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9"/>
  </p:notesMasterIdLst>
  <p:sldIdLst>
    <p:sldId id="415" r:id="rId2"/>
    <p:sldId id="1482" r:id="rId3"/>
    <p:sldId id="1480" r:id="rId4"/>
    <p:sldId id="1483" r:id="rId5"/>
    <p:sldId id="1338" r:id="rId6"/>
    <p:sldId id="1312" r:id="rId7"/>
    <p:sldId id="1456" r:id="rId8"/>
    <p:sldId id="1468" r:id="rId9"/>
    <p:sldId id="1342" r:id="rId10"/>
    <p:sldId id="1207" r:id="rId11"/>
    <p:sldId id="1484" r:id="rId12"/>
    <p:sldId id="1381" r:id="rId13"/>
    <p:sldId id="1380" r:id="rId14"/>
    <p:sldId id="1021" r:id="rId15"/>
    <p:sldId id="1329" r:id="rId16"/>
    <p:sldId id="1023" r:id="rId17"/>
    <p:sldId id="1024" r:id="rId18"/>
    <p:sldId id="1301" r:id="rId19"/>
    <p:sldId id="1383" r:id="rId20"/>
    <p:sldId id="1435" r:id="rId21"/>
    <p:sldId id="1436" r:id="rId22"/>
    <p:sldId id="1029" r:id="rId23"/>
    <p:sldId id="1030" r:id="rId24"/>
    <p:sldId id="1044" r:id="rId25"/>
    <p:sldId id="1032" r:id="rId26"/>
    <p:sldId id="1481" r:id="rId27"/>
    <p:sldId id="1473" r:id="rId28"/>
    <p:sldId id="1474" r:id="rId29"/>
    <p:sldId id="1475" r:id="rId30"/>
    <p:sldId id="1477" r:id="rId31"/>
    <p:sldId id="1036" r:id="rId32"/>
    <p:sldId id="1485" r:id="rId33"/>
    <p:sldId id="1343" r:id="rId34"/>
    <p:sldId id="1429" r:id="rId35"/>
    <p:sldId id="1430" r:id="rId36"/>
    <p:sldId id="1431" r:id="rId37"/>
    <p:sldId id="1423" r:id="rId3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B050"/>
    <a:srgbClr val="005400"/>
    <a:srgbClr val="000000"/>
    <a:srgbClr val="006600"/>
    <a:srgbClr val="004200"/>
    <a:srgbClr val="FFFF66"/>
    <a:srgbClr val="99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67" autoAdjust="0"/>
    <p:restoredTop sz="94489" autoAdjust="0"/>
  </p:normalViewPr>
  <p:slideViewPr>
    <p:cSldViewPr>
      <p:cViewPr varScale="1">
        <p:scale>
          <a:sx n="56" d="100"/>
          <a:sy n="56" d="100"/>
        </p:scale>
        <p:origin x="109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91F3071D-5C8C-1F0D-7FFF-9C8179FBB4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00F879E8-AA2F-4E40-9111-B53A8960D2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98AEBA24-809F-4CDB-A08C-4240F66F95BC}" type="datetimeFigureOut">
              <a:rPr lang="es-ES"/>
              <a:pPr>
                <a:defRPr/>
              </a:pPr>
              <a:t>26/01/2026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86DAA702-6B3D-BF69-3023-1D289F79C4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53BEC154-0E60-D875-151D-D21F5FF75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E5D3BD0-03E3-044F-59D5-82138854C3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8D17B58C-5F11-EC9F-A1C5-755F9EFE7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651CC1-20DF-4DAB-8E27-264522B195B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9DA3FD-698E-4F43-A148-2BBEC0326294}" type="slidenum">
              <a:rPr lang="es-ES_tradnl" altLang="es-ES" smtClean="0">
                <a:latin typeface="Times New Roman" panose="02020603050405020304" pitchFamily="18" charset="0"/>
              </a:rPr>
              <a:pPr/>
              <a:t>1</a:t>
            </a:fld>
            <a:endParaRPr lang="es-ES_tradnl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6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3B0BA-2B10-EDC0-09E8-E9A6BC301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>
            <a:extLst>
              <a:ext uri="{FF2B5EF4-FFF2-40B4-BE49-F238E27FC236}">
                <a16:creationId xmlns:a16="http://schemas.microsoft.com/office/drawing/2014/main" id="{2401BB71-2C95-BCAF-E81C-8193DC1541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>
            <a:extLst>
              <a:ext uri="{FF2B5EF4-FFF2-40B4-BE49-F238E27FC236}">
                <a16:creationId xmlns:a16="http://schemas.microsoft.com/office/drawing/2014/main" id="{8EA110EC-EF58-07BA-B1BF-A17B48F13C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0244" name="3 Marcador de número de diapositiva">
            <a:extLst>
              <a:ext uri="{FF2B5EF4-FFF2-40B4-BE49-F238E27FC236}">
                <a16:creationId xmlns:a16="http://schemas.microsoft.com/office/drawing/2014/main" id="{4624430D-5F28-0E8E-2624-82F9EF424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41A82C2F-0CA1-4A13-972A-6A42431E891C}" type="slidenum">
              <a:rPr lang="es-ES" altLang="es-ES" smtClean="0">
                <a:latin typeface="Arial" panose="020B0604020202020204" pitchFamily="34" charset="0"/>
              </a:rPr>
              <a:pPr/>
              <a:t>8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7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13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>
            <a:extLst>
              <a:ext uri="{FF2B5EF4-FFF2-40B4-BE49-F238E27FC236}">
                <a16:creationId xmlns:a16="http://schemas.microsoft.com/office/drawing/2014/main" id="{4D493126-CE7E-1476-BB21-22DEE56A60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Marcador de notas 2">
            <a:extLst>
              <a:ext uri="{FF2B5EF4-FFF2-40B4-BE49-F238E27FC236}">
                <a16:creationId xmlns:a16="http://schemas.microsoft.com/office/drawing/2014/main" id="{922AFCCF-F74D-71F1-F8FE-8A6BA74D07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4820" name="Marcador de número de diapositiva 3">
            <a:extLst>
              <a:ext uri="{FF2B5EF4-FFF2-40B4-BE49-F238E27FC236}">
                <a16:creationId xmlns:a16="http://schemas.microsoft.com/office/drawing/2014/main" id="{8138DC01-EE30-0F4A-A4D9-E518D47F5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fld id="{81C47E47-39BA-4E79-A852-C3F1B773836A}" type="slidenum">
              <a:rPr lang="es-ES" altLang="es-ES">
                <a:latin typeface="Arial" panose="020B0604020202020204" pitchFamily="34" charset="0"/>
              </a:rPr>
              <a:pPr/>
              <a:t>24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9DA3FD-698E-4F43-A148-2BBEC0326294}" type="slidenum">
              <a:rPr lang="es-ES_tradnl" altLang="es-ES" smtClean="0">
                <a:latin typeface="Times New Roman" panose="02020603050405020304" pitchFamily="18" charset="0"/>
              </a:rPr>
              <a:pPr/>
              <a:t>32</a:t>
            </a:fld>
            <a:endParaRPr lang="es-ES_tradnl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6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881CD5-085D-E811-A90D-097A5D68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D534AA-EB76-1F77-8C11-BE8B45D9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B355EC-ED8D-FB30-DE21-C5B6B870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3445-3A08-4D19-9D28-BA6687BE9D8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9184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D24715-727E-DE97-3917-217B202B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B62BA9-1872-CC26-5953-50F9A23D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52CCBF-4C58-114B-999C-2F68659A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D57D1-3020-433D-9A16-657ED496331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3712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4037B3-B676-3877-032A-564B83248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122C2-FBB4-A3EB-BCF8-745C5DDC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4808D7-7615-0779-6436-E8F91527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51CB-2487-4102-9C2F-3DA6F049A9F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9454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ABE6C3F-B10D-2119-F230-3919575C23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869C582-D96E-6BA4-CA6D-8BBE710B5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28461-D77A-4651-86F1-087F41941C9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9CA66C94-AB95-7C5B-D105-F8502A8713C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497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0FF1C0A8-708C-B6F9-5325-3E1D52DDD8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7B6D01AC-EE6E-801A-1739-C45D5C61EC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D66B9-8A55-4634-B6F5-16AB4F7C046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8937E841-D4C6-431E-A9C2-FF1294BFCAF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46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ECFC30-849C-B20F-BB9A-9A80AAA92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288622-6DFE-32F5-2D5C-C7C8CDF4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737B70-4E79-AC3A-7ECD-1D4CC125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8FCC1-8181-4570-9A44-1A4AFC5FAB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2110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6A28CB-2024-3694-9A4E-AF477D16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93EE8-0699-82D4-FE1B-7E4695BE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D477C-C572-B1E1-526B-819FAFFC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5E56-B1F9-420B-9DE6-DA1B0728692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5751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F9A532F-3E67-E60D-AE0F-496BC17D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8D3B2338-D012-959E-1305-9815738E4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16BEEED-358B-96DD-AF3E-6E7E3862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2B934-09CC-41D0-A4EB-7C047EBE16A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6744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3B9DF6D1-2711-D861-DF28-BAD755DE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EB6DFEEE-D76C-C504-9B05-B02A5C1C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FD2A657B-148F-F564-5C62-55A2D21E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64E3-AFB4-48DC-AE82-F5A684027B0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8092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750DFDF8-C452-C8E0-C85C-C8A183A5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92E2084E-62E7-254D-56A2-EA8E36DE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5954CD34-4E1F-A134-573B-2589A2298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71CC-B530-4485-A2CE-7079C0451CA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931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460EE449-5B6D-B5D4-31B5-7741DD3E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0A05DBA6-C47F-0772-A418-55925FC4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F33CF59E-53CB-644C-DCDE-3461E7D6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30265-70C1-4821-B007-67ECB4A77C4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6368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817B8CC4-7778-D625-2609-F1207ED49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B4B9358F-2840-4E5B-FF51-A480CFD6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F1767AF-9400-27AC-9E3D-15BB50EF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0B089-E341-4442-8EA6-D68FF9867DA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732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4FED43BD-F69E-1392-1FE2-71A26480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71BA42B7-7D32-DF0D-7CFF-1BF68D4F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CD32BF7-86AA-3910-A8ED-CBBD6F0A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F8E6-15AC-4448-9645-F80BA282C62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685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88000"/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4E68FBFF-DC6B-CE60-0F89-AA2712458F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F926F9D5-1B38-260D-466D-2B6D2DDAAA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D8F0EB-9021-9824-14B5-50F68C105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7C8D01-A73B-DA92-927C-CF9B2F3DC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E9314B-4C79-3334-886F-A2F85EA2D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2FDF50-AC59-40D7-B9FA-EF5E0493D71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19" r:id="rId1"/>
    <p:sldLayoutId id="2147489820" r:id="rId2"/>
    <p:sldLayoutId id="2147489821" r:id="rId3"/>
    <p:sldLayoutId id="2147489822" r:id="rId4"/>
    <p:sldLayoutId id="2147489823" r:id="rId5"/>
    <p:sldLayoutId id="2147489824" r:id="rId6"/>
    <p:sldLayoutId id="2147489825" r:id="rId7"/>
    <p:sldLayoutId id="2147489826" r:id="rId8"/>
    <p:sldLayoutId id="2147489827" r:id="rId9"/>
    <p:sldLayoutId id="2147489828" r:id="rId10"/>
    <p:sldLayoutId id="2147489829" r:id="rId11"/>
    <p:sldLayoutId id="2147489830" r:id="rId12"/>
    <p:sldLayoutId id="2147489831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0 Rectángulo"/>
          <p:cNvSpPr/>
          <p:nvPr/>
        </p:nvSpPr>
        <p:spPr bwMode="auto">
          <a:xfrm>
            <a:off x="2771800" y="4499319"/>
            <a:ext cx="2804941" cy="1985159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s-ES" b="1" dirty="0">
              <a:ln w="19050">
                <a:noFill/>
              </a:ln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Footlight MT Light" pitchFamily="18" charset="0"/>
              <a:ea typeface="PMingLiU-ExtB" pitchFamily="18" charset="-120"/>
            </a:endParaRPr>
          </a:p>
          <a:p>
            <a:pPr algn="ctr">
              <a:defRPr/>
            </a:pPr>
            <a:endParaRPr lang="es-ES" sz="900" b="1" dirty="0">
              <a:ln w="19050">
                <a:noFill/>
              </a:ln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Footlight MT Light" pitchFamily="18" charset="0"/>
              <a:ea typeface="PMingLiU-ExtB" pitchFamily="18" charset="-120"/>
            </a:endParaRPr>
          </a:p>
          <a:p>
            <a:pPr algn="ctr">
              <a:defRPr/>
            </a:pPr>
            <a:endParaRPr lang="es-ES" sz="900" b="1" dirty="0">
              <a:ln w="19050">
                <a:noFill/>
              </a:ln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Footlight MT Light" pitchFamily="18" charset="0"/>
              <a:ea typeface="PMingLiU-ExtB" pitchFamily="18" charset="-120"/>
            </a:endParaRPr>
          </a:p>
          <a:p>
            <a:pPr algn="ctr">
              <a:defRPr/>
            </a:pPr>
            <a:endParaRPr lang="es-ES" sz="900" b="1" dirty="0">
              <a:ln w="19050">
                <a:noFill/>
              </a:ln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Footlight MT Light" pitchFamily="18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Jornada Infancia Misionera </a:t>
            </a:r>
            <a:r>
              <a:rPr lang="es-ES" sz="16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Domingo 19 de Enero</a:t>
            </a:r>
          </a:p>
          <a:p>
            <a:pPr algn="ctr">
              <a:defRPr/>
            </a:pPr>
            <a:endParaRPr lang="es-ES" sz="8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Footlight MT Light" pitchFamily="18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4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1.840,00 €</a:t>
            </a:r>
          </a:p>
          <a:p>
            <a:pPr algn="ctr">
              <a:defRPr/>
            </a:pPr>
            <a:endParaRPr lang="es-ES" sz="12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Footlight MT Light" pitchFamily="18" charset="0"/>
              <a:ea typeface="PMingLiU-ExtB" pitchFamily="18" charset="-12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454976" y="6194000"/>
            <a:ext cx="1621601" cy="621463"/>
            <a:chOff x="578279" y="5524929"/>
            <a:chExt cx="1621601" cy="621463"/>
          </a:xfrm>
        </p:grpSpPr>
        <p:sp>
          <p:nvSpPr>
            <p:cNvPr id="19" name="15 Explosión 1"/>
            <p:cNvSpPr/>
            <p:nvPr/>
          </p:nvSpPr>
          <p:spPr bwMode="auto">
            <a:xfrm>
              <a:off x="578279" y="5524929"/>
              <a:ext cx="1621601" cy="621463"/>
            </a:xfrm>
            <a:prstGeom prst="irregularSeal1">
              <a:avLst/>
            </a:prstGeom>
            <a:solidFill>
              <a:srgbClr val="66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868686">
                  <a:alpha val="50000"/>
                </a:srgbClr>
              </a:outerShdw>
            </a:effectLst>
          </p:spPr>
          <p:txBody>
            <a:bodyPr vert="horz" wrap="square" lIns="36576" tIns="36576" rIns="36576" bIns="36576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882369" y="5681771"/>
              <a:ext cx="101341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altLang="es-ES" sz="1400" b="1" dirty="0">
                  <a:solidFill>
                    <a:srgbClr val="C00000"/>
                  </a:solidFill>
                  <a:latin typeface="+mn-lt"/>
                </a:rPr>
                <a:t>GRACIAS</a:t>
              </a: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50" y="194971"/>
            <a:ext cx="3212565" cy="321256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91" y="4581128"/>
            <a:ext cx="1406325" cy="610747"/>
          </a:xfrm>
          <a:prstGeom prst="rect">
            <a:avLst/>
          </a:prstGeom>
        </p:spPr>
      </p:pic>
      <p:pic>
        <p:nvPicPr>
          <p:cNvPr id="13" name="Picture 2" descr="C:\FAMILIA_Varios\RECURSOS_PASTORAL\ImagenesPastoral\Liturgia\Marc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41" y="3348997"/>
            <a:ext cx="3528391" cy="350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22352"/>
            <a:ext cx="2246743" cy="741751"/>
          </a:xfrm>
          <a:prstGeom prst="rect">
            <a:avLst/>
          </a:prstGeom>
          <a:ln w="28575">
            <a:solidFill>
              <a:srgbClr val="16165D"/>
            </a:solidFill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5955622" y="4734944"/>
            <a:ext cx="2936858" cy="14601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36576" tIns="36576" rIns="36576" bIns="36576" anchor="ctr" anchorCtr="0"/>
          <a:lstStyle/>
          <a:p>
            <a:pPr algn="ctr" eaLnBrk="1" hangingPunct="1">
              <a:defRPr/>
            </a:pPr>
            <a:endParaRPr lang="es-ES_tradnl" b="1" dirty="0"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s-ES_tradnl" sz="800" b="1" dirty="0">
              <a:latin typeface="Times New Roman" pitchFamily="18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s-ES_tradnl" b="1" dirty="0">
                <a:latin typeface="Times New Roman" pitchFamily="18" charset="0"/>
                <a:cs typeface="Arial" pitchFamily="34" charset="0"/>
              </a:rPr>
              <a:t>  Viernes 6 de Febrero</a:t>
            </a:r>
          </a:p>
          <a:p>
            <a:pPr eaLnBrk="1" hangingPunct="1">
              <a:defRPr/>
            </a:pPr>
            <a:r>
              <a:rPr lang="es-ES_tradnl" b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  Día del Ayuno Voluntario</a:t>
            </a:r>
          </a:p>
          <a:p>
            <a:pPr eaLnBrk="1" hangingPunct="1">
              <a:defRPr/>
            </a:pPr>
            <a:r>
              <a:rPr lang="es-ES_tradnl" b="1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 Bocadillo Solidario</a:t>
            </a:r>
          </a:p>
          <a:p>
            <a:pPr eaLnBrk="1" hangingPunct="1">
              <a:defRPr/>
            </a:pPr>
            <a:endParaRPr lang="es-ES_tradnl" sz="800" b="1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s-ES_tradnl" b="1" dirty="0">
                <a:latin typeface="Times New Roman" pitchFamily="18" charset="0"/>
                <a:cs typeface="Arial" pitchFamily="34" charset="0"/>
              </a:rPr>
              <a:t>  Domingo 8 de Febrero</a:t>
            </a:r>
          </a:p>
          <a:p>
            <a:pPr eaLnBrk="1" hangingPunct="1">
              <a:defRPr/>
            </a:pPr>
            <a:r>
              <a:rPr lang="es-ES_tradnl" b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  Colecta Jornada Nacional</a:t>
            </a:r>
          </a:p>
          <a:p>
            <a:pPr algn="ctr" eaLnBrk="1" hangingPunct="1">
              <a:defRPr/>
            </a:pPr>
            <a:endParaRPr lang="es-ES_tradnl" sz="800" b="1" dirty="0">
              <a:solidFill>
                <a:srgbClr val="C00000"/>
              </a:solidFill>
              <a:latin typeface="Cambria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s-ES_tradnl" sz="1600" b="1" dirty="0"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0" r="24485"/>
          <a:stretch/>
        </p:blipFill>
        <p:spPr>
          <a:xfrm>
            <a:off x="2699435" y="190401"/>
            <a:ext cx="2865360" cy="413477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82" b="2233"/>
          <a:stretch/>
        </p:blipFill>
        <p:spPr>
          <a:xfrm>
            <a:off x="117537" y="159019"/>
            <a:ext cx="2438239" cy="3395389"/>
          </a:xfrm>
          <a:prstGeom prst="rect">
            <a:avLst/>
          </a:prstGeom>
        </p:spPr>
      </p:pic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51892" y="5151767"/>
            <a:ext cx="2614293" cy="1573434"/>
          </a:xfrm>
          <a:prstGeom prst="rect">
            <a:avLst/>
          </a:prstGeom>
          <a:solidFill>
            <a:schemeClr val="accent2">
              <a:lumMod val="20000"/>
              <a:lumOff val="80000"/>
              <a:alpha val="86000"/>
            </a:schemeClr>
          </a:solidFill>
          <a:ln w="9525" algn="in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36576" tIns="36576" rIns="36576" bIns="36576" anchor="ctr" anchorCtr="0"/>
          <a:lstStyle/>
          <a:p>
            <a:pPr algn="ctr" eaLnBrk="1" hangingPunct="1">
              <a:defRPr/>
            </a:pPr>
            <a:r>
              <a:rPr lang="es-ES_tradnl" sz="1600" b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Vísperas y Oración</a:t>
            </a:r>
          </a:p>
          <a:p>
            <a:pPr algn="ctr" eaLnBrk="1" hangingPunct="1">
              <a:defRPr/>
            </a:pPr>
            <a:r>
              <a:rPr lang="es-ES_tradnl" sz="1600" b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con Jóvenes</a:t>
            </a:r>
          </a:p>
          <a:p>
            <a:pPr algn="ctr" eaLnBrk="1" hangingPunct="1">
              <a:defRPr/>
            </a:pPr>
            <a:r>
              <a:rPr lang="es-ES_tradnl" sz="1600" b="1" dirty="0">
                <a:latin typeface="Times New Roman" pitchFamily="18" charset="0"/>
                <a:cs typeface="Arial" pitchFamily="34" charset="0"/>
              </a:rPr>
              <a:t>Todos los miércoles</a:t>
            </a:r>
          </a:p>
          <a:p>
            <a:pPr algn="ctr" eaLnBrk="1" hangingPunct="1">
              <a:defRPr/>
            </a:pPr>
            <a:endParaRPr lang="es-ES_tradnl" sz="800" b="1" dirty="0"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s-ES_tradnl" sz="1600" b="1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A las 8:30 de la tarde</a:t>
            </a:r>
          </a:p>
          <a:p>
            <a:pPr algn="ctr" eaLnBrk="1" hangingPunct="1">
              <a:defRPr/>
            </a:pPr>
            <a:r>
              <a:rPr lang="es-ES_tradnl" sz="1600" b="1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en el Templo</a:t>
            </a:r>
            <a:endParaRPr lang="es-ES_tradnl" sz="1600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7723" y="3789040"/>
            <a:ext cx="2508781" cy="1212445"/>
            <a:chOff x="67723" y="3789040"/>
            <a:chExt cx="2508781" cy="1212445"/>
          </a:xfrm>
        </p:grpSpPr>
        <p:sp>
          <p:nvSpPr>
            <p:cNvPr id="16" name="Text Box 1"/>
            <p:cNvSpPr txBox="1">
              <a:spLocks noChangeArrowheads="1"/>
            </p:cNvSpPr>
            <p:nvPr/>
          </p:nvSpPr>
          <p:spPr bwMode="auto">
            <a:xfrm>
              <a:off x="67723" y="3789040"/>
              <a:ext cx="2508781" cy="1212445"/>
            </a:xfrm>
            <a:prstGeom prst="rect">
              <a:avLst/>
            </a:prstGeom>
            <a:solidFill>
              <a:srgbClr val="FFFF00">
                <a:alpha val="86000"/>
              </a:srgbClr>
            </a:solidFill>
            <a:ln w="9525" algn="in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lIns="36576" tIns="36576" rIns="36576" bIns="36576" anchor="ctr" anchorCtr="0"/>
            <a:lstStyle/>
            <a:p>
              <a:pPr algn="ctr" eaLnBrk="1" hangingPunct="1">
                <a:defRPr/>
              </a:pPr>
              <a:r>
                <a:rPr lang="es-ES_tradnl" sz="1600" b="1" dirty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       Oración Comunitaria</a:t>
              </a:r>
            </a:p>
            <a:p>
              <a:pPr algn="ctr" eaLnBrk="1" hangingPunct="1">
                <a:defRPr/>
              </a:pPr>
              <a:r>
                <a:rPr lang="es-ES_tradnl" sz="1600" b="1" dirty="0">
                  <a:latin typeface="Times New Roman" pitchFamily="18" charset="0"/>
                  <a:cs typeface="Arial" pitchFamily="34" charset="0"/>
                </a:rPr>
                <a:t>   Todos los miércoles</a:t>
              </a:r>
            </a:p>
            <a:p>
              <a:pPr algn="ctr" eaLnBrk="1" hangingPunct="1">
                <a:defRPr/>
              </a:pPr>
              <a:endParaRPr lang="es-ES_tradnl" sz="800" b="1" dirty="0">
                <a:latin typeface="Times New Roman" pitchFamily="18" charset="0"/>
                <a:cs typeface="Arial" pitchFamily="34" charset="0"/>
              </a:endParaRPr>
            </a:p>
            <a:p>
              <a:pPr algn="ctr" eaLnBrk="1" hangingPunct="1">
                <a:defRPr/>
              </a:pPr>
              <a:r>
                <a:rPr lang="es-ES_tradnl" sz="1300" b="1" dirty="0">
                  <a:solidFill>
                    <a:srgbClr val="0000FF"/>
                  </a:solidFill>
                  <a:latin typeface="Times New Roman" pitchFamily="18" charset="0"/>
                  <a:cs typeface="Arial" pitchFamily="34" charset="0"/>
                </a:rPr>
                <a:t>Después de misa de 7 de la tarde</a:t>
              </a:r>
            </a:p>
            <a:p>
              <a:pPr algn="ctr" eaLnBrk="1" hangingPunct="1">
                <a:defRPr/>
              </a:pPr>
              <a:r>
                <a:rPr lang="es-ES_tradnl" sz="1400" b="1" dirty="0">
                  <a:solidFill>
                    <a:srgbClr val="C00000"/>
                  </a:solidFill>
                  <a:latin typeface="Times New Roman" pitchFamily="18" charset="0"/>
                  <a:cs typeface="Arial" pitchFamily="34" charset="0"/>
                </a:rPr>
                <a:t>Con exposición del Santísimo</a:t>
              </a:r>
              <a:endParaRPr lang="es-ES_tradnl" sz="1400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9F8F6"/>
                </a:clrFrom>
                <a:clrTo>
                  <a:srgbClr val="F9F8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t="5900" r="53150" b="11151"/>
            <a:stretch/>
          </p:blipFill>
          <p:spPr>
            <a:xfrm flipH="1">
              <a:off x="150588" y="3858214"/>
              <a:ext cx="316955" cy="64203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2114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uadroTexto 2">
            <a:extLst>
              <a:ext uri="{FF2B5EF4-FFF2-40B4-BE49-F238E27FC236}">
                <a16:creationId xmlns:a16="http://schemas.microsoft.com/office/drawing/2014/main" id="{32274017-4335-6D6E-FCDF-49B5E6F96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56" y="1908125"/>
            <a:ext cx="299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600" b="1" kern="0" spc="10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san Mateo, 5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F5C3B8-0CEB-4D83-AAA0-C8D5EBCCF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28" y="-71049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5400" b="1" u="sng" kern="0" spc="15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j-cs"/>
              </a:rPr>
              <a:t>IV DOMINGO DEL TIEMPO ORDINARIO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871E9D-4706-C3D8-9C84-925D55325978}"/>
              </a:ext>
            </a:extLst>
          </p:cNvPr>
          <p:cNvSpPr txBox="1"/>
          <p:nvPr/>
        </p:nvSpPr>
        <p:spPr>
          <a:xfrm>
            <a:off x="323528" y="1026420"/>
            <a:ext cx="8639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Bienaventurados los pobres en el espíritu.</a:t>
            </a:r>
          </a:p>
        </p:txBody>
      </p:sp>
      <p:pic>
        <p:nvPicPr>
          <p:cNvPr id="1026" name="Picture 2" descr="Bienaventuranzas… cambio de rumbo">
            <a:extLst>
              <a:ext uri="{FF2B5EF4-FFF2-40B4-BE49-F238E27FC236}">
                <a16:creationId xmlns:a16="http://schemas.microsoft.com/office/drawing/2014/main" id="{9E78A39D-BF62-8AEE-C235-3171407CD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5" y="1650522"/>
            <a:ext cx="5619251" cy="530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2B5B0-F96F-3ACF-CD05-B9456FDBC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adroTexto 2">
            <a:extLst>
              <a:ext uri="{FF2B5EF4-FFF2-40B4-BE49-F238E27FC236}">
                <a16:creationId xmlns:a16="http://schemas.microsoft.com/office/drawing/2014/main" id="{3D094551-8C82-1A94-99F7-E56124F64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807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5400" b="1" u="sng" kern="0" spc="15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j-cs"/>
              </a:rPr>
              <a:t>IV DOMINGO DEL TIEMPO ORDINARIO</a:t>
            </a:r>
            <a:endParaRPr lang="es-ES" altLang="es-ES" sz="5400" b="1" u="sng" kern="0" spc="150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  <a:cs typeface="+mj-cs"/>
            </a:endParaRPr>
          </a:p>
        </p:txBody>
      </p:sp>
      <p:pic>
        <p:nvPicPr>
          <p:cNvPr id="4" name="Imagen 3" descr="Diagrama&#10;&#10;El contenido generado por IA puede ser incorrecto.">
            <a:extLst>
              <a:ext uri="{FF2B5EF4-FFF2-40B4-BE49-F238E27FC236}">
                <a16:creationId xmlns:a16="http://schemas.microsoft.com/office/drawing/2014/main" id="{3D982738-C92A-1865-59F5-06C211D9D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3456384" cy="4879601"/>
          </a:xfrm>
          <a:prstGeom prst="rect">
            <a:avLst/>
          </a:prstGeom>
        </p:spPr>
      </p:pic>
      <p:pic>
        <p:nvPicPr>
          <p:cNvPr id="1026" name="Picture 2" descr="Asamblea de Manos Unidas y presentación de la Campaña 2026">
            <a:extLst>
              <a:ext uri="{FF2B5EF4-FFF2-40B4-BE49-F238E27FC236}">
                <a16:creationId xmlns:a16="http://schemas.microsoft.com/office/drawing/2014/main" id="{694350B8-A54B-3967-8B62-1E5DDB3AB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2331" r="45275" b="2800"/>
          <a:stretch>
            <a:fillRect/>
          </a:stretch>
        </p:blipFill>
        <p:spPr bwMode="auto">
          <a:xfrm>
            <a:off x="323528" y="1628800"/>
            <a:ext cx="4824536" cy="48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17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Rectángulo">
            <a:extLst>
              <a:ext uri="{FF2B5EF4-FFF2-40B4-BE49-F238E27FC236}">
                <a16:creationId xmlns:a16="http://schemas.microsoft.com/office/drawing/2014/main" id="{09588450-CEC8-F0E2-C511-B4445B3C5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09613"/>
            <a:ext cx="457200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"Creo en un solo Dios,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Padre todopoderoso,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Creador del cielo y de la tierra,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 todo lo visible y lo invisible.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un solo Señor, Jesucristo,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Hijo único de Dios,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nacido del Padre antes de todos los siglos: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Dios de Dios, Luz de Luz,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Dios verdadero de Dios verdadero,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engendrado, no creado,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 la misma naturaleza del Padre,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por quien todo fue hecho;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por nosotros los hombres,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por nuestra salvación  bajó del cielo,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por obra del Espíritu Santo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se encarnó de María, la Virgen,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se hizo hombre;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por nuestra causa fue crucificado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 tiempos de Poncio Pilato;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padeció y fue sepultado,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resucitó al tercer día, según las Escrituras,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endParaRPr lang="es-ES" altLang="es-ES" sz="2000" b="1" kern="0" spc="12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171011" name="Picture 3">
            <a:extLst>
              <a:ext uri="{FF2B5EF4-FFF2-40B4-BE49-F238E27FC236}">
                <a16:creationId xmlns:a16="http://schemas.microsoft.com/office/drawing/2014/main" id="{F9472322-D9F9-9FCE-DB3A-897B99F94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1511796" cy="17082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4340" name="5 Rectángulo">
            <a:extLst>
              <a:ext uri="{FF2B5EF4-FFF2-40B4-BE49-F238E27FC236}">
                <a16:creationId xmlns:a16="http://schemas.microsoft.com/office/drawing/2014/main" id="{7E5392DD-27A6-41E1-27B3-B1928D6C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404813"/>
            <a:ext cx="4068762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br>
              <a:rPr lang="es-ES" altLang="es-ES" sz="1600" dirty="0">
                <a:latin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subió al cielo,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está sentado a la derecha del Padre;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de nuevo vendrá con gloria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para juzgar a vivos y muertos,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su reino no tendrá fin.</a:t>
            </a:r>
          </a:p>
          <a:p>
            <a:pPr eaLnBrk="1" hangingPunct="1"/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el Espíritu Santo,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Señor y dador de vida,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procede del Padre y del Hijo,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con el Padre y el Hijo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recibe una misma adoración y gloria,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que habló por los profetas.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la Iglesia,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es una, santa, católica y apostólica.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Confieso que hay un solo bautismo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para el perdón de los pecados.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Espero la resurrección de los muertos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la vida del mundo futuro. </a:t>
            </a:r>
            <a:br>
              <a:rPr lang="es-ES" altLang="es-ES" sz="2000" b="1" kern="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endParaRPr lang="es-ES" altLang="es-ES" sz="2000" b="1" kern="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eaLnBrk="1" hangingPunct="1"/>
            <a:r>
              <a:rPr lang="es-ES" altLang="es-ES" sz="2000" b="1" kern="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				</a:t>
            </a: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 Amén. </a:t>
            </a:r>
          </a:p>
        </p:txBody>
      </p:sp>
      <p:sp>
        <p:nvSpPr>
          <p:cNvPr id="14341" name="6 CuadroTexto">
            <a:extLst>
              <a:ext uri="{FF2B5EF4-FFF2-40B4-BE49-F238E27FC236}">
                <a16:creationId xmlns:a16="http://schemas.microsoft.com/office/drawing/2014/main" id="{C023DDD8-3903-5F9D-5412-569CCB40A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5913"/>
            <a:ext cx="543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3200" u="sng" kern="0" spc="12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CREDO de Nicea - Constantinopla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44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CREDO de los apóstoles</a:t>
            </a:r>
            <a:endParaRPr lang="es-ES" altLang="es-ES" sz="4400" u="sng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ease write me a song" panose="02000603000000000000" pitchFamily="2" charset="0"/>
              <a:ea typeface="Please write me a song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5038278" cy="5068887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Dios, Padre Todopoderoso,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Creador del cielo y de la tierra.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Jesucristo, su único Hijo,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Nuestro Señor, que fue concebido por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obra y gracia del Espíritu Santo,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nació de Santa María Virgen;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Padeció bajo el poder de Poncio Pilato,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fue crucificado, muerto y sepultado,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descendió a los infiernos,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al tercer día resucitó de entre los muertos,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subió a los cielos y está sentado a la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Desde allí ha de venir a juzgar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 vivos y muertos.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el Espíritu Santo,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la santa Iglesia católica,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la comunión de los santos,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el perdón de los pecados,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la resurrección de la carne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la vida eterna.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8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Amén</a:t>
            </a:r>
            <a:r>
              <a:rPr lang="es-ES" altLang="es-ES" sz="24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.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DC7944AC-60C5-64F3-CC5E-BE2E3C5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7" y="5769329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07E63DDF-E8FF-8E17-D122-6D7FDD99B4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dirty="0">
              <a:solidFill>
                <a:srgbClr val="005400"/>
              </a:solidFill>
              <a:latin typeface="Please write me a song" panose="02000603000000000000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B050"/>
                </a:solidFill>
                <a:latin typeface="Please write me a song" panose="02000603000000000000" pitchFamily="2" charset="0"/>
              </a:rPr>
              <a:t>     </a:t>
            </a:r>
            <a:r>
              <a:rPr lang="es-ES" sz="4800" b="1" dirty="0">
                <a:solidFill>
                  <a:srgbClr val="00B05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    </a:t>
            </a:r>
            <a:r>
              <a:rPr lang="es-ES" sz="4800" b="1" u="sng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6000" b="1" cap="small" dirty="0">
                <a:solidFill>
                  <a:schemeClr val="bg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		    </a:t>
            </a:r>
            <a:r>
              <a:rPr lang="es-ES" sz="6000" b="1" cap="small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Te rogamos, óyenos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533770C-9841-8BAC-0894-8772BDF9F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7" descr="telefonos">
            <a:extLst>
              <a:ext uri="{FF2B5EF4-FFF2-40B4-BE49-F238E27FC236}">
                <a16:creationId xmlns:a16="http://schemas.microsoft.com/office/drawing/2014/main" id="{0BA5FD0D-66BB-F5A8-C549-FB63EE4A2C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3382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Rectángulo">
            <a:extLst>
              <a:ext uri="{FF2B5EF4-FFF2-40B4-BE49-F238E27FC236}">
                <a16:creationId xmlns:a16="http://schemas.microsoft.com/office/drawing/2014/main" id="{ABF864D6-4993-4073-ACC6-C55144BC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116632"/>
            <a:ext cx="81001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5400" b="1" u="sng" dirty="0">
                <a:solidFill>
                  <a:srgbClr val="339933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ORACIÓN DE S. IGNACIO</a:t>
            </a:r>
            <a:endParaRPr lang="es-ES" altLang="es-ES" sz="5400" b="1" u="sng" dirty="0">
              <a:solidFill>
                <a:srgbClr val="339933"/>
              </a:solidFill>
              <a:latin typeface="Please write me a song" panose="02000603000000000000" pitchFamily="2" charset="0"/>
              <a:ea typeface="Please write me a song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C4B7B40-B751-4228-A70F-B97B0C4F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124744"/>
            <a:ext cx="822960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Toma, Señor, y recibe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toda mi libertad, mi memoria,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mi entendimiento y mi voluntad.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Todo mi haber y poseer,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Tú me lo diste, a ti Señor, lo torno.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Todo es tuyo dispón de ello a tu voluntad.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Dame tu amor, dame tu gracia,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esta me basta.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3A759A-4276-4E91-A2D5-8E569FFDF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0"/>
          <a:stretch/>
        </p:blipFill>
        <p:spPr bwMode="auto">
          <a:xfrm>
            <a:off x="6444208" y="764704"/>
            <a:ext cx="2592288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9C5266B9-2600-376F-48B9-D2ACBE679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s-ES" altLang="es-ES" sz="2800" b="1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800" b="1" i="1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400" b="1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Todos: </a:t>
            </a:r>
            <a:r>
              <a:rPr lang="es-ES" altLang="es-ES" sz="44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“El Señor reciba de tus manos este sacrificio, para alabanza y gloria de su Nombre, para nuestro bien y el de toda su Santa Iglesia” </a:t>
            </a:r>
          </a:p>
        </p:txBody>
      </p:sp>
      <p:pic>
        <p:nvPicPr>
          <p:cNvPr id="2" name="Picture 2" descr="Comparto lo que tengo">
            <a:extLst>
              <a:ext uri="{FF2B5EF4-FFF2-40B4-BE49-F238E27FC236}">
                <a16:creationId xmlns:a16="http://schemas.microsoft.com/office/drawing/2014/main" id="{9002BBBA-00C4-B13B-D6F9-45FCD0E44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984391"/>
            <a:ext cx="4373215" cy="18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D1BD9EDA-CA42-1D39-0797-BB80388ED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00" y="692696"/>
            <a:ext cx="5580112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600" b="1" kern="0" spc="20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kern="0" spc="2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kern="0" spc="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b="1" kern="0" spc="20" dirty="0">
              <a:solidFill>
                <a:schemeClr val="bg1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kern="0" spc="2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kern="0" spc="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b="1" kern="0" spc="20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kern="0" spc="2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Demos gracias al Señor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kern="0" spc="2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kern="0" spc="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Es justo y necesario.</a:t>
            </a:r>
          </a:p>
        </p:txBody>
      </p:sp>
      <p:sp>
        <p:nvSpPr>
          <p:cNvPr id="19459" name="3 CuadroTexto">
            <a:extLst>
              <a:ext uri="{FF2B5EF4-FFF2-40B4-BE49-F238E27FC236}">
                <a16:creationId xmlns:a16="http://schemas.microsoft.com/office/drawing/2014/main" id="{C10F0B74-5AD0-B098-33B9-F575BE2E8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935" y="0"/>
            <a:ext cx="58705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5400" b="1" u="sng" kern="0" spc="15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j-cs"/>
              </a:rPr>
              <a:t>PLEGARIA EUCARÍSTICA</a:t>
            </a:r>
          </a:p>
        </p:txBody>
      </p:sp>
      <p:pic>
        <p:nvPicPr>
          <p:cNvPr id="2050" name="Picture 2" descr="10">
            <a:extLst>
              <a:ext uri="{FF2B5EF4-FFF2-40B4-BE49-F238E27FC236}">
                <a16:creationId xmlns:a16="http://schemas.microsoft.com/office/drawing/2014/main" id="{EEBD044B-E60B-6B45-5EA4-02AB8799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16832"/>
            <a:ext cx="3696743" cy="335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68C69D3-8CD4-BD75-1FD1-28A57859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186829" y="2852936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1">
            <a:extLst>
              <a:ext uri="{FF2B5EF4-FFF2-40B4-BE49-F238E27FC236}">
                <a16:creationId xmlns:a16="http://schemas.microsoft.com/office/drawing/2014/main" id="{B789EC13-F1DA-8656-D4D5-4EF64D09F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630" y="980728"/>
            <a:ext cx="556091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Santo, Santo, Santo es el Señor, </a:t>
            </a:r>
          </a:p>
          <a:p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Dios del universo. </a:t>
            </a:r>
          </a:p>
          <a:p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Llenos están el cielo y la tierra </a:t>
            </a:r>
          </a:p>
          <a:p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 su gloria.</a:t>
            </a:r>
          </a:p>
          <a:p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Hosanna en el cielo.</a:t>
            </a:r>
          </a:p>
          <a:p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Bendito el que viene </a:t>
            </a:r>
          </a:p>
          <a:p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 el nombre del Señor. </a:t>
            </a:r>
          </a:p>
          <a:p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Hosanna en el cielo.</a:t>
            </a:r>
          </a:p>
          <a:p>
            <a:endParaRPr lang="es-ES" altLang="es-ES" sz="4000" b="1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21508" name="3 CuadroTexto">
            <a:extLst>
              <a:ext uri="{FF2B5EF4-FFF2-40B4-BE49-F238E27FC236}">
                <a16:creationId xmlns:a16="http://schemas.microsoft.com/office/drawing/2014/main" id="{F183CDAA-E5FF-053E-763F-24BA8FA8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02" y="88959"/>
            <a:ext cx="46248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800" b="1" u="sng" dirty="0">
                <a:solidFill>
                  <a:srgbClr val="339933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S</a:t>
            </a:r>
            <a:r>
              <a:rPr lang="es-ES" altLang="es-ES" sz="4800" b="1" u="sng" dirty="0">
                <a:solidFill>
                  <a:srgbClr val="339933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ANTO ES EL SEÑOR</a:t>
            </a:r>
          </a:p>
        </p:txBody>
      </p:sp>
      <p:pic>
        <p:nvPicPr>
          <p:cNvPr id="2" name="Picture 2" descr="disparo estrellas hacia abajo animado">
            <a:extLst>
              <a:ext uri="{FF2B5EF4-FFF2-40B4-BE49-F238E27FC236}">
                <a16:creationId xmlns:a16="http://schemas.microsoft.com/office/drawing/2014/main" id="{C7517866-963A-EE14-28D8-92FF1001B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24069" y="620688"/>
            <a:ext cx="1301799" cy="26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paro estrellas hacia abajo animado">
            <a:extLst>
              <a:ext uri="{FF2B5EF4-FFF2-40B4-BE49-F238E27FC236}">
                <a16:creationId xmlns:a16="http://schemas.microsoft.com/office/drawing/2014/main" id="{F09EC0F3-8A1D-DE24-42D6-020D0EF3C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8219" y="620688"/>
            <a:ext cx="1301799" cy="269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987C5E74-F3E3-45DE-4B0B-E85303D0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775" y="1306239"/>
            <a:ext cx="4176713" cy="3490913"/>
          </a:xfrm>
        </p:spPr>
        <p:txBody>
          <a:bodyPr/>
          <a:lstStyle/>
          <a:p>
            <a:pPr eaLnBrk="1" hangingPunct="1">
              <a:lnSpc>
                <a:spcPts val="6900"/>
              </a:lnSpc>
              <a:spcBef>
                <a:spcPts val="0"/>
              </a:spcBef>
            </a:pPr>
            <a:r>
              <a:rPr lang="es-ES" altLang="es-ES" sz="48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El pan y el vino se transforman en el Cuerpo y en la Sangre de Jesús. </a:t>
            </a:r>
          </a:p>
        </p:txBody>
      </p:sp>
      <p:sp>
        <p:nvSpPr>
          <p:cNvPr id="20483" name="5 CuadroTexto">
            <a:extLst>
              <a:ext uri="{FF2B5EF4-FFF2-40B4-BE49-F238E27FC236}">
                <a16:creationId xmlns:a16="http://schemas.microsoft.com/office/drawing/2014/main" id="{9BDFA226-7E57-3E94-0145-3D2FC95A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20" y="219491"/>
            <a:ext cx="4857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6000" b="1" u="sng" kern="0" spc="15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j-cs"/>
              </a:rPr>
              <a:t>CONSAGRACIÓN</a:t>
            </a:r>
          </a:p>
        </p:txBody>
      </p:sp>
      <p:pic>
        <p:nvPicPr>
          <p:cNvPr id="20484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05E4D7B-9A9E-28DC-DCC0-7F8339A6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96466"/>
            <a:ext cx="5362151" cy="476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CuadroTexto">
            <a:extLst>
              <a:ext uri="{FF2B5EF4-FFF2-40B4-BE49-F238E27FC236}">
                <a16:creationId xmlns:a16="http://schemas.microsoft.com/office/drawing/2014/main" id="{017C5101-227E-D2E1-ED0B-B9E90DC78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64505"/>
            <a:ext cx="8424614" cy="584775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31000">
                <a:srgbClr val="C0D7C0"/>
              </a:gs>
              <a:gs pos="100000">
                <a:srgbClr val="E1EBE1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32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COMUNIDAD PARROQUIAL CRISTO REDENTOR –VALLADOLID</a:t>
            </a:r>
          </a:p>
        </p:txBody>
      </p:sp>
      <p:sp>
        <p:nvSpPr>
          <p:cNvPr id="8195" name="2 Subtítulo">
            <a:extLst>
              <a:ext uri="{FF2B5EF4-FFF2-40B4-BE49-F238E27FC236}">
                <a16:creationId xmlns:a16="http://schemas.microsoft.com/office/drawing/2014/main" id="{78F4D55E-A11A-2232-1C47-B9D8E7714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2912" y="107380"/>
            <a:ext cx="4392613" cy="5762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DOMINGO, DÍA DEL SEÑOR</a:t>
            </a:r>
            <a:endParaRPr lang="es-ES" altLang="es-ES" sz="6600" b="1" dirty="0">
              <a:solidFill>
                <a:srgbClr val="FFFF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6600" b="1" dirty="0">
              <a:solidFill>
                <a:srgbClr val="FFFF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6600" b="1" dirty="0">
              <a:solidFill>
                <a:srgbClr val="FFFF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5125" name="2 Subtítulo">
            <a:extLst>
              <a:ext uri="{FF2B5EF4-FFF2-40B4-BE49-F238E27FC236}">
                <a16:creationId xmlns:a16="http://schemas.microsoft.com/office/drawing/2014/main" id="{DB0868A5-14FF-584C-4488-C290B82C8324}"/>
              </a:ext>
            </a:extLst>
          </p:cNvPr>
          <p:cNvSpPr txBox="1">
            <a:spLocks/>
          </p:cNvSpPr>
          <p:nvPr/>
        </p:nvSpPr>
        <p:spPr bwMode="auto">
          <a:xfrm>
            <a:off x="301625" y="6021089"/>
            <a:ext cx="8424614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3200" b="1" u="sng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s-ES" sz="4000" u="sng" dirty="0">
              <a:solidFill>
                <a:schemeClr val="bg1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42885D-D25A-9342-C211-AA13ACBB9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1943640" y="908720"/>
            <a:ext cx="5724704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B51FFF3-C78B-A5B5-9DE6-FE83EA4F952C}"/>
              </a:ext>
            </a:extLst>
          </p:cNvPr>
          <p:cNvSpPr txBox="1"/>
          <p:nvPr/>
        </p:nvSpPr>
        <p:spPr>
          <a:xfrm rot="20719755">
            <a:off x="320945" y="748495"/>
            <a:ext cx="4044965" cy="76944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54A02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rebuchet MS"/>
              </a:rPr>
              <a:t> ¡BIENVENIDOS!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154F7C35-D41F-7355-66EB-D8FD38FF2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536" y="476672"/>
            <a:ext cx="6230772" cy="5224463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b="1" i="1" kern="0" spc="120" dirty="0">
              <a:solidFill>
                <a:schemeClr val="tx1">
                  <a:lumMod val="75000"/>
                  <a:lumOff val="25000"/>
                </a:schemeClr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182880" indent="-18288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b="1" kern="0" spc="12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Éste es el Sacramento de nuestra fe.</a:t>
            </a:r>
          </a:p>
          <a:p>
            <a:pPr marL="182880" indent="-18288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b="1" kern="0" spc="120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182880" indent="-18288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400" b="1" kern="0" spc="12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Todos: </a:t>
            </a:r>
            <a:r>
              <a:rPr lang="es-ES" sz="44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Anunciamos tu muerte, proclamamos tu Resurrección.</a:t>
            </a:r>
          </a:p>
          <a:p>
            <a:pPr marL="182880" indent="-182880" algn="ctr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4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¡Ven, Señor Jesús!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289B85E-5047-CB61-E50C-77DEE1B53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56865"/>
            <a:ext cx="261349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5494461" cy="636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estás en el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Santificado sea tu nombre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Venga a nosotros tu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Hágase tu voluntad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 la       como en el 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Danos hoy nuestro       de cada día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Perdona nuestras ofensas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como también nosotros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perdonamos a los que nos ofenden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No nos dejes caer en la tentación 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líbranos del mal.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86" y="1342727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33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55" y="26064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4888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16" y="2917378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ADBFC0B5-7578-DF94-B831-CC06374507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  <p:pic>
        <p:nvPicPr>
          <p:cNvPr id="4" name="Picture 2" descr="&quot;Peregrinos de la Esperanza&quot;. Se presentó el logo del Jubileo 2025">
            <a:extLst>
              <a:ext uri="{FF2B5EF4-FFF2-40B4-BE49-F238E27FC236}">
                <a16:creationId xmlns:a16="http://schemas.microsoft.com/office/drawing/2014/main" id="{2DA4376E-C780-2E98-0680-2DD9DDE3E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r="19761"/>
          <a:stretch/>
        </p:blipFill>
        <p:spPr bwMode="auto">
          <a:xfrm>
            <a:off x="7915516" y="5747207"/>
            <a:ext cx="1120979" cy="10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3D65C4FB-DCF4-4A64-F147-ED099B67F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576" y="548680"/>
            <a:ext cx="8367487" cy="3672408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kern="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… esperamos la venida gloriosa de nuestro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kern="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b="1" kern="0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5400" b="1" kern="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Todos: </a:t>
            </a:r>
            <a:r>
              <a:rPr lang="es-ES" sz="5400" b="1" kern="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Tuyo es el Reino, tuyo el poder y la gloria, por siempre, Señor.</a:t>
            </a:r>
          </a:p>
        </p:txBody>
      </p:sp>
      <p:pic>
        <p:nvPicPr>
          <p:cNvPr id="2" name="Picture 2" descr="Comparto lo que tengo">
            <a:extLst>
              <a:ext uri="{FF2B5EF4-FFF2-40B4-BE49-F238E27FC236}">
                <a16:creationId xmlns:a16="http://schemas.microsoft.com/office/drawing/2014/main" id="{17B20467-30A5-10E4-4438-C27DE4ABB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1128"/>
            <a:ext cx="4719464" cy="201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6E6DFF10-E948-0B1E-7FB8-A7233C671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332656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b="1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800" b="1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Todos: </a:t>
            </a:r>
            <a:r>
              <a:rPr lang="es-ES" sz="48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b="1" dirty="0">
              <a:solidFill>
                <a:srgbClr val="00B05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… Daos fraternalmente la paz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800" b="1" dirty="0">
              <a:solidFill>
                <a:schemeClr val="tx1">
                  <a:lumMod val="75000"/>
                  <a:lumOff val="25000"/>
                </a:schemeClr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25604" name="Imagen 3" descr="Forma&#10;&#10;Descripción generada automáticamente">
            <a:extLst>
              <a:ext uri="{FF2B5EF4-FFF2-40B4-BE49-F238E27FC236}">
                <a16:creationId xmlns:a16="http://schemas.microsoft.com/office/drawing/2014/main" id="{9CC2BFFE-143A-D9B5-B136-7EB0DFC80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57" y="4293096"/>
            <a:ext cx="2359574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A0A00AE8-0F5E-E534-2C1B-D17E9769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2254587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n 7" descr="Forma&#10;&#10;Descripción generada automáticamente">
            <a:extLst>
              <a:ext uri="{FF2B5EF4-FFF2-40B4-BE49-F238E27FC236}">
                <a16:creationId xmlns:a16="http://schemas.microsoft.com/office/drawing/2014/main" id="{D90870AB-C9E6-9308-FC3B-0286D76D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434" y="4293096"/>
            <a:ext cx="2453886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buena noticia - Fundación Ana Mogas">
            <a:extLst>
              <a:ext uri="{FF2B5EF4-FFF2-40B4-BE49-F238E27FC236}">
                <a16:creationId xmlns:a16="http://schemas.microsoft.com/office/drawing/2014/main" id="{1076AD64-D1CF-AD95-1C93-19110EC9F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2"/>
          <a:stretch/>
        </p:blipFill>
        <p:spPr bwMode="auto">
          <a:xfrm>
            <a:off x="4220928" y="2492896"/>
            <a:ext cx="495958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ángulo 4">
            <a:extLst>
              <a:ext uri="{FF2B5EF4-FFF2-40B4-BE49-F238E27FC236}">
                <a16:creationId xmlns:a16="http://schemas.microsoft.com/office/drawing/2014/main" id="{E09EA484-E966-66FF-172C-DEC79F3B6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08" y="851222"/>
            <a:ext cx="8452296" cy="53860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Llevad la Buena Noticia</a:t>
            </a:r>
          </a:p>
          <a:p>
            <a:pPr>
              <a:defRPr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 todo ser que respira,</a:t>
            </a:r>
          </a:p>
          <a:p>
            <a:pPr>
              <a:defRPr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decidles que la </a:t>
            </a:r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PAZ</a:t>
            </a:r>
          </a:p>
          <a:p>
            <a:pPr>
              <a:defRPr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está dentro de sus vidas.</a:t>
            </a:r>
          </a:p>
          <a:p>
            <a:pPr>
              <a:defRPr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que ellos </a:t>
            </a:r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PAZ</a:t>
            </a: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serán</a:t>
            </a:r>
          </a:p>
          <a:p>
            <a:pPr>
              <a:defRPr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si desparraman amor</a:t>
            </a:r>
          </a:p>
          <a:p>
            <a:pPr>
              <a:defRPr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 cuantos hombres encuentren</a:t>
            </a:r>
          </a:p>
          <a:p>
            <a:pPr>
              <a:defRPr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por esos caminos de Dios.</a:t>
            </a:r>
          </a:p>
          <a:p>
            <a:pPr>
              <a:defRPr/>
            </a:pPr>
            <a:endParaRPr lang="es-ES" altLang="es-ES" sz="2400" b="1" dirty="0">
              <a:latin typeface="Please write me a song" panose="02000603000000000000" pitchFamily="2" charset="0"/>
              <a:ea typeface="Please write me a song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900CEBA1-7B00-A292-B135-DE0E875F6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3907" y="-72108"/>
            <a:ext cx="71066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5400" b="1" u="sng" kern="0" spc="15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j-cs"/>
              </a:rPr>
              <a:t>LLEVAD LA BUENA NOTICIA </a:t>
            </a:r>
            <a:endParaRPr lang="es-ES" altLang="es-ES" sz="5400" b="1" u="sng" kern="0" spc="150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uadroTexto 5">
            <a:extLst>
              <a:ext uri="{FF2B5EF4-FFF2-40B4-BE49-F238E27FC236}">
                <a16:creationId xmlns:a16="http://schemas.microsoft.com/office/drawing/2014/main" id="{CC91DAAB-5AEC-41A0-FC25-A9F817F10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18" y="563243"/>
            <a:ext cx="7993038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3600" b="1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b="1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just" eaLnBrk="1" hangingPunct="1"/>
            <a:r>
              <a:rPr lang="es-ES" altLang="es-ES" sz="4000" b="1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Todos:</a:t>
            </a:r>
          </a:p>
          <a:p>
            <a:pPr algn="just" eaLnBrk="1" hangingPunct="1"/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 sz="2400" b="1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just" eaLnBrk="1" hangingPunct="1"/>
            <a:endParaRPr lang="es-ES" altLang="es-ES" sz="2400" b="1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just" eaLnBrk="1" hangingPunct="1"/>
            <a:endParaRPr lang="es-ES" altLang="es-ES" sz="2400" b="1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2" name="Picture 2" descr="Comparto lo que tengo">
            <a:extLst>
              <a:ext uri="{FF2B5EF4-FFF2-40B4-BE49-F238E27FC236}">
                <a16:creationId xmlns:a16="http://schemas.microsoft.com/office/drawing/2014/main" id="{133C6022-36A9-D49D-AFDD-511099B4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6" y="4581128"/>
            <a:ext cx="5027126" cy="21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834B-F731-9600-4797-E2E0F0F9F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uadroTexto 2">
            <a:extLst>
              <a:ext uri="{FF2B5EF4-FFF2-40B4-BE49-F238E27FC236}">
                <a16:creationId xmlns:a16="http://schemas.microsoft.com/office/drawing/2014/main" id="{9A4FB3CB-762A-3317-746A-CF95AD092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56" y="1908125"/>
            <a:ext cx="299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600" b="1" kern="0" spc="10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san Mateo, 5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70427B-5A47-4985-C00B-FE43C0F36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28" y="-71049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5400" b="1" u="sng" kern="0" spc="15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j-cs"/>
              </a:rPr>
              <a:t>IV DOMINGO DEL TIEMPO ORDINARIO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9269E89-6692-FA58-3AC8-8A6EE13CA4DB}"/>
              </a:ext>
            </a:extLst>
          </p:cNvPr>
          <p:cNvSpPr txBox="1"/>
          <p:nvPr/>
        </p:nvSpPr>
        <p:spPr>
          <a:xfrm>
            <a:off x="323528" y="1026420"/>
            <a:ext cx="8639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Bienaventurados los pobres en el espíritu.</a:t>
            </a:r>
          </a:p>
        </p:txBody>
      </p:sp>
      <p:pic>
        <p:nvPicPr>
          <p:cNvPr id="1026" name="Picture 2" descr="Bienaventuranzas… cambio de rumbo">
            <a:extLst>
              <a:ext uri="{FF2B5EF4-FFF2-40B4-BE49-F238E27FC236}">
                <a16:creationId xmlns:a16="http://schemas.microsoft.com/office/drawing/2014/main" id="{CEB57F10-5733-C30E-C56F-346B8EE86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5" y="1650522"/>
            <a:ext cx="5619251" cy="530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23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415C8-F384-67AD-19BF-58901E37F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Rectángulo">
            <a:extLst>
              <a:ext uri="{FF2B5EF4-FFF2-40B4-BE49-F238E27FC236}">
                <a16:creationId xmlns:a16="http://schemas.microsoft.com/office/drawing/2014/main" id="{A312A00E-8BFD-9142-9F26-6FD972C20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40" y="241498"/>
            <a:ext cx="7566025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s-ES" altLang="es-ES" sz="3800" kern="0" spc="10" dirty="0">
              <a:latin typeface="Please write me a song" panose="02000603000000000000" pitchFamily="2" charset="0"/>
              <a:ea typeface="Please write me a song" panose="02000603000000000000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800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Quiero…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800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Quiero…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800" b="1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Quiero tocar el cielo mientras llevo…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800" b="1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un pedacito a los demás,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800" b="1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un pedacito a los demás.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s-ES" altLang="es-ES" sz="3800" kern="0" spc="10" dirty="0">
              <a:latin typeface="Please write me a song" panose="02000603000000000000" pitchFamily="2" charset="0"/>
              <a:ea typeface="Please write me a song" panose="02000603000000000000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800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Compartir mi cielo con mis hermanos,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800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Con toda mi familia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800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y con… la gente que amo.</a:t>
            </a:r>
          </a:p>
        </p:txBody>
      </p:sp>
      <p:sp>
        <p:nvSpPr>
          <p:cNvPr id="27653" name="3 CuadroTexto">
            <a:extLst>
              <a:ext uri="{FF2B5EF4-FFF2-40B4-BE49-F238E27FC236}">
                <a16:creationId xmlns:a16="http://schemas.microsoft.com/office/drawing/2014/main" id="{C3D91C2B-2C83-77EB-617C-97C678C85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40" y="0"/>
            <a:ext cx="41952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_tradnl" altLang="es-ES" sz="4800" b="1" u="sng" kern="0" spc="15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j-cs"/>
              </a:rPr>
              <a:t>UN PEDACITO</a:t>
            </a:r>
            <a:endParaRPr lang="es-ES" altLang="es-ES" sz="4800" b="1" u="sng" kern="0" spc="150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  <a:cs typeface="+mj-cs"/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983D8AC9-E535-AB5D-B3E5-A603A179C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396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1/3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AB0E1AD-E881-755E-BA28-92C30B9E6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605" y="2376264"/>
            <a:ext cx="3639571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480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03F79-F0CC-B9CB-3699-E3BFED958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Rectángulo">
            <a:extLst>
              <a:ext uri="{FF2B5EF4-FFF2-40B4-BE49-F238E27FC236}">
                <a16:creationId xmlns:a16="http://schemas.microsoft.com/office/drawing/2014/main" id="{48AAD0F6-3D05-5B68-8D47-03335D384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40" y="638681"/>
            <a:ext cx="7566025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4000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Compartir mi cielo con mis amigos,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4000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con todos los de la clase…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4000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Vosotros seréis testigos.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s-ES" altLang="es-ES" sz="2800" kern="0" spc="10" dirty="0">
              <a:latin typeface="Please write me a song" panose="02000603000000000000" pitchFamily="2" charset="0"/>
              <a:ea typeface="Please write me a song" panose="02000603000000000000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4000" b="1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Quiero tocar el cielo mientras llevo…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4000" b="1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un pedacito a los demás,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4000" b="1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un pedacito a los demás.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s-ES" altLang="es-ES" sz="4000" kern="0" spc="10" dirty="0">
              <a:latin typeface="Please write me a song" panose="02000603000000000000" pitchFamily="2" charset="0"/>
              <a:ea typeface="Please write me a song" panose="02000603000000000000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s-ES" altLang="es-ES" sz="4000" kern="0" spc="10" dirty="0">
              <a:latin typeface="Please write me a song" panose="02000603000000000000" pitchFamily="2" charset="0"/>
              <a:ea typeface="Please write me a song" panose="02000603000000000000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s-ES" altLang="es-ES" sz="4000" i="1" kern="0" spc="10" dirty="0">
              <a:latin typeface="Please write me a song" panose="02000603000000000000" pitchFamily="2" charset="0"/>
              <a:ea typeface="Please write me a song" panose="02000603000000000000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4000" i="1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A3F87DEB-BE1A-21E6-8910-CE773BD10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251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2/3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BEECD26-216E-AF9F-601F-BA708FFF1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53316"/>
            <a:ext cx="5031788" cy="35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379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6AA3F-A729-E998-EDC5-5E3A492E1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Rectángulo">
            <a:extLst>
              <a:ext uri="{FF2B5EF4-FFF2-40B4-BE49-F238E27FC236}">
                <a16:creationId xmlns:a16="http://schemas.microsoft.com/office/drawing/2014/main" id="{B660D982-3D91-1BF9-1E5B-102B33A3F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40" y="390138"/>
            <a:ext cx="898326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4000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Compartir mi cielo con los enfermos,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4000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Aquellos que están en el hospital…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4000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Por ellos voy a rezar.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s-ES" altLang="es-ES" sz="2800" kern="0" spc="10" dirty="0">
              <a:latin typeface="Please write me a song" panose="02000603000000000000" pitchFamily="2" charset="0"/>
              <a:ea typeface="Please write me a song" panose="02000603000000000000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4000" b="1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     			Quiero tocar el cielo mientras llevo…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4000" b="1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						un pedacito a los demás,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4000" b="1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						un pedacito a los demás.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s-ES" altLang="es-ES" sz="4000" kern="0" spc="10" dirty="0">
              <a:latin typeface="Please write me a song" panose="02000603000000000000" pitchFamily="2" charset="0"/>
              <a:ea typeface="Please write me a song" panose="02000603000000000000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s-ES" altLang="es-ES" sz="4000" i="1" kern="0" spc="10" dirty="0">
              <a:latin typeface="Please write me a song" panose="02000603000000000000" pitchFamily="2" charset="0"/>
              <a:ea typeface="Please write me a song" panose="02000603000000000000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4000" i="1" kern="0" spc="1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651" name="6 CuadroTexto">
            <a:extLst>
              <a:ext uri="{FF2B5EF4-FFF2-40B4-BE49-F238E27FC236}">
                <a16:creationId xmlns:a16="http://schemas.microsoft.com/office/drawing/2014/main" id="{68A352EA-A715-3D1A-EA59-9F70FDA6C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251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3/3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9E01577A-81B0-36F1-C051-BD29FE779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8" y="2813352"/>
            <a:ext cx="3368684" cy="29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8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3">
            <a:extLst>
              <a:ext uri="{FF2B5EF4-FFF2-40B4-BE49-F238E27FC236}">
                <a16:creationId xmlns:a16="http://schemas.microsoft.com/office/drawing/2014/main" id="{7703EB00-5E53-BD7A-7CB7-EC5250BA7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777716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el vuelo de una paloma,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corazones abiertos,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y están sedientos de un agua nueva.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</a:t>
            </a:r>
            <a:r>
              <a:rPr lang="es-ES" altLang="es-ES" sz="4000" b="1" dirty="0" err="1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laralara</a:t>
            </a: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</a:t>
            </a:r>
            <a:r>
              <a:rPr lang="es-ES" altLang="es-ES" sz="4000" b="1" dirty="0" err="1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laralara</a:t>
            </a: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</p:txBody>
      </p:sp>
      <p:sp>
        <p:nvSpPr>
          <p:cNvPr id="6147" name="CuadroTexto 4">
            <a:extLst>
              <a:ext uri="{FF2B5EF4-FFF2-40B4-BE49-F238E27FC236}">
                <a16:creationId xmlns:a16="http://schemas.microsoft.com/office/drawing/2014/main" id="{A99A26CA-9D4C-2557-43B9-A22A99572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425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Please write me a song" panose="02000603000000000000" pitchFamily="2" charset="0"/>
              </a:rPr>
              <a:t>1/3</a:t>
            </a:r>
          </a:p>
        </p:txBody>
      </p:sp>
      <p:sp>
        <p:nvSpPr>
          <p:cNvPr id="6148" name="1 CuadroTexto">
            <a:extLst>
              <a:ext uri="{FF2B5EF4-FFF2-40B4-BE49-F238E27FC236}">
                <a16:creationId xmlns:a16="http://schemas.microsoft.com/office/drawing/2014/main" id="{A03C842F-1ABA-C41A-4EEB-73874260D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41" y="260350"/>
            <a:ext cx="83601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5400" b="1" u="sng" dirty="0">
                <a:solidFill>
                  <a:srgbClr val="339933"/>
                </a:solidFill>
                <a:latin typeface="Please write me a song" panose="02000603000000000000" pitchFamily="2" charset="0"/>
              </a:rPr>
              <a:t>CONMIGO PUEDES CONTAR</a:t>
            </a:r>
            <a:endParaRPr lang="es-ES" altLang="es-ES" sz="5400" b="1" u="sng" dirty="0">
              <a:solidFill>
                <a:srgbClr val="339933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A54BF-72F1-9D0C-2B89-151E7D2704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5221226" y="3988880"/>
            <a:ext cx="4432945" cy="751848"/>
          </a:xfrm>
          <a:prstGeom prst="rect">
            <a:avLst/>
          </a:prstGeom>
          <a:noFill/>
        </p:spPr>
      </p:pic>
      <p:pic>
        <p:nvPicPr>
          <p:cNvPr id="6150" name="Picture 6" descr="Mundo Positivo - Home | Facebook">
            <a:extLst>
              <a:ext uri="{FF2B5EF4-FFF2-40B4-BE49-F238E27FC236}">
                <a16:creationId xmlns:a16="http://schemas.microsoft.com/office/drawing/2014/main" id="{658663F0-C208-E272-7036-CF7AB00EC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4250"/>
            <a:ext cx="1800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EFC4DD-BEB4-4A7B-A4FC-6A7FB835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94281"/>
            <a:ext cx="5616575" cy="782637"/>
          </a:xfrm>
        </p:spPr>
        <p:txBody>
          <a:bodyPr/>
          <a:lstStyle/>
          <a:p>
            <a:pPr eaLnBrk="1" hangingPunct="1"/>
            <a:r>
              <a:rPr lang="es-ES" altLang="es-ES" sz="6000" b="1" u="sng" dirty="0">
                <a:solidFill>
                  <a:srgbClr val="339933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n-cs"/>
              </a:rPr>
              <a:t>SOIS LA SAL</a:t>
            </a:r>
          </a:p>
        </p:txBody>
      </p:sp>
      <p:sp>
        <p:nvSpPr>
          <p:cNvPr id="32771" name="Rectángulo 7">
            <a:extLst>
              <a:ext uri="{FF2B5EF4-FFF2-40B4-BE49-F238E27FC236}">
                <a16:creationId xmlns:a16="http://schemas.microsoft.com/office/drawing/2014/main" id="{937ACCBD-CA71-46D6-BE58-78A4E03F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60475"/>
            <a:ext cx="9001125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648000" eaLnBrk="1" hangingPunct="1"/>
            <a:r>
              <a:rPr lang="es-ES" altLang="es-ES" sz="48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Sois la sal, </a:t>
            </a:r>
          </a:p>
          <a:p>
            <a:pPr marL="648000" eaLnBrk="1" hangingPunct="1"/>
            <a:r>
              <a:rPr lang="es-ES" altLang="es-ES" sz="48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que puede dar sabor </a:t>
            </a:r>
          </a:p>
          <a:p>
            <a:pPr marL="648000" eaLnBrk="1" hangingPunct="1"/>
            <a:r>
              <a:rPr lang="es-ES" altLang="es-ES" sz="48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a la vida. </a:t>
            </a:r>
          </a:p>
          <a:p>
            <a:pPr marL="648000" eaLnBrk="1" hangingPunct="1"/>
            <a:r>
              <a:rPr lang="es-ES" altLang="es-ES" sz="48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Sois la luz, </a:t>
            </a:r>
          </a:p>
          <a:p>
            <a:pPr marL="648000" eaLnBrk="1" hangingPunct="1"/>
            <a:r>
              <a:rPr lang="es-ES" altLang="es-ES" sz="48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que tiene que alumbrar, </a:t>
            </a:r>
          </a:p>
          <a:p>
            <a:pPr marL="648000" eaLnBrk="1" hangingPunct="1"/>
            <a:r>
              <a:rPr lang="es-ES" altLang="es-ES" sz="48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llevar a Dios.</a:t>
            </a:r>
          </a:p>
          <a:p>
            <a:pPr marL="648000" algn="just" eaLnBrk="1" hangingPunct="1"/>
            <a:r>
              <a:rPr lang="es-ES" altLang="es-ES" sz="48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  <a:p>
            <a:pPr marL="648000" algn="just" eaLnBrk="1" hangingPunct="1"/>
            <a:r>
              <a:rPr lang="es-ES" altLang="es-ES" sz="48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2772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8CF1E9D-B5FC-4E26-B87D-2C38F3BA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322" y="836613"/>
            <a:ext cx="4452753" cy="468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2A51D5CB-B08F-4ECF-8437-9D8CAB889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4 CuadroTexto">
            <a:extLst>
              <a:ext uri="{FF2B5EF4-FFF2-40B4-BE49-F238E27FC236}">
                <a16:creationId xmlns:a16="http://schemas.microsoft.com/office/drawing/2014/main" id="{776057F8-C434-A53B-99F5-C68ACADDE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93907840-1E0D-8377-84E4-9E80087FD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898754F1-D524-B7FA-8344-7B417D00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830997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4800" dirty="0">
                <a:solidFill>
                  <a:schemeClr val="bg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0 Rectángulo"/>
          <p:cNvSpPr/>
          <p:nvPr/>
        </p:nvSpPr>
        <p:spPr bwMode="auto">
          <a:xfrm>
            <a:off x="2771800" y="4499319"/>
            <a:ext cx="2804941" cy="1985159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s-ES" b="1" dirty="0">
              <a:ln w="19050">
                <a:noFill/>
              </a:ln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Footlight MT Light" pitchFamily="18" charset="0"/>
              <a:ea typeface="PMingLiU-ExtB" pitchFamily="18" charset="-120"/>
            </a:endParaRPr>
          </a:p>
          <a:p>
            <a:pPr algn="ctr">
              <a:defRPr/>
            </a:pPr>
            <a:endParaRPr lang="es-ES" sz="900" b="1" dirty="0">
              <a:ln w="19050">
                <a:noFill/>
              </a:ln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Footlight MT Light" pitchFamily="18" charset="0"/>
              <a:ea typeface="PMingLiU-ExtB" pitchFamily="18" charset="-120"/>
            </a:endParaRPr>
          </a:p>
          <a:p>
            <a:pPr algn="ctr">
              <a:defRPr/>
            </a:pPr>
            <a:endParaRPr lang="es-ES" sz="900" b="1" dirty="0">
              <a:ln w="19050">
                <a:noFill/>
              </a:ln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Footlight MT Light" pitchFamily="18" charset="0"/>
              <a:ea typeface="PMingLiU-ExtB" pitchFamily="18" charset="-120"/>
            </a:endParaRPr>
          </a:p>
          <a:p>
            <a:pPr algn="ctr">
              <a:defRPr/>
            </a:pPr>
            <a:endParaRPr lang="es-ES" sz="900" b="1" dirty="0">
              <a:ln w="19050">
                <a:noFill/>
              </a:ln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Footlight MT Light" pitchFamily="18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Jornada Infancia Misionera </a:t>
            </a:r>
            <a:r>
              <a:rPr lang="es-ES" sz="16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Domingo 19 de Enero</a:t>
            </a:r>
          </a:p>
          <a:p>
            <a:pPr algn="ctr">
              <a:defRPr/>
            </a:pPr>
            <a:endParaRPr lang="es-ES" sz="8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Footlight MT Light" pitchFamily="18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4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1.840,00 €</a:t>
            </a:r>
          </a:p>
          <a:p>
            <a:pPr algn="ctr">
              <a:defRPr/>
            </a:pPr>
            <a:endParaRPr lang="es-ES" sz="12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Footlight MT Light" pitchFamily="18" charset="0"/>
              <a:ea typeface="PMingLiU-ExtB" pitchFamily="18" charset="-12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454976" y="6194000"/>
            <a:ext cx="1621601" cy="621463"/>
            <a:chOff x="578279" y="5524929"/>
            <a:chExt cx="1621601" cy="621463"/>
          </a:xfrm>
        </p:grpSpPr>
        <p:sp>
          <p:nvSpPr>
            <p:cNvPr id="19" name="15 Explosión 1"/>
            <p:cNvSpPr/>
            <p:nvPr/>
          </p:nvSpPr>
          <p:spPr bwMode="auto">
            <a:xfrm>
              <a:off x="578279" y="5524929"/>
              <a:ext cx="1621601" cy="621463"/>
            </a:xfrm>
            <a:prstGeom prst="irregularSeal1">
              <a:avLst/>
            </a:prstGeom>
            <a:solidFill>
              <a:srgbClr val="66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868686">
                  <a:alpha val="50000"/>
                </a:srgbClr>
              </a:outerShdw>
            </a:effectLst>
          </p:spPr>
          <p:txBody>
            <a:bodyPr vert="horz" wrap="square" lIns="36576" tIns="36576" rIns="36576" bIns="36576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882369" y="5681771"/>
              <a:ext cx="101341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altLang="es-ES" sz="1400" b="1" dirty="0">
                  <a:solidFill>
                    <a:srgbClr val="C00000"/>
                  </a:solidFill>
                  <a:latin typeface="+mn-lt"/>
                </a:rPr>
                <a:t>GRACIAS</a:t>
              </a: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50" y="194971"/>
            <a:ext cx="3212565" cy="321256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91" y="4581128"/>
            <a:ext cx="1406325" cy="610747"/>
          </a:xfrm>
          <a:prstGeom prst="rect">
            <a:avLst/>
          </a:prstGeom>
        </p:spPr>
      </p:pic>
      <p:pic>
        <p:nvPicPr>
          <p:cNvPr id="13" name="Picture 2" descr="C:\FAMILIA_Varios\RECURSOS_PASTORAL\ImagenesPastoral\Liturgia\Marc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41" y="3348997"/>
            <a:ext cx="3528391" cy="350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22352"/>
            <a:ext cx="2246743" cy="741751"/>
          </a:xfrm>
          <a:prstGeom prst="rect">
            <a:avLst/>
          </a:prstGeom>
          <a:ln w="28575">
            <a:solidFill>
              <a:srgbClr val="16165D"/>
            </a:solidFill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5955622" y="4734944"/>
            <a:ext cx="2936858" cy="14601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36576" tIns="36576" rIns="36576" bIns="36576" anchor="ctr" anchorCtr="0"/>
          <a:lstStyle/>
          <a:p>
            <a:pPr algn="ctr" eaLnBrk="1" hangingPunct="1">
              <a:defRPr/>
            </a:pPr>
            <a:endParaRPr lang="es-ES_tradnl" b="1" dirty="0"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s-ES_tradnl" sz="800" b="1" dirty="0">
              <a:latin typeface="Times New Roman" pitchFamily="18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s-ES_tradnl" b="1" dirty="0">
                <a:latin typeface="Times New Roman" pitchFamily="18" charset="0"/>
                <a:cs typeface="Arial" pitchFamily="34" charset="0"/>
              </a:rPr>
              <a:t>  Viernes 6 de Febrero</a:t>
            </a:r>
          </a:p>
          <a:p>
            <a:pPr eaLnBrk="1" hangingPunct="1">
              <a:defRPr/>
            </a:pPr>
            <a:r>
              <a:rPr lang="es-ES_tradnl" b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  Día del Ayuno Voluntario</a:t>
            </a:r>
          </a:p>
          <a:p>
            <a:pPr eaLnBrk="1" hangingPunct="1">
              <a:defRPr/>
            </a:pPr>
            <a:r>
              <a:rPr lang="es-ES_tradnl" b="1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 Bocadillo Solidario</a:t>
            </a:r>
          </a:p>
          <a:p>
            <a:pPr eaLnBrk="1" hangingPunct="1">
              <a:defRPr/>
            </a:pPr>
            <a:endParaRPr lang="es-ES_tradnl" sz="800" b="1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s-ES_tradnl" b="1" dirty="0">
                <a:latin typeface="Times New Roman" pitchFamily="18" charset="0"/>
                <a:cs typeface="Arial" pitchFamily="34" charset="0"/>
              </a:rPr>
              <a:t>  Domingo 8 de Febrero</a:t>
            </a:r>
          </a:p>
          <a:p>
            <a:pPr eaLnBrk="1" hangingPunct="1">
              <a:defRPr/>
            </a:pPr>
            <a:r>
              <a:rPr lang="es-ES_tradnl" b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  Colecta Jornada Nacional</a:t>
            </a:r>
          </a:p>
          <a:p>
            <a:pPr algn="ctr" eaLnBrk="1" hangingPunct="1">
              <a:defRPr/>
            </a:pPr>
            <a:endParaRPr lang="es-ES_tradnl" sz="800" b="1" dirty="0">
              <a:solidFill>
                <a:srgbClr val="C00000"/>
              </a:solidFill>
              <a:latin typeface="Cambria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s-ES_tradnl" sz="1600" b="1" dirty="0"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0" r="24485"/>
          <a:stretch/>
        </p:blipFill>
        <p:spPr>
          <a:xfrm>
            <a:off x="2699435" y="190401"/>
            <a:ext cx="2865360" cy="413477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82" b="2233"/>
          <a:stretch/>
        </p:blipFill>
        <p:spPr>
          <a:xfrm>
            <a:off x="117537" y="159019"/>
            <a:ext cx="2438239" cy="3395389"/>
          </a:xfrm>
          <a:prstGeom prst="rect">
            <a:avLst/>
          </a:prstGeom>
        </p:spPr>
      </p:pic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51892" y="5151767"/>
            <a:ext cx="2614293" cy="1573434"/>
          </a:xfrm>
          <a:prstGeom prst="rect">
            <a:avLst/>
          </a:prstGeom>
          <a:solidFill>
            <a:schemeClr val="accent2">
              <a:lumMod val="20000"/>
              <a:lumOff val="80000"/>
              <a:alpha val="86000"/>
            </a:schemeClr>
          </a:solidFill>
          <a:ln w="9525" algn="in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36576" tIns="36576" rIns="36576" bIns="36576" anchor="ctr" anchorCtr="0"/>
          <a:lstStyle/>
          <a:p>
            <a:pPr algn="ctr" eaLnBrk="1" hangingPunct="1">
              <a:defRPr/>
            </a:pPr>
            <a:r>
              <a:rPr lang="es-ES_tradnl" sz="1600" b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Vísperas y Oración</a:t>
            </a:r>
          </a:p>
          <a:p>
            <a:pPr algn="ctr" eaLnBrk="1" hangingPunct="1">
              <a:defRPr/>
            </a:pPr>
            <a:r>
              <a:rPr lang="es-ES_tradnl" sz="1600" b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con Jóvenes</a:t>
            </a:r>
          </a:p>
          <a:p>
            <a:pPr algn="ctr" eaLnBrk="1" hangingPunct="1">
              <a:defRPr/>
            </a:pPr>
            <a:r>
              <a:rPr lang="es-ES_tradnl" sz="1600" b="1" dirty="0">
                <a:latin typeface="Times New Roman" pitchFamily="18" charset="0"/>
                <a:cs typeface="Arial" pitchFamily="34" charset="0"/>
              </a:rPr>
              <a:t>Todos los miércoles</a:t>
            </a:r>
          </a:p>
          <a:p>
            <a:pPr algn="ctr" eaLnBrk="1" hangingPunct="1">
              <a:defRPr/>
            </a:pPr>
            <a:endParaRPr lang="es-ES_tradnl" sz="800" b="1" dirty="0"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s-ES_tradnl" sz="1600" b="1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A las 8:30 de la tarde</a:t>
            </a:r>
          </a:p>
          <a:p>
            <a:pPr algn="ctr" eaLnBrk="1" hangingPunct="1">
              <a:defRPr/>
            </a:pPr>
            <a:r>
              <a:rPr lang="es-ES_tradnl" sz="1600" b="1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en el Templo</a:t>
            </a:r>
            <a:endParaRPr lang="es-ES_tradnl" sz="1600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7723" y="3789040"/>
            <a:ext cx="2508781" cy="1212445"/>
            <a:chOff x="67723" y="3789040"/>
            <a:chExt cx="2508781" cy="1212445"/>
          </a:xfrm>
        </p:grpSpPr>
        <p:sp>
          <p:nvSpPr>
            <p:cNvPr id="16" name="Text Box 1"/>
            <p:cNvSpPr txBox="1">
              <a:spLocks noChangeArrowheads="1"/>
            </p:cNvSpPr>
            <p:nvPr/>
          </p:nvSpPr>
          <p:spPr bwMode="auto">
            <a:xfrm>
              <a:off x="67723" y="3789040"/>
              <a:ext cx="2508781" cy="1212445"/>
            </a:xfrm>
            <a:prstGeom prst="rect">
              <a:avLst/>
            </a:prstGeom>
            <a:solidFill>
              <a:srgbClr val="FFFF00">
                <a:alpha val="86000"/>
              </a:srgbClr>
            </a:solidFill>
            <a:ln w="9525" algn="in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lIns="36576" tIns="36576" rIns="36576" bIns="36576" anchor="ctr" anchorCtr="0"/>
            <a:lstStyle/>
            <a:p>
              <a:pPr algn="ctr" eaLnBrk="1" hangingPunct="1">
                <a:defRPr/>
              </a:pPr>
              <a:r>
                <a:rPr lang="es-ES_tradnl" sz="1600" b="1" dirty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       Oración Comunitaria</a:t>
              </a:r>
            </a:p>
            <a:p>
              <a:pPr algn="ctr" eaLnBrk="1" hangingPunct="1">
                <a:defRPr/>
              </a:pPr>
              <a:r>
                <a:rPr lang="es-ES_tradnl" sz="1600" b="1" dirty="0">
                  <a:latin typeface="Times New Roman" pitchFamily="18" charset="0"/>
                  <a:cs typeface="Arial" pitchFamily="34" charset="0"/>
                </a:rPr>
                <a:t>   Todos los miércoles</a:t>
              </a:r>
            </a:p>
            <a:p>
              <a:pPr algn="ctr" eaLnBrk="1" hangingPunct="1">
                <a:defRPr/>
              </a:pPr>
              <a:endParaRPr lang="es-ES_tradnl" sz="800" b="1" dirty="0">
                <a:latin typeface="Times New Roman" pitchFamily="18" charset="0"/>
                <a:cs typeface="Arial" pitchFamily="34" charset="0"/>
              </a:endParaRPr>
            </a:p>
            <a:p>
              <a:pPr algn="ctr" eaLnBrk="1" hangingPunct="1">
                <a:defRPr/>
              </a:pPr>
              <a:r>
                <a:rPr lang="es-ES_tradnl" sz="1300" b="1" dirty="0">
                  <a:solidFill>
                    <a:srgbClr val="0000FF"/>
                  </a:solidFill>
                  <a:latin typeface="Times New Roman" pitchFamily="18" charset="0"/>
                  <a:cs typeface="Arial" pitchFamily="34" charset="0"/>
                </a:rPr>
                <a:t>Después de misa de 7 de la tarde</a:t>
              </a:r>
            </a:p>
            <a:p>
              <a:pPr algn="ctr" eaLnBrk="1" hangingPunct="1">
                <a:defRPr/>
              </a:pPr>
              <a:r>
                <a:rPr lang="es-ES_tradnl" sz="1400" b="1" dirty="0">
                  <a:solidFill>
                    <a:srgbClr val="C00000"/>
                  </a:solidFill>
                  <a:latin typeface="Times New Roman" pitchFamily="18" charset="0"/>
                  <a:cs typeface="Arial" pitchFamily="34" charset="0"/>
                </a:rPr>
                <a:t>Con exposición del Santísimo</a:t>
              </a:r>
              <a:endParaRPr lang="es-ES_tradnl" sz="1400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9F8F6"/>
                </a:clrFrom>
                <a:clrTo>
                  <a:srgbClr val="F9F8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t="5900" r="53150" b="11151"/>
            <a:stretch/>
          </p:blipFill>
          <p:spPr>
            <a:xfrm flipH="1">
              <a:off x="150588" y="3858214"/>
              <a:ext cx="316955" cy="64203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73522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DFB9C7E-DA05-6E13-70C2-62F43079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32" y="210126"/>
            <a:ext cx="3723212" cy="660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ES" sz="6000" b="1" u="sng" dirty="0">
                <a:solidFill>
                  <a:srgbClr val="339933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n-cs"/>
              </a:rPr>
              <a:t>VENGO </a:t>
            </a:r>
            <a:r>
              <a:rPr lang="es-ES" altLang="es-ES" sz="2700" b="1" u="sng" dirty="0" err="1">
                <a:solidFill>
                  <a:srgbClr val="339933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n-cs"/>
              </a:rPr>
              <a:t>by</a:t>
            </a:r>
            <a:r>
              <a:rPr lang="es-ES" altLang="es-ES" sz="2700" b="1" u="sng" dirty="0">
                <a:solidFill>
                  <a:srgbClr val="339933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n-cs"/>
              </a:rPr>
              <a:t> Mene Lozano</a:t>
            </a:r>
            <a:endParaRPr lang="es-ES" altLang="es-ES" sz="6000" b="1" u="sng" dirty="0">
              <a:solidFill>
                <a:srgbClr val="339933"/>
              </a:solidFill>
              <a:latin typeface="Please write me a song" panose="02000603000000000000" pitchFamily="2" charset="0"/>
              <a:ea typeface="Please write me a song" panose="02000603000000000000" pitchFamily="2" charset="0"/>
              <a:cs typeface="+mn-cs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1016000"/>
            <a:ext cx="8496300" cy="5077296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Ya no hay palabras que deba callar,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ya no hay motivos para no cantar.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Hoy he sentido la presencia de Dios,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pues soy más fuerte, hoy tengo su amor.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425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1/2</a:t>
            </a:r>
            <a:endParaRPr lang="es-ES" altLang="es-ES" sz="18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F960A14A-F74F-0AA9-7809-4FC89ED276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3052089" cy="43851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1B3A08-CE14-2B46-64D1-BF74E544F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0961" flipV="1">
            <a:off x="6883298" y="2410213"/>
            <a:ext cx="1036718" cy="53014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AE9B1CD-580F-888D-FFB5-84A24A0AC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66" y="6084586"/>
            <a:ext cx="8001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i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Himno de la Comunidad parroquial Cristo Redentor</a:t>
            </a:r>
            <a:endParaRPr lang="es-ES" altLang="es-ES" sz="2800" i="1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Tengo una cosa que te quiero contar,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hay un planeta que debemos cuidar.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Es nuestra casa, Dios nos la regaló,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en tu mano está dejarla aún mejor.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45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Please write me a song" panose="02000603000000000000" pitchFamily="2" charset="0"/>
              </a:rPr>
              <a:t>2/2</a:t>
            </a:r>
            <a:endParaRPr lang="es-ES" altLang="es-ES" sz="1800" dirty="0">
              <a:latin typeface="Please write me a song" panose="02000603000000000000" pitchFamily="2" charset="0"/>
            </a:endParaRPr>
          </a:p>
        </p:txBody>
      </p:sp>
      <p:pic>
        <p:nvPicPr>
          <p:cNvPr id="1026" name="Picture 2" descr="II Domingo del Tiempo Ordinario (Ciclo A) | Archidiócesis de Sevilla">
            <a:extLst>
              <a:ext uri="{FF2B5EF4-FFF2-40B4-BE49-F238E27FC236}">
                <a16:creationId xmlns:a16="http://schemas.microsoft.com/office/drawing/2014/main" id="{7C4FC684-665A-AD07-C22B-24205D515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428426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f de burbujas">
            <a:extLst>
              <a:ext uri="{FF2B5EF4-FFF2-40B4-BE49-F238E27FC236}">
                <a16:creationId xmlns:a16="http://schemas.microsoft.com/office/drawing/2014/main" id="{58F82D07-FFBF-7A1A-809C-4E8997FCE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4"/>
          <a:stretch/>
        </p:blipFill>
        <p:spPr bwMode="auto">
          <a:xfrm rot="19238208">
            <a:off x="6689576" y="1408999"/>
            <a:ext cx="1038027" cy="6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452622-6487-5DF1-49C8-4E213D9DC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66" y="6084586"/>
            <a:ext cx="8001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i="1" dirty="0">
                <a:latin typeface="Please write me a song" panose="02000603000000000000" pitchFamily="2" charset="0"/>
              </a:rPr>
              <a:t>Himno de la Comunidad parroquial Cristo Redentor</a:t>
            </a:r>
            <a:endParaRPr lang="es-ES" altLang="es-ES" sz="2800" i="1" dirty="0">
              <a:latin typeface="Please write me a son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8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548680"/>
            <a:ext cx="8496300" cy="5077296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Si eres valiente este es tu lugar, 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un sitio nuevo para la libertad. 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Aquí no importa tu condición, 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ya que Él te quiere tal cual te creó.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4683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Please write me a song" panose="02000603000000000000" pitchFamily="2" charset="0"/>
              </a:rPr>
              <a:t>3/4</a:t>
            </a:r>
            <a:endParaRPr lang="es-ES" altLang="es-ES" sz="1800" dirty="0">
              <a:latin typeface="Please write me a song" panose="02000603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23F1050-883C-164E-ACA8-3D95F407B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66" y="6084586"/>
            <a:ext cx="8001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i="1" dirty="0">
                <a:latin typeface="Please write me a song" panose="02000603000000000000" pitchFamily="2" charset="0"/>
              </a:rPr>
              <a:t>Himno de la Comunidad parroquial Cristo Redentor</a:t>
            </a:r>
            <a:endParaRPr lang="es-ES" altLang="es-ES" sz="2800" i="1" dirty="0">
              <a:latin typeface="Please write me a song" panose="02000603000000000000" pitchFamily="2" charset="0"/>
            </a:endParaRPr>
          </a:p>
        </p:txBody>
      </p:sp>
      <p:pic>
        <p:nvPicPr>
          <p:cNvPr id="5122" name="Picture 2" descr="Alfabeto de Religión (Patxi &quot;Fano&quot;) y educación en valores">
            <a:extLst>
              <a:ext uri="{FF2B5EF4-FFF2-40B4-BE49-F238E27FC236}">
                <a16:creationId xmlns:a16="http://schemas.microsoft.com/office/drawing/2014/main" id="{82EFBAD6-CC55-34CF-58A5-3651B53E7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t="2063" r="6379" b="3061"/>
          <a:stretch>
            <a:fillRect/>
          </a:stretch>
        </p:blipFill>
        <p:spPr bwMode="auto">
          <a:xfrm>
            <a:off x="5360248" y="692696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razon-imagen-animada-0879">
            <a:extLst>
              <a:ext uri="{FF2B5EF4-FFF2-40B4-BE49-F238E27FC236}">
                <a16:creationId xmlns:a16="http://schemas.microsoft.com/office/drawing/2014/main" id="{9E9AF74B-3D88-3F45-C43B-9636BA63F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1073879" cy="9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84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Dame tu mano, ya no hay marcha atrás.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Es nuestra historia la vamos a cambiar. 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El sol que brilla para todos salió,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grita y haz ruido, tú eres su voz.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y que nos vino a salvar (BIS)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4780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Please write me a song" panose="02000603000000000000" pitchFamily="2" charset="0"/>
              </a:rPr>
              <a:t>4/4</a:t>
            </a:r>
            <a:endParaRPr lang="es-ES" altLang="es-ES" sz="1800" dirty="0">
              <a:latin typeface="Please write me a song" panose="02000603000000000000" pitchFamily="2" charset="0"/>
            </a:endParaRPr>
          </a:p>
        </p:txBody>
      </p:sp>
      <p:pic>
        <p:nvPicPr>
          <p:cNvPr id="2050" name="Picture 2" descr="San Ginés de Padriñán: Domingo XXXIII del T.Ordinario. Día de la ...">
            <a:extLst>
              <a:ext uri="{FF2B5EF4-FFF2-40B4-BE49-F238E27FC236}">
                <a16:creationId xmlns:a16="http://schemas.microsoft.com/office/drawing/2014/main" id="{C47D953B-1160-C039-255D-0B10A0939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5296" b="2735"/>
          <a:stretch/>
        </p:blipFill>
        <p:spPr bwMode="auto">
          <a:xfrm>
            <a:off x="5217597" y="1844824"/>
            <a:ext cx="3926403" cy="260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4A14CD1-A6C4-08BC-56FF-E554B8C90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66" y="6084586"/>
            <a:ext cx="8001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i="1" dirty="0">
                <a:latin typeface="Please write me a song" panose="02000603000000000000" pitchFamily="2" charset="0"/>
              </a:rPr>
              <a:t>Himno de la Comunidad parroquial Cristo Redentor</a:t>
            </a:r>
            <a:endParaRPr lang="es-ES" altLang="es-ES" sz="2800" i="1" dirty="0">
              <a:latin typeface="Please write me a son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09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7901" y="1404610"/>
            <a:ext cx="5084379" cy="416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82"/>
            <a:ext cx="9144000" cy="1371600"/>
          </a:xfrm>
        </p:spPr>
        <p:txBody>
          <a:bodyPr/>
          <a:lstStyle/>
          <a:p>
            <a:pPr algn="ctr" eaLnBrk="1" hangingPunct="1"/>
            <a:r>
              <a:rPr lang="es-ES" altLang="es-ES" sz="8000" b="1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850627" y="3629722"/>
            <a:ext cx="929918" cy="8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335254" y="3206593"/>
            <a:ext cx="1178980" cy="10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F75E143B-C36B-5275-3C6B-0A00EF484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8012112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fue creado como casa de todos,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como el hogar de una gran familia,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donde todos vivamos en paz.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</a:t>
            </a:r>
            <a:r>
              <a:rPr lang="es-ES" altLang="es-ES" sz="4000" b="1" dirty="0" err="1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laralara</a:t>
            </a: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</a:t>
            </a:r>
            <a:r>
              <a:rPr lang="es-ES" altLang="es-ES" sz="4000" b="1" dirty="0" err="1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laralara</a:t>
            </a: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4000" dirty="0">
              <a:solidFill>
                <a:srgbClr val="000000"/>
              </a:solidFill>
              <a:latin typeface="Please write me a song" panose="02000603000000000000" pitchFamily="2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41EC0CF6-570C-1309-F76B-5EF59ADC3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45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Please write me a song" panose="02000603000000000000" pitchFamily="2" charset="0"/>
              </a:rPr>
              <a:t>2/3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155AA22-A00D-A0C3-3FDB-5DC12A2A0E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5185730" y="3413266"/>
            <a:ext cx="4432945" cy="751848"/>
          </a:xfrm>
          <a:prstGeom prst="rect">
            <a:avLst/>
          </a:prstGeom>
          <a:noFill/>
        </p:spPr>
      </p:pic>
      <p:pic>
        <p:nvPicPr>
          <p:cNvPr id="7173" name="Picture 6" descr="Mundo Positivo - Home | Facebook">
            <a:extLst>
              <a:ext uri="{FF2B5EF4-FFF2-40B4-BE49-F238E27FC236}">
                <a16:creationId xmlns:a16="http://schemas.microsoft.com/office/drawing/2014/main" id="{69036551-2E6E-AAC0-0D47-012EF0399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88913"/>
            <a:ext cx="201295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F1ADC42-93E1-8986-BC63-C848D47A8B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2787" y="5989520"/>
            <a:ext cx="4432945" cy="751848"/>
          </a:xfrm>
          <a:prstGeom prst="rect">
            <a:avLst/>
          </a:prstGeom>
          <a:noFill/>
        </p:spPr>
      </p:pic>
      <p:pic>
        <p:nvPicPr>
          <p:cNvPr id="7175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1CDDE78-010F-1133-2040-EF5A7F122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207000"/>
            <a:ext cx="179228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ángulo 3">
            <a:extLst>
              <a:ext uri="{FF2B5EF4-FFF2-40B4-BE49-F238E27FC236}">
                <a16:creationId xmlns:a16="http://schemas.microsoft.com/office/drawing/2014/main" id="{BAD28CB9-6946-AB64-B3A7-13CA57DFE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8012112" cy="994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clama día y noche por su libertad,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permanece en la oscura tiniebla,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del hambre, el odio y la guerra.	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</a:t>
            </a:r>
            <a:r>
              <a:rPr lang="es-ES" altLang="es-ES" sz="4000" b="1" dirty="0" err="1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laralara</a:t>
            </a: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</a:t>
            </a:r>
            <a:r>
              <a:rPr lang="es-ES" altLang="es-ES" sz="4000" b="1" dirty="0" err="1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laralara</a:t>
            </a: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4000" dirty="0">
              <a:solidFill>
                <a:srgbClr val="000000"/>
              </a:solidFill>
              <a:latin typeface="Please write me a song" panose="02000603000000000000" pitchFamily="2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4000" dirty="0">
              <a:solidFill>
                <a:srgbClr val="000000"/>
              </a:solidFill>
              <a:latin typeface="Please write me a song" panose="02000603000000000000" pitchFamily="2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s-ES" altLang="es-ES" sz="4000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4000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4000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4000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endParaRPr lang="es-ES" altLang="es-ES" sz="4000" dirty="0">
              <a:latin typeface="Please write me a song" panose="02000603000000000000" pitchFamily="2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8195" name="CuadroTexto 4">
            <a:extLst>
              <a:ext uri="{FF2B5EF4-FFF2-40B4-BE49-F238E27FC236}">
                <a16:creationId xmlns:a16="http://schemas.microsoft.com/office/drawing/2014/main" id="{36779D17-4098-1D82-2797-CF159D3FE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45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Please write me a song" panose="02000603000000000000" pitchFamily="2" charset="0"/>
              </a:rPr>
              <a:t>3/3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B4AAA92-8B16-4771-E407-3B8958EC06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5257738" y="3413266"/>
            <a:ext cx="4432945" cy="751848"/>
          </a:xfrm>
          <a:prstGeom prst="rect">
            <a:avLst/>
          </a:prstGeom>
          <a:noFill/>
        </p:spPr>
      </p:pic>
      <p:pic>
        <p:nvPicPr>
          <p:cNvPr id="8197" name="Picture 6" descr="Mundo Positivo - Home | Facebook">
            <a:extLst>
              <a:ext uri="{FF2B5EF4-FFF2-40B4-BE49-F238E27FC236}">
                <a16:creationId xmlns:a16="http://schemas.microsoft.com/office/drawing/2014/main" id="{55A5A20A-E7D9-E8D5-16F1-EB53D9F18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88913"/>
            <a:ext cx="201295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84A7799-6D0A-4122-49C6-9114464C8B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2787" y="5989520"/>
            <a:ext cx="4432945" cy="751848"/>
          </a:xfrm>
          <a:prstGeom prst="rect">
            <a:avLst/>
          </a:prstGeom>
          <a:noFill/>
        </p:spPr>
      </p:pic>
      <p:pic>
        <p:nvPicPr>
          <p:cNvPr id="8199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CA4DD49-1AA8-A3E1-D258-3E9213526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1333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adroTexto 2">
            <a:extLst>
              <a:ext uri="{FF2B5EF4-FFF2-40B4-BE49-F238E27FC236}">
                <a16:creationId xmlns:a16="http://schemas.microsoft.com/office/drawing/2014/main" id="{18B38FA7-1E1D-FEDC-7D94-A21AB1CE8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807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5400" b="1" u="sng" kern="0" spc="15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j-cs"/>
              </a:rPr>
              <a:t>IV DOMINGO DEL TIEMPO ORDINARIO</a:t>
            </a:r>
            <a:endParaRPr lang="es-ES" altLang="es-ES" sz="5400" b="1" u="sng" kern="0" spc="150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  <a:cs typeface="+mj-cs"/>
            </a:endParaRPr>
          </a:p>
        </p:txBody>
      </p:sp>
      <p:pic>
        <p:nvPicPr>
          <p:cNvPr id="4" name="Imagen 3" descr="Diagrama&#10;&#10;El contenido generado por IA puede ser incorrecto.">
            <a:extLst>
              <a:ext uri="{FF2B5EF4-FFF2-40B4-BE49-F238E27FC236}">
                <a16:creationId xmlns:a16="http://schemas.microsoft.com/office/drawing/2014/main" id="{D2FE18A3-27E0-8586-13C3-58C409847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3456384" cy="4879601"/>
          </a:xfrm>
          <a:prstGeom prst="rect">
            <a:avLst/>
          </a:prstGeom>
        </p:spPr>
      </p:pic>
      <p:pic>
        <p:nvPicPr>
          <p:cNvPr id="1026" name="Picture 2" descr="Asamblea de Manos Unidas y presentación de la Campaña 2026">
            <a:extLst>
              <a:ext uri="{FF2B5EF4-FFF2-40B4-BE49-F238E27FC236}">
                <a16:creationId xmlns:a16="http://schemas.microsoft.com/office/drawing/2014/main" id="{B0D8C8EE-4A5B-B125-9F91-7EAE01AD0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2331" r="45275" b="2800"/>
          <a:stretch>
            <a:fillRect/>
          </a:stretch>
        </p:blipFill>
        <p:spPr bwMode="auto">
          <a:xfrm>
            <a:off x="323528" y="1628800"/>
            <a:ext cx="4824536" cy="48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7FC7E6A8-5C85-6A3D-F161-961945197D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54950" y="764592"/>
            <a:ext cx="4979466" cy="568874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 ti, Señor, nuestra vida nació: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mi boca cante tu alabanza.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Tú eres mi apoyo y refugio, Señor: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mi boca cante tu alabanza.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Mi confianza está en tu bondad: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mi boca cante tu alabanza.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Te alabamos hoy por tu poder,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te alabamos por tu bondad…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Gloria a ti, Señor, tu defensor,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me inunde tu gran amor…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mi boca cante tu alabanza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s-ES_tradnl" altLang="es-ES" sz="32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0243" name="1 CuadroTexto">
            <a:extLst>
              <a:ext uri="{FF2B5EF4-FFF2-40B4-BE49-F238E27FC236}">
                <a16:creationId xmlns:a16="http://schemas.microsoft.com/office/drawing/2014/main" id="{BEEA5BAC-74C1-5110-E53A-B1A7AA938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0568" y="57398"/>
            <a:ext cx="2663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5400" b="1" u="sng" dirty="0">
                <a:solidFill>
                  <a:srgbClr val="00B05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GLORIA</a:t>
            </a:r>
            <a:endParaRPr lang="es-ES" altLang="es-ES" sz="5400" b="1" u="sng" dirty="0">
              <a:solidFill>
                <a:srgbClr val="00B05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1026" name="Picture 2" descr="Alabanza al Espírtu">
            <a:extLst>
              <a:ext uri="{FF2B5EF4-FFF2-40B4-BE49-F238E27FC236}">
                <a16:creationId xmlns:a16="http://schemas.microsoft.com/office/drawing/2014/main" id="{CC6B7175-7D88-52CA-D232-7CE760477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75" y="1616769"/>
            <a:ext cx="4391875" cy="397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C7E40-34E7-994A-5F95-FCE436891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F56FEF8-3192-7AE9-4947-D44452B12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871537"/>
          </a:xfrm>
        </p:spPr>
        <p:txBody>
          <a:bodyPr/>
          <a:lstStyle/>
          <a:p>
            <a:pPr algn="ctr" eaLnBrk="1" hangingPunct="1"/>
            <a:r>
              <a:rPr lang="es-ES_tradnl" altLang="es-ES" sz="6600" b="1" u="sng" kern="0" spc="15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LITURGIA DE LA PALABRA</a:t>
            </a:r>
            <a:endParaRPr lang="es-ES" altLang="es-ES" sz="6600" b="1" u="sng" kern="0" spc="15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04AB7919-B7D3-E0D8-87C7-7C7E710D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1206" y="3706953"/>
            <a:ext cx="3450198" cy="2896086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09A7CB-66F3-D5FD-012A-46A841F4DA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01723" y="1340768"/>
            <a:ext cx="8742277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spc="10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PRIMERA LECTURA</a:t>
            </a:r>
            <a:r>
              <a:rPr lang="es-ES_tradnl" sz="3200" b="1" spc="10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: </a:t>
            </a:r>
            <a:r>
              <a:rPr lang="es-ES" sz="3400" b="1" spc="1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Profecía de Sofonías.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spc="1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spc="10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SALMO:</a:t>
            </a:r>
            <a:r>
              <a:rPr lang="es-ES_tradnl" sz="3200" b="1" spc="10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 </a:t>
            </a:r>
            <a:r>
              <a:rPr lang="es-ES" sz="3400" b="1" spc="1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Bienaventurados los pobres en el espíritu, porque de ellos es el reino de los cielos..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spc="1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spc="10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SEGUNDA LECTURA: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400" b="1" spc="1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Primera 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400" b="1" spc="1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san Pablo a Corintios.</a:t>
            </a:r>
            <a:endParaRPr lang="es-ES_tradnl" sz="3400" b="1" spc="1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028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5D08C51-A655-E398-3603-8A2B903B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09083"/>
            <a:ext cx="8426127" cy="993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s-ES_tradnl" altLang="es-ES" sz="6000" b="1" u="sng" dirty="0">
                <a:solidFill>
                  <a:srgbClr val="339933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CRISTO VIVE</a:t>
            </a:r>
            <a:endParaRPr lang="es-ES" altLang="es-ES" sz="6000" b="1" u="sng" dirty="0">
              <a:solidFill>
                <a:srgbClr val="339933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12F9907-D72B-6948-49B6-DF063EF5566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268413"/>
            <a:ext cx="8820150" cy="41465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Cristo vive dentro de ti,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Ale-luya, </a:t>
            </a:r>
            <a:r>
              <a:rPr lang="es-ES" altLang="es-ES" sz="4000" dirty="0" err="1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Alelu</a:t>
            </a: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-u-ya.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Cristo vive dentro de ti,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entre nosotros Ale- </a:t>
            </a:r>
            <a:r>
              <a:rPr lang="es-ES" altLang="es-ES" sz="4000" dirty="0" err="1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lu</a:t>
            </a: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- ya.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ES" altLang="es-ES" sz="20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Cristo vive dentro de ti,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Ale-luya, </a:t>
            </a:r>
            <a:r>
              <a:rPr lang="es-ES" altLang="es-ES" sz="4000" dirty="0" err="1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Alelu</a:t>
            </a: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-u-ya.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Cristo vive dentro de ti,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entre nosotros Ale- </a:t>
            </a:r>
            <a:r>
              <a:rPr lang="es-ES" altLang="es-ES" sz="4000" dirty="0" err="1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lu</a:t>
            </a: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- ya.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s-ES" altLang="es-ES" sz="4000" b="1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s-ES" altLang="es-ES" sz="4000" b="1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2050" name="Picture 2" descr="No hay ninguna descripción de la foto disponible.">
            <a:extLst>
              <a:ext uri="{FF2B5EF4-FFF2-40B4-BE49-F238E27FC236}">
                <a16:creationId xmlns:a16="http://schemas.microsoft.com/office/drawing/2014/main" id="{92E912B1-B480-3690-60BB-D3AE4DFBE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/>
          <a:stretch>
            <a:fillRect/>
          </a:stretch>
        </p:blipFill>
        <p:spPr bwMode="auto">
          <a:xfrm>
            <a:off x="5076056" y="1013378"/>
            <a:ext cx="4067944" cy="54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13246</TotalTime>
  <Words>1986</Words>
  <Application>Microsoft Office PowerPoint</Application>
  <PresentationFormat>Presentación en pantalla (4:3)</PresentationFormat>
  <Paragraphs>342</Paragraphs>
  <Slides>37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50" baseType="lpstr">
      <vt:lpstr>Arial</vt:lpstr>
      <vt:lpstr>Bodoni MT Black</vt:lpstr>
      <vt:lpstr>Calibri</vt:lpstr>
      <vt:lpstr>Calibri Light</vt:lpstr>
      <vt:lpstr>Cambria</vt:lpstr>
      <vt:lpstr>Century Gothic</vt:lpstr>
      <vt:lpstr>Footlight MT Light</vt:lpstr>
      <vt:lpstr>Please write me a song</vt:lpstr>
      <vt:lpstr>Times New Roman</vt:lpstr>
      <vt:lpstr>Trebuchet MS</vt:lpstr>
      <vt:lpstr>Wingdings</vt:lpstr>
      <vt:lpstr>Wingdings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LITURGIA DE LA PALABRA</vt:lpstr>
      <vt:lpstr>CRISTO VIVE</vt:lpstr>
      <vt:lpstr>Presentación de PowerPoint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SOIS LA SAL</vt:lpstr>
      <vt:lpstr>Presentación de PowerPoint</vt:lpstr>
      <vt:lpstr>Presentación de PowerPoint</vt:lpstr>
      <vt:lpstr>VENGO by Mene Lozano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Fernando Cuartero (Gasindur)</cp:lastModifiedBy>
  <cp:revision>1068</cp:revision>
  <dcterms:created xsi:type="dcterms:W3CDTF">2008-10-09T14:11:57Z</dcterms:created>
  <dcterms:modified xsi:type="dcterms:W3CDTF">2026-01-26T10:13:22Z</dcterms:modified>
</cp:coreProperties>
</file>