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5"/>
  </p:notesMasterIdLst>
  <p:sldIdLst>
    <p:sldId id="1482" r:id="rId2"/>
    <p:sldId id="956" r:id="rId3"/>
    <p:sldId id="957" r:id="rId4"/>
    <p:sldId id="1312" r:id="rId5"/>
    <p:sldId id="1456" r:id="rId6"/>
    <p:sldId id="1468" r:id="rId7"/>
    <p:sldId id="1410" r:id="rId8"/>
    <p:sldId id="1207" r:id="rId9"/>
    <p:sldId id="1381" r:id="rId10"/>
    <p:sldId id="1380" r:id="rId11"/>
    <p:sldId id="1021" r:id="rId12"/>
    <p:sldId id="1439" r:id="rId13"/>
    <p:sldId id="1023" r:id="rId14"/>
    <p:sldId id="1024" r:id="rId15"/>
    <p:sldId id="1301" r:id="rId16"/>
    <p:sldId id="1383" r:id="rId17"/>
    <p:sldId id="1435" r:id="rId18"/>
    <p:sldId id="1436" r:id="rId19"/>
    <p:sldId id="1029" r:id="rId20"/>
    <p:sldId id="1030" r:id="rId21"/>
    <p:sldId id="1044" r:id="rId22"/>
    <p:sldId id="1032" r:id="rId23"/>
    <p:sldId id="1487" r:id="rId24"/>
    <p:sldId id="1307" r:id="rId25"/>
    <p:sldId id="1362" r:id="rId26"/>
    <p:sldId id="1363" r:id="rId27"/>
    <p:sldId id="1488" r:id="rId28"/>
    <p:sldId id="1036" r:id="rId29"/>
    <p:sldId id="1330" r:id="rId30"/>
    <p:sldId id="1331" r:id="rId31"/>
    <p:sldId id="1395" r:id="rId32"/>
    <p:sldId id="1396" r:id="rId33"/>
    <p:sldId id="1423" r:id="rId3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B050"/>
    <a:srgbClr val="005400"/>
    <a:srgbClr val="000000"/>
    <a:srgbClr val="006600"/>
    <a:srgbClr val="0042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7" autoAdjust="0"/>
    <p:restoredTop sz="94489" autoAdjust="0"/>
  </p:normalViewPr>
  <p:slideViewPr>
    <p:cSldViewPr>
      <p:cViewPr varScale="1">
        <p:scale>
          <a:sx n="72" d="100"/>
          <a:sy n="72" d="100"/>
        </p:scale>
        <p:origin x="121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91F3071D-5C8C-1F0D-7FFF-9C8179FBB4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00F879E8-AA2F-4E40-9111-B53A8960D2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98AEBA24-809F-4CDB-A08C-4240F66F95BC}" type="datetimeFigureOut">
              <a:rPr lang="es-ES"/>
              <a:pPr>
                <a:defRPr/>
              </a:pPr>
              <a:t>13/02/2026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86DAA702-6B3D-BF69-3023-1D289F79C4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53BEC154-0E60-D875-151D-D21F5FF75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E5D3BD0-03E3-044F-59D5-82138854C3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8D17B58C-5F11-EC9F-A1C5-755F9EFE7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651CC1-20DF-4DAB-8E27-264522B195B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B0BA-2B10-EDC0-09E8-E9A6BC301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>
            <a:extLst>
              <a:ext uri="{FF2B5EF4-FFF2-40B4-BE49-F238E27FC236}">
                <a16:creationId xmlns:a16="http://schemas.microsoft.com/office/drawing/2014/main" id="{2401BB71-2C95-BCAF-E81C-8193DC1541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>
            <a:extLst>
              <a:ext uri="{FF2B5EF4-FFF2-40B4-BE49-F238E27FC236}">
                <a16:creationId xmlns:a16="http://schemas.microsoft.com/office/drawing/2014/main" id="{8EA110EC-EF58-07BA-B1BF-A17B48F13C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:a16="http://schemas.microsoft.com/office/drawing/2014/main" id="{4624430D-5F28-0E8E-2624-82F9EF424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1A82C2F-0CA1-4A13-972A-6A42431E891C}" type="slidenum">
              <a:rPr lang="es-ES" altLang="es-ES" smtClean="0">
                <a:latin typeface="Arial" panose="020B0604020202020204" pitchFamily="34" charset="0"/>
              </a:rPr>
              <a:pPr/>
              <a:t>6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7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4D493126-CE7E-1476-BB21-22DEE56A60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922AFCCF-F74D-71F1-F8FE-8A6BA74D0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8138DC01-EE30-0F4A-A4D9-E518D47F5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81C47E47-39BA-4E79-A852-C3F1B773836A}" type="slidenum">
              <a:rPr lang="es-ES" altLang="es-ES">
                <a:latin typeface="Arial" panose="020B0604020202020204" pitchFamily="34" charset="0"/>
              </a:rPr>
              <a:pPr/>
              <a:t>21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881CD5-085D-E811-A90D-097A5D68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D534AA-EB76-1F77-8C11-BE8B45D9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B355EC-ED8D-FB30-DE21-C5B6B870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3445-3A08-4D19-9D28-BA6687BE9D8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9184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D24715-727E-DE97-3917-217B202B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B62BA9-1872-CC26-5953-50F9A23D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52CCBF-4C58-114B-999C-2F68659A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57D1-3020-433D-9A16-657ED496331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3712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4037B3-B676-3877-032A-564B8324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122C2-FBB4-A3EB-BCF8-745C5DDC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808D7-7615-0779-6436-E8F91527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51CB-2487-4102-9C2F-3DA6F049A9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9454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ABE6C3F-B10D-2119-F230-3919575C23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869C582-D96E-6BA4-CA6D-8BBE710B5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28461-D77A-4651-86F1-087F41941C9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9CA66C94-AB95-7C5B-D105-F8502A8713C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49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0FF1C0A8-708C-B6F9-5325-3E1D52DDD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7B6D01AC-EE6E-801A-1739-C45D5C61EC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66B9-8A55-4634-B6F5-16AB4F7C046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8937E841-D4C6-431E-A9C2-FF1294BFCAF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46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ECFC30-849C-B20F-BB9A-9A80AAA9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288622-6DFE-32F5-2D5C-C7C8CDF4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37B70-4E79-AC3A-7ECD-1D4CC125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FCC1-8181-4570-9A44-1A4AFC5FAB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2110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6A28CB-2024-3694-9A4E-AF477D16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93EE8-0699-82D4-FE1B-7E4695BE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D477C-C572-B1E1-526B-819FAFFC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5E56-B1F9-420B-9DE6-DA1B0728692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5751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F9A532F-3E67-E60D-AE0F-496BC17D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D3B2338-D012-959E-1305-9815738E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16BEEED-358B-96DD-AF3E-6E7E3862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B934-09CC-41D0-A4EB-7C047EBE16A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744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3B9DF6D1-2711-D861-DF28-BAD755DE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EB6DFEEE-D76C-C504-9B05-B02A5C1C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FD2A657B-148F-F564-5C62-55A2D21E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64E3-AFB4-48DC-AE82-F5A684027B0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092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750DFDF8-C452-C8E0-C85C-C8A183A5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92E2084E-62E7-254D-56A2-EA8E36DE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954CD34-4E1F-A134-573B-2589A229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71CC-B530-4485-A2CE-7079C0451C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931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460EE449-5B6D-B5D4-31B5-7741DD3E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0A05DBA6-C47F-0772-A418-55925FC4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F33CF59E-53CB-644C-DCDE-3461E7D6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0265-70C1-4821-B007-67ECB4A77C4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6368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17B8CC4-7778-D625-2609-F1207ED4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4B9358F-2840-4E5B-FF51-A480CFD6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F1767AF-9400-27AC-9E3D-15BB50EF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B089-E341-4442-8EA6-D68FF9867DA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732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FED43BD-F69E-1392-1FE2-71A26480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1BA42B7-7D32-DF0D-7CFF-1BF68D4F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CD32BF7-86AA-3910-A8ED-CBBD6F0A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F8E6-15AC-4448-9645-F80BA282C62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85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88000"/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4E68FBFF-DC6B-CE60-0F89-AA2712458F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F926F9D5-1B38-260D-466D-2B6D2DDAAA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D8F0EB-9021-9824-14B5-50F68C105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7C8D01-A73B-DA92-927C-CF9B2F3DC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E9314B-4C79-3334-886F-A2F85EA2D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2FDF50-AC59-40D7-B9FA-EF5E0493D71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19" r:id="rId1"/>
    <p:sldLayoutId id="2147489820" r:id="rId2"/>
    <p:sldLayoutId id="2147489821" r:id="rId3"/>
    <p:sldLayoutId id="2147489822" r:id="rId4"/>
    <p:sldLayoutId id="2147489823" r:id="rId5"/>
    <p:sldLayoutId id="2147489824" r:id="rId6"/>
    <p:sldLayoutId id="2147489825" r:id="rId7"/>
    <p:sldLayoutId id="2147489826" r:id="rId8"/>
    <p:sldLayoutId id="2147489827" r:id="rId9"/>
    <p:sldLayoutId id="2147489828" r:id="rId10"/>
    <p:sldLayoutId id="2147489829" r:id="rId11"/>
    <p:sldLayoutId id="2147489830" r:id="rId12"/>
    <p:sldLayoutId id="214748983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CuadroTexto">
            <a:extLst>
              <a:ext uri="{FF2B5EF4-FFF2-40B4-BE49-F238E27FC236}">
                <a16:creationId xmlns:a16="http://schemas.microsoft.com/office/drawing/2014/main" id="{017C5101-227E-D2E1-ED0B-B9E90DC78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64505"/>
            <a:ext cx="8424614" cy="584775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31000">
                <a:srgbClr val="C0D7C0"/>
              </a:gs>
              <a:gs pos="100000">
                <a:srgbClr val="E1EBE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COMUNIDAD PARROQUIAL CRISTO REDENTOR –VALLADOLID</a:t>
            </a:r>
          </a:p>
        </p:txBody>
      </p:sp>
      <p:sp>
        <p:nvSpPr>
          <p:cNvPr id="8195" name="2 Subtítulo">
            <a:extLst>
              <a:ext uri="{FF2B5EF4-FFF2-40B4-BE49-F238E27FC236}">
                <a16:creationId xmlns:a16="http://schemas.microsoft.com/office/drawing/2014/main" id="{78F4D55E-A11A-2232-1C47-B9D8E7714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2912" y="107380"/>
            <a:ext cx="4392613" cy="5762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DOMINGO, DÍA DEL SEÑOR</a:t>
            </a:r>
            <a:endParaRPr lang="es-ES" altLang="es-ES" sz="6600" b="1" dirty="0">
              <a:solidFill>
                <a:srgbClr val="FFFF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6600" b="1" dirty="0">
              <a:solidFill>
                <a:srgbClr val="FFFF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6600" b="1" dirty="0">
              <a:solidFill>
                <a:srgbClr val="FFFF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5125" name="2 Subtítulo">
            <a:extLst>
              <a:ext uri="{FF2B5EF4-FFF2-40B4-BE49-F238E27FC236}">
                <a16:creationId xmlns:a16="http://schemas.microsoft.com/office/drawing/2014/main" id="{DB0868A5-14FF-584C-4488-C290B82C8324}"/>
              </a:ext>
            </a:extLst>
          </p:cNvPr>
          <p:cNvSpPr txBox="1">
            <a:spLocks/>
          </p:cNvSpPr>
          <p:nvPr/>
        </p:nvSpPr>
        <p:spPr bwMode="auto">
          <a:xfrm>
            <a:off x="301625" y="6021089"/>
            <a:ext cx="8424614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3200" b="1" u="sng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4000" u="sng" dirty="0">
              <a:solidFill>
                <a:schemeClr val="bg1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42885D-D25A-9342-C211-AA13ACBB9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1943640" y="908720"/>
            <a:ext cx="572470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B51FFF3-C78B-A5B5-9DE6-FE83EA4F952C}"/>
              </a:ext>
            </a:extLst>
          </p:cNvPr>
          <p:cNvSpPr txBox="1"/>
          <p:nvPr/>
        </p:nvSpPr>
        <p:spPr>
          <a:xfrm rot="20719755">
            <a:off x="320945" y="748495"/>
            <a:ext cx="4044965" cy="76944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54A02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44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CREDO de los apóstoles</a:t>
            </a:r>
            <a:endParaRPr lang="es-ES" altLang="es-ES" sz="4400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5038278" cy="5068887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Dios, Padre Todopoderoso,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Creador del cielo y de la tierra.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Jesucristo, su único Hijo,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Nuestro Señor, que fue concebido por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obra y gracia del Espíritu Santo,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nació de Santa María Virgen;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Padeció bajo el poder de Poncio Pilato,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fue crucificado, muerto y sepultado,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descendió a los infiernos,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al tercer día resucitó de entre los muertos,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subió a los cielos y está sentado a la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Desde allí ha de venir a juzgar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 vivos y muertos.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el Espíritu Santo,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la santa Iglesia católica,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la comunión de los santos,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el perdón de los pecados, 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la resurrección de la carne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4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la vida eterna.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es-ES" altLang="es-ES" sz="28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Amén</a:t>
            </a:r>
            <a:r>
              <a:rPr lang="es-ES" altLang="es-ES" sz="2400" b="1" dirty="0">
                <a:solidFill>
                  <a:schemeClr val="tx1"/>
                </a:solidFill>
                <a:latin typeface="Please write me a song" panose="02000603000000000000" pitchFamily="2" charset="0"/>
              </a:rPr>
              <a:t>.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07E63DDF-E8FF-8E17-D122-6D7FDD99B4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dirty="0">
              <a:solidFill>
                <a:srgbClr val="005400"/>
              </a:solidFill>
              <a:latin typeface="Please write me a song" panose="0200060300000000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B050"/>
                </a:solidFill>
                <a:latin typeface="Please write me a song" panose="02000603000000000000" pitchFamily="2" charset="0"/>
              </a:rPr>
              <a:t>     </a:t>
            </a:r>
            <a:r>
              <a:rPr lang="es-ES" sz="4800" b="1" dirty="0">
                <a:solidFill>
                  <a:srgbClr val="00B05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   </a:t>
            </a:r>
            <a:r>
              <a:rPr lang="es-ES" sz="4800" b="1" u="sng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6000" b="1" cap="small" dirty="0">
                <a:solidFill>
                  <a:schemeClr val="bg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		    </a:t>
            </a:r>
            <a:r>
              <a:rPr lang="es-ES" sz="6000" b="1" cap="small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Te rogamos, óyenos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33770C-9841-8BAC-0894-8772BDF9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7" descr="telefonos">
            <a:extLst>
              <a:ext uri="{FF2B5EF4-FFF2-40B4-BE49-F238E27FC236}">
                <a16:creationId xmlns:a16="http://schemas.microsoft.com/office/drawing/2014/main" id="{0BA5FD0D-66BB-F5A8-C549-FB63EE4A2C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69" y="1157838"/>
            <a:ext cx="8704263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Te doy mi corazón,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te doy mi alma,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yo vivo para ti.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3200" dirty="0">
              <a:solidFill>
                <a:schemeClr val="tx1"/>
              </a:solidFill>
              <a:latin typeface="Please write me a song" panose="02000603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Cada paso que doy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en cada momento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4400" dirty="0">
                <a:solidFill>
                  <a:schemeClr val="tx1"/>
                </a:solidFill>
                <a:latin typeface="Please write me a song" panose="02000603000000000000" pitchFamily="2" charset="0"/>
              </a:rPr>
              <a:t>haz tu voluntad en mí.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70" y="210706"/>
            <a:ext cx="87098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73050" lvl="1" indent="-177800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5400" b="1" u="sng" dirty="0">
                <a:solidFill>
                  <a:srgbClr val="00B050"/>
                </a:solidFill>
                <a:latin typeface="Please write me a song" panose="02000603000000000000" pitchFamily="2" charset="0"/>
                <a:cs typeface="Times New Roman" panose="02020603050405020304" pitchFamily="18" charset="0"/>
              </a:rPr>
              <a:t>TE DOY MI CORAZÓN</a:t>
            </a:r>
            <a:endParaRPr lang="es-ES" altLang="es-ES" sz="5400" b="1" dirty="0">
              <a:solidFill>
                <a:srgbClr val="00B050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398509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9C5266B9-2600-376F-48B9-D2ACBE679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s-ES" altLang="es-ES" sz="28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800" b="1" i="1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4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Todos: </a:t>
            </a:r>
            <a:r>
              <a:rPr lang="es-ES" altLang="es-ES" sz="44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“El Señor reciba de tus manos este sacrificio, para alabanza y gloria de su Nombre, para nuestro bien y el de toda su Santa Iglesia” </a:t>
            </a:r>
          </a:p>
        </p:txBody>
      </p:sp>
      <p:pic>
        <p:nvPicPr>
          <p:cNvPr id="2" name="Picture 2" descr="Comparto lo que tengo">
            <a:extLst>
              <a:ext uri="{FF2B5EF4-FFF2-40B4-BE49-F238E27FC236}">
                <a16:creationId xmlns:a16="http://schemas.microsoft.com/office/drawing/2014/main" id="{9002BBBA-00C4-B13B-D6F9-45FCD0E44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984391"/>
            <a:ext cx="4373215" cy="18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1BD9EDA-CA42-1D39-0797-BB80388ED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00" y="692696"/>
            <a:ext cx="5580112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600" b="1" kern="0" spc="20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b="1" kern="0" spc="20" dirty="0">
              <a:solidFill>
                <a:schemeClr val="bg1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b="1" kern="0" spc="20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Demos gracias al Señor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kern="0" spc="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Es justo y necesario.</a:t>
            </a:r>
          </a:p>
        </p:txBody>
      </p:sp>
      <p:sp>
        <p:nvSpPr>
          <p:cNvPr id="19459" name="3 CuadroTexto">
            <a:extLst>
              <a:ext uri="{FF2B5EF4-FFF2-40B4-BE49-F238E27FC236}">
                <a16:creationId xmlns:a16="http://schemas.microsoft.com/office/drawing/2014/main" id="{C10F0B74-5AD0-B098-33B9-F575BE2E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35" y="0"/>
            <a:ext cx="5870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5400" b="1" u="sng" kern="0" spc="15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PLEGARIA EUCARÍSTICA</a:t>
            </a:r>
          </a:p>
        </p:txBody>
      </p:sp>
      <p:pic>
        <p:nvPicPr>
          <p:cNvPr id="2050" name="Picture 2" descr="10">
            <a:extLst>
              <a:ext uri="{FF2B5EF4-FFF2-40B4-BE49-F238E27FC236}">
                <a16:creationId xmlns:a16="http://schemas.microsoft.com/office/drawing/2014/main" id="{EEBD044B-E60B-6B45-5EA4-02AB8799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16832"/>
            <a:ext cx="3696743" cy="335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68C69D3-8CD4-BD75-1FD1-28A57859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186829" y="2852936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1">
            <a:extLst>
              <a:ext uri="{FF2B5EF4-FFF2-40B4-BE49-F238E27FC236}">
                <a16:creationId xmlns:a16="http://schemas.microsoft.com/office/drawing/2014/main" id="{B789EC13-F1DA-8656-D4D5-4EF64D09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630" y="980728"/>
            <a:ext cx="55609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Santo, Santo, Santo es el Señor, 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del universo. 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Llenos están el cielo y la tierra 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su gloria.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Hosanna en el cielo.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Bendito el que viene 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el nombre del Señor. </a:t>
            </a:r>
          </a:p>
          <a:p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Hosanna en el cielo.</a:t>
            </a:r>
          </a:p>
          <a:p>
            <a:endParaRPr lang="es-ES" altLang="es-ES" sz="40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F183CDAA-E5FF-053E-763F-24BA8FA8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02" y="88959"/>
            <a:ext cx="46248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800" b="1" u="sng" dirty="0">
                <a:solidFill>
                  <a:srgbClr val="339933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S</a:t>
            </a:r>
            <a:r>
              <a:rPr lang="es-ES" altLang="es-ES" sz="4800" b="1" u="sng" dirty="0">
                <a:solidFill>
                  <a:srgbClr val="339933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ANTO ES EL SEÑOR</a:t>
            </a: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C7517866-963A-EE14-28D8-92FF1001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4069" y="620688"/>
            <a:ext cx="1301799" cy="26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F09EC0F3-8A1D-DE24-42D6-020D0EF3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8219" y="620688"/>
            <a:ext cx="1301799" cy="26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775" y="1306239"/>
            <a:ext cx="4176713" cy="3490913"/>
          </a:xfrm>
        </p:spPr>
        <p:txBody>
          <a:bodyPr/>
          <a:lstStyle/>
          <a:p>
            <a:pPr eaLnBrk="1" hangingPunct="1">
              <a:lnSpc>
                <a:spcPts val="6900"/>
              </a:lnSpc>
              <a:spcBef>
                <a:spcPts val="0"/>
              </a:spcBef>
            </a:pPr>
            <a:r>
              <a:rPr lang="es-ES" altLang="es-ES" sz="48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20" y="219491"/>
            <a:ext cx="4857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6000" b="1" u="sng" kern="0" spc="15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96466"/>
            <a:ext cx="5362151" cy="476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536" y="476672"/>
            <a:ext cx="6230772" cy="5224463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b="1" i="1" kern="0" spc="120" dirty="0">
              <a:solidFill>
                <a:schemeClr val="tx1">
                  <a:lumMod val="75000"/>
                  <a:lumOff val="25000"/>
                </a:schemeClr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b="1" kern="0" spc="12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Éste es el Sacramento de nuestra fe.</a:t>
            </a:r>
          </a:p>
          <a:p>
            <a:pPr marL="182880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b="1" kern="0" spc="120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b="1" kern="0" spc="12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Todos: </a:t>
            </a:r>
            <a:r>
              <a:rPr lang="es-ES" sz="44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Anunciamos tu muerte, proclamamos tu Resurrección.</a:t>
            </a:r>
          </a:p>
          <a:p>
            <a:pPr marL="182880" indent="-182880" algn="ctr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4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¡Ven, Señor Jesús!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89B85E-5047-CB61-E50C-77DEE1B5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56865"/>
            <a:ext cx="261349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5494461" cy="636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estás en el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Santificado sea tu nombre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Venga a nosotros tu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Hágase tu voluntad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la       como en el 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Danos hoy nuestro       de cada día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Perdona nuestras ofensas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como también nosotros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perdonamos a los que nos ofenden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No nos dejes caer en la tentación 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líbranos del mal.</a:t>
            </a:r>
          </a:p>
          <a:p>
            <a:pPr eaLnBrk="1" hangingPunct="1">
              <a:lnSpc>
                <a:spcPts val="4100"/>
              </a:lnSpc>
            </a:pPr>
            <a:r>
              <a:rPr lang="es-ES" altLang="es-ES" sz="32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86" y="1342727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55" y="26064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16" y="2917378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ADBFC0B5-7578-DF94-B831-CC0637450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  <p:pic>
        <p:nvPicPr>
          <p:cNvPr id="4" name="Picture 2" descr="&quot;Peregrinos de la Esperanza&quot;. Se presentó el logo del Jubileo 2025">
            <a:extLst>
              <a:ext uri="{FF2B5EF4-FFF2-40B4-BE49-F238E27FC236}">
                <a16:creationId xmlns:a16="http://schemas.microsoft.com/office/drawing/2014/main" id="{2DA4376E-C780-2E98-0680-2DD9DDE3E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r="19761"/>
          <a:stretch/>
        </p:blipFill>
        <p:spPr bwMode="auto">
          <a:xfrm>
            <a:off x="7915516" y="5747207"/>
            <a:ext cx="1120979" cy="10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3D65C4FB-DCF4-4A64-F147-ED099B67F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6" y="548680"/>
            <a:ext cx="8367487" cy="3672408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kern="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… esperamos la venida gloriosa de nuestro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kern="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b="1" kern="0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5400" b="1" kern="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Todos: </a:t>
            </a:r>
            <a:r>
              <a:rPr lang="es-ES" sz="5400" b="1" kern="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Tuyo es el Reino, tuyo el poder y la gloria, por siempre, Señor.</a:t>
            </a:r>
          </a:p>
        </p:txBody>
      </p:sp>
      <p:pic>
        <p:nvPicPr>
          <p:cNvPr id="2" name="Picture 2" descr="Comparto lo que tengo">
            <a:extLst>
              <a:ext uri="{FF2B5EF4-FFF2-40B4-BE49-F238E27FC236}">
                <a16:creationId xmlns:a16="http://schemas.microsoft.com/office/drawing/2014/main" id="{17B20467-30A5-10E4-4438-C27DE4AB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1128"/>
            <a:ext cx="4719464" cy="20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FBA2B744-FE31-A474-F056-2BF2EA7C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418" y="1554278"/>
            <a:ext cx="3780633" cy="331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36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Vine a alabar a Dios,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36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vine a alabar a Dios.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36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Vine a alabar su nombre,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s-ES" altLang="es-ES" sz="36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vine a alabar a Dios.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CAB66504-5ED5-21C2-0C5A-E885B79F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425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Please write me a song" panose="02000603000000000000" pitchFamily="2" charset="0"/>
              </a:rPr>
              <a:t>1/2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C919604B-B211-9488-0A82-FD3F1D133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5" y="260350"/>
            <a:ext cx="85685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6000" b="1" u="sng" dirty="0">
                <a:solidFill>
                  <a:srgbClr val="339933"/>
                </a:solidFill>
                <a:latin typeface="Please write me a song" panose="02000603000000000000" pitchFamily="2" charset="0"/>
              </a:rPr>
              <a:t>VINE A ALABAR A DIOS</a:t>
            </a:r>
            <a:endParaRPr lang="es-ES" altLang="es-ES" sz="6000" b="1" u="sng" dirty="0">
              <a:solidFill>
                <a:srgbClr val="339933"/>
              </a:solidFill>
              <a:latin typeface="Please write me a song" panose="02000603000000000000" pitchFamily="2" charset="0"/>
            </a:endParaRPr>
          </a:p>
        </p:txBody>
      </p:sp>
      <p:pic>
        <p:nvPicPr>
          <p:cNvPr id="1026" name="Picture 2" descr="Las otras cosas son para ayudarnos a alabar, adorar y servir a Jesús  nuestro Señor | Ejercicios Espirituales -Taller de Perseverancia">
            <a:extLst>
              <a:ext uri="{FF2B5EF4-FFF2-40B4-BE49-F238E27FC236}">
                <a16:creationId xmlns:a16="http://schemas.microsoft.com/office/drawing/2014/main" id="{287C48A0-C542-5A0F-0687-8D7CD2E89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8" y="1025386"/>
            <a:ext cx="4590479" cy="49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AF3F4B4-D39A-5482-14C2-2CA63898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20" y="4332955"/>
            <a:ext cx="1050664" cy="105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67F79E8-F841-D1C2-0F33-83DC6E1EF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" y="4243315"/>
            <a:ext cx="1050664" cy="105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6E6DFF10-E948-0B1E-7FB8-A7233C671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332656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b="1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8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Todos: </a:t>
            </a:r>
            <a:r>
              <a:rPr lang="es-ES" sz="48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b="1" dirty="0">
              <a:solidFill>
                <a:srgbClr val="00B05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… Daos fraternalmente la paz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800" b="1" dirty="0">
              <a:solidFill>
                <a:schemeClr val="tx1">
                  <a:lumMod val="75000"/>
                  <a:lumOff val="25000"/>
                </a:schemeClr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25604" name="Imagen 3" descr="Forma&#10;&#10;Descripción generada automáticamente">
            <a:extLst>
              <a:ext uri="{FF2B5EF4-FFF2-40B4-BE49-F238E27FC236}">
                <a16:creationId xmlns:a16="http://schemas.microsoft.com/office/drawing/2014/main" id="{9CC2BFFE-143A-D9B5-B136-7EB0DFC8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57" y="4293096"/>
            <a:ext cx="2359574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A0A00AE8-0F5E-E534-2C1B-D17E9769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2254587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n 7" descr="Forma&#10;&#10;Descripción generada automáticamente">
            <a:extLst>
              <a:ext uri="{FF2B5EF4-FFF2-40B4-BE49-F238E27FC236}">
                <a16:creationId xmlns:a16="http://schemas.microsoft.com/office/drawing/2014/main" id="{D90870AB-C9E6-9308-FC3B-0286D76D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34" y="4293096"/>
            <a:ext cx="2453886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buena noticia - Fundación Ana Mogas">
            <a:extLst>
              <a:ext uri="{FF2B5EF4-FFF2-40B4-BE49-F238E27FC236}">
                <a16:creationId xmlns:a16="http://schemas.microsoft.com/office/drawing/2014/main" id="{1076AD64-D1CF-AD95-1C93-19110EC9F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2"/>
          <a:stretch/>
        </p:blipFill>
        <p:spPr bwMode="auto">
          <a:xfrm>
            <a:off x="4220928" y="2492896"/>
            <a:ext cx="495958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ángulo 4">
            <a:extLst>
              <a:ext uri="{FF2B5EF4-FFF2-40B4-BE49-F238E27FC236}">
                <a16:creationId xmlns:a16="http://schemas.microsoft.com/office/drawing/2014/main" id="{E09EA484-E966-66FF-172C-DEC79F3B6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08" y="851222"/>
            <a:ext cx="8452296" cy="53860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Llevad la Buena Noticia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 todo ser que respira,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decidles que la </a:t>
            </a:r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PAZ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está dentro de sus vidas.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que ellos </a:t>
            </a:r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PAZ</a:t>
            </a: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serán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si desparraman amor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cuantos hombres encuentren</a:t>
            </a:r>
          </a:p>
          <a:p>
            <a:pPr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por esos caminos de Dios.</a:t>
            </a:r>
          </a:p>
          <a:p>
            <a:pPr>
              <a:defRPr/>
            </a:pPr>
            <a:endParaRPr lang="es-ES" altLang="es-ES" sz="2400" b="1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00CEBA1-7B00-A292-B135-DE0E875F6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3907" y="-72108"/>
            <a:ext cx="71066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5400" b="1" u="sng" kern="0" spc="15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LLEVAD LA BUENA NOTICIA </a:t>
            </a:r>
            <a:endParaRPr lang="es-ES" altLang="es-ES" sz="5400" b="1" u="sng" kern="0" spc="150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uadroTexto 5">
            <a:extLst>
              <a:ext uri="{FF2B5EF4-FFF2-40B4-BE49-F238E27FC236}">
                <a16:creationId xmlns:a16="http://schemas.microsoft.com/office/drawing/2014/main" id="{CC91DAAB-5AEC-41A0-FC25-A9F817F10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8" y="563243"/>
            <a:ext cx="7993038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36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b="1" dirty="0">
              <a:solidFill>
                <a:srgbClr val="00800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just" eaLnBrk="1" hangingPunct="1"/>
            <a:r>
              <a:rPr lang="es-ES" altLang="es-ES" sz="40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Todos:</a:t>
            </a:r>
          </a:p>
          <a:p>
            <a:pPr algn="just" eaLnBrk="1" hangingPunct="1"/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sz="24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just" eaLnBrk="1" hangingPunct="1"/>
            <a:endParaRPr lang="es-ES" altLang="es-ES" sz="24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algn="just" eaLnBrk="1" hangingPunct="1"/>
            <a:endParaRPr lang="es-ES" altLang="es-ES" sz="2400" b="1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2" name="Picture 2" descr="Comparto lo que tengo">
            <a:extLst>
              <a:ext uri="{FF2B5EF4-FFF2-40B4-BE49-F238E27FC236}">
                <a16:creationId xmlns:a16="http://schemas.microsoft.com/office/drawing/2014/main" id="{133C6022-36A9-D49D-AFDD-511099B4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6" y="4581128"/>
            <a:ext cx="5027126" cy="21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C60D2-EA42-8C51-CC4B-F0557758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68837D-A3ED-B47D-DC0F-EE6344F4D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-71049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5400" b="1" u="sng" kern="0" spc="15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VI DOMINGO DEL TIEMPO ORDINARIO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F83837B-36B5-CFA9-2C74-4CC395D7813D}"/>
              </a:ext>
            </a:extLst>
          </p:cNvPr>
          <p:cNvSpPr txBox="1"/>
          <p:nvPr/>
        </p:nvSpPr>
        <p:spPr>
          <a:xfrm>
            <a:off x="432556" y="869859"/>
            <a:ext cx="86399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4600" b="1" kern="0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 Mateo</a:t>
            </a:r>
            <a:r>
              <a:rPr lang="es-ES" altLang="es-ES" sz="4600" b="1" kern="0" spc="10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, 5. </a:t>
            </a:r>
            <a:r>
              <a:rPr lang="es-ES" sz="46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predestinó la sabiduría antes de los siglos para nuestra gloria.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DD12B0-75F2-24AD-F2E0-336DB922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5542"/>
            <a:ext cx="5899850" cy="43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 Iglesia invita a &quot;amar llevando el dolor del otro&quot; en la ...">
            <a:extLst>
              <a:ext uri="{FF2B5EF4-FFF2-40B4-BE49-F238E27FC236}">
                <a16:creationId xmlns:a16="http://schemas.microsoft.com/office/drawing/2014/main" id="{463AEDB0-AA22-C932-2EE2-E19723C29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20" y="2564904"/>
            <a:ext cx="2977460" cy="420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34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3">
            <a:extLst>
              <a:ext uri="{FF2B5EF4-FFF2-40B4-BE49-F238E27FC236}">
                <a16:creationId xmlns:a16="http://schemas.microsoft.com/office/drawing/2014/main" id="{8BD8D577-979D-40AC-AA24-EF3EAAA5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4" y="116632"/>
            <a:ext cx="88204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b="1" u="sng" dirty="0">
                <a:solidFill>
                  <a:srgbClr val="00B05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 TI QUE ESTÁS SENTADO EN TU SILLÓN</a:t>
            </a:r>
          </a:p>
        </p:txBody>
      </p:sp>
      <p:sp>
        <p:nvSpPr>
          <p:cNvPr id="3" name="Rectángulo 7">
            <a:extLst>
              <a:ext uri="{FF2B5EF4-FFF2-40B4-BE49-F238E27FC236}">
                <a16:creationId xmlns:a16="http://schemas.microsoft.com/office/drawing/2014/main" id="{389109C6-27F5-16B1-3234-94AA2A83F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720"/>
            <a:ext cx="90011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A ti que estás sentado en tu sillón,</a:t>
            </a: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atento o distraído, te reclamo.</a:t>
            </a: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Quiero que hagamos vida esta canción,</a:t>
            </a: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que a Dios vayamos juntos de la mano.</a:t>
            </a:r>
          </a:p>
          <a:p>
            <a:pPr eaLnBrk="1" hangingPunct="1"/>
            <a:r>
              <a:rPr lang="es-ES" altLang="es-ES" sz="28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  <a:endParaRPr lang="es-ES" altLang="es-ES" sz="160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Hasta ahora solo hablamos en teoría</a:t>
            </a: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de un mundo que sería más cristiano,</a:t>
            </a: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de un mundo que será solo teoría si tú y yo</a:t>
            </a: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ahora no hacemos nada por cambiarlo. </a:t>
            </a:r>
          </a:p>
          <a:p>
            <a:pPr algn="just"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BB57DD21-A69F-6FEB-1208-C9EE79FA7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78" y="6342856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2" name="Picture 2" descr="MATERIALES DE RELIGIÓN CATÓLICA: &quot;Jesús es Señor&quot; .Música de IXCIS. Dibujos  de Fano.">
            <a:extLst>
              <a:ext uri="{FF2B5EF4-FFF2-40B4-BE49-F238E27FC236}">
                <a16:creationId xmlns:a16="http://schemas.microsoft.com/office/drawing/2014/main" id="{A9A06D4C-4418-6489-215A-A730B1D64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09" y="908720"/>
            <a:ext cx="3227991" cy="31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68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7">
            <a:extLst>
              <a:ext uri="{FF2B5EF4-FFF2-40B4-BE49-F238E27FC236}">
                <a16:creationId xmlns:a16="http://schemas.microsoft.com/office/drawing/2014/main" id="{389109C6-27F5-16B1-3234-94AA2A83F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95" y="188640"/>
            <a:ext cx="90011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De poco servirán nuestros esfuerzos</a:t>
            </a: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si en la calle no hacemos que se noten</a:t>
            </a: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las palabras que lanzamos a los vientos,</a:t>
            </a: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que Cristo sigue vivo en cada hombre.</a:t>
            </a: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Ya no valdrán ni peros ni disculpas,</a:t>
            </a: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que Cristo no es alguien con quien se juega;</a:t>
            </a: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si nuestro mundo no cambia solamente será culpa</a:t>
            </a:r>
          </a:p>
          <a:p>
            <a:pPr eaLnBrk="1" hangingPunct="1"/>
            <a:r>
              <a:rPr lang="es-ES" altLang="es-ES" sz="36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				de quien diciendo “sí”, luego reniega.</a:t>
            </a:r>
          </a:p>
          <a:p>
            <a:pPr algn="just" eaLnBrk="1" hangingPunct="1"/>
            <a:endParaRPr lang="es-ES" altLang="es-ES" sz="360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E3E0E6E7-674D-5B72-FD51-BB5F1F9D0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78" y="6342856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" name="Picture 2" descr="Ver las imágenes de origen">
            <a:extLst>
              <a:ext uri="{FF2B5EF4-FFF2-40B4-BE49-F238E27FC236}">
                <a16:creationId xmlns:a16="http://schemas.microsoft.com/office/drawing/2014/main" id="{72BD7870-730C-1FBA-8E1F-6FE4A335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732351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54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7">
            <a:extLst>
              <a:ext uri="{FF2B5EF4-FFF2-40B4-BE49-F238E27FC236}">
                <a16:creationId xmlns:a16="http://schemas.microsoft.com/office/drawing/2014/main" id="{389109C6-27F5-16B1-3234-94AA2A83F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43" y="692696"/>
            <a:ext cx="90011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A ti que estás sentado en tu sillón,</a:t>
            </a:r>
          </a:p>
          <a:p>
            <a:pPr eaLnBrk="1" hangingPunct="1"/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quisiera que no olvides este rato.</a:t>
            </a:r>
          </a:p>
          <a:p>
            <a:pPr eaLnBrk="1" hangingPunct="1"/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Dios ha pasado por este rincón</a:t>
            </a:r>
          </a:p>
          <a:p>
            <a:pPr eaLnBrk="1" hangingPunct="1"/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y quiere que a Él vayamos de la mano.</a:t>
            </a:r>
          </a:p>
          <a:p>
            <a:pPr eaLnBrk="1" hangingPunct="1"/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endParaRPr lang="es-ES" altLang="es-ES" sz="4000" dirty="0">
              <a:latin typeface="Please write me a song" panose="02000603000000000000" pitchFamily="2" charset="0"/>
              <a:ea typeface="Please write me a song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7862F377-54EA-2EBC-44C2-5319F1F46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78" y="6342856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2" name="Picture 2" descr="MATERIALES DE RELIGIÓN CATÓLICA: &quot;Jesús es Señor&quot; .Música de IXCIS. Dibujos  de Fano.">
            <a:extLst>
              <a:ext uri="{FF2B5EF4-FFF2-40B4-BE49-F238E27FC236}">
                <a16:creationId xmlns:a16="http://schemas.microsoft.com/office/drawing/2014/main" id="{F09D4CA5-A2E2-4932-9BE9-A7CF75FCD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0872"/>
            <a:ext cx="4720490" cy="45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74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65" y="1196752"/>
            <a:ext cx="2769508" cy="460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8023"/>
            <a:ext cx="81465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s-ES" altLang="es-ES" sz="6000" dirty="0">
                <a:solidFill>
                  <a:srgbClr val="339933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556569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Please write me a song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Please write me a song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Please write me a song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es-ES" sz="4000" dirty="0">
              <a:solidFill>
                <a:schemeClr val="tx1"/>
              </a:solidFill>
              <a:latin typeface="Please write me a song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imagen de un campo&#10;&#10;El contenido generado por IA puede ser incorrecto.">
            <a:extLst>
              <a:ext uri="{FF2B5EF4-FFF2-40B4-BE49-F238E27FC236}">
                <a16:creationId xmlns:a16="http://schemas.microsoft.com/office/drawing/2014/main" id="{62FA7AB5-AC80-D563-7107-A97FBE230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0" y="401366"/>
            <a:ext cx="8330657" cy="5557738"/>
          </a:xfrm>
          <a:prstGeom prst="rect">
            <a:avLst/>
          </a:prstGeom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898754F1-D524-B7FA-8344-7B417D00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5445224"/>
            <a:ext cx="3673475" cy="830997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4800" dirty="0">
                <a:solidFill>
                  <a:schemeClr val="bg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Acción de Gracias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80DA48-BBC9-0C5F-15D8-3F469212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836712"/>
            <a:ext cx="8890000" cy="782637"/>
          </a:xfrm>
        </p:spPr>
        <p:txBody>
          <a:bodyPr/>
          <a:lstStyle/>
          <a:p>
            <a:pPr algn="ctr" eaLnBrk="1" hangingPunct="1"/>
            <a:r>
              <a:rPr lang="es-ES" altLang="es-ES" sz="8800" b="1" u="sng">
                <a:latin typeface="Please write me a song" panose="02000603000000000000" pitchFamily="2" charset="0"/>
                <a:ea typeface="Please write me a song" panose="02000603000000000000" pitchFamily="2" charset="0"/>
                <a:cs typeface="+mn-cs"/>
              </a:rPr>
              <a:t>¡ GRACIAS</a:t>
            </a:r>
            <a:r>
              <a:rPr lang="es-ES" altLang="es-ES" sz="8800" b="1" u="sng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+mn-cs"/>
              </a:rPr>
              <a:t>, MI DIOS 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4624"/>
            <a:ext cx="7993063" cy="796925"/>
          </a:xfrm>
        </p:spPr>
        <p:txBody>
          <a:bodyPr/>
          <a:lstStyle/>
          <a:p>
            <a:r>
              <a:rPr lang="es-ES_tradnl" altLang="es-ES" sz="5400" b="1" u="sng" dirty="0">
                <a:solidFill>
                  <a:srgbClr val="339933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n-cs"/>
              </a:rPr>
              <a:t>CORAZÓN DE MARÍA</a:t>
            </a:r>
            <a:endParaRPr lang="es-ES" altLang="es-ES" sz="5400" b="1" u="sng" dirty="0">
              <a:solidFill>
                <a:srgbClr val="339933"/>
              </a:solidFill>
              <a:latin typeface="Please write me a song" panose="02000603000000000000" pitchFamily="2" charset="0"/>
              <a:ea typeface="Please write me a song" panose="02000603000000000000" pitchFamily="2" charset="0"/>
              <a:cs typeface="+mn-cs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876776"/>
            <a:ext cx="838993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Virgen del silencio, preferida del Señor,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corazón de madre y consuelo en el dolor,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 ti siempre acudimos cuando todo nos va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María danos fuerza en el andar.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Tu inmensa hermosura coronada de humildad,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nos muestra la senda por la que hemos de avanzar.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Somos hijos tuyos, haznos dóciles a Dios.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Aparta de nosotros aquello que nos impide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ser fieles al Señor.</a:t>
            </a: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Open Sans" panose="020B0606030504020204" pitchFamily="34" charset="0"/>
              </a:rPr>
              <a:t>1/4</a:t>
            </a:r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ADA1A80-C0B8-CD2A-14AE-134CC1AFC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31" y="5019496"/>
            <a:ext cx="1856516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3BB851EB-CC3F-94C4-22FF-B81955C08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548" y="476672"/>
            <a:ext cx="9182994" cy="648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32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El vino a mi vida en un día muy especial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32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cambió mi corazón en un nuevo corazón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32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esta es la razón por la que digo que: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3200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vine a alabar a Dios.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32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Vine a alabar a Dios,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32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vine a alabar a Dios.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32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Vine a alabar su nombre,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3200" b="1" dirty="0">
                <a:solidFill>
                  <a:srgbClr val="000000"/>
                </a:solidFill>
                <a:latin typeface="Please write me a song" panose="02000603000000000000" pitchFamily="2" charset="0"/>
                <a:ea typeface="Calibri" panose="020F0502020204030204" pitchFamily="34" charset="0"/>
                <a:cs typeface="Arial Rounded MT Bold" panose="020F0704030504030204" pitchFamily="34" charset="0"/>
              </a:rPr>
              <a:t>vine a alabar a Dios.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Please write me a song" panose="02000603000000000000" pitchFamily="2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14DDC317-362B-CA22-2FAF-DD86C4CF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458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Please write me a song" panose="02000603000000000000" pitchFamily="2" charset="0"/>
              </a:rPr>
              <a:t>2/2</a:t>
            </a:r>
          </a:p>
        </p:txBody>
      </p:sp>
      <p:pic>
        <p:nvPicPr>
          <p:cNvPr id="717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2C85844-7B4D-B12C-E78E-C818FA78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67" y="3501524"/>
            <a:ext cx="1034080" cy="103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Las otras cosas son para ayudarnos a alabar, adorar y servir a Jesús  nuestro Señor | Ejercicios Espirituales -Taller de Perseverancia">
            <a:extLst>
              <a:ext uri="{FF2B5EF4-FFF2-40B4-BE49-F238E27FC236}">
                <a16:creationId xmlns:a16="http://schemas.microsoft.com/office/drawing/2014/main" id="{4E7CC211-EFEB-58B4-9E5A-CF96FE490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663614" cy="39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Corazón de María,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guárdanos del mal,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 danos tú la fortaleza para a Cristo predicar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venciendo los egoísmos,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superando los problemas.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Madre me consagro a tu amor de corazón. (BIS)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3600" b="1" dirty="0">
              <a:solidFill>
                <a:schemeClr val="tx1"/>
              </a:solidFill>
              <a:latin typeface="Please write me a song" panose="020006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Open Sans" panose="020B0606030504020204" pitchFamily="34" charset="0"/>
              </a:rPr>
              <a:t>2/4</a:t>
            </a:r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FE475A-9ECE-EA52-C6D6-375462B9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/>
          <a:stretch/>
        </p:blipFill>
        <p:spPr>
          <a:xfrm>
            <a:off x="3203848" y="4005064"/>
            <a:ext cx="2961104" cy="277872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Virgen disponible a la voluntad de Dios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tu presencia inunda de amor nuestro corazón.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Quiero agradecerte en tu espera silenciosa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 momentos en que me olvidé de ti.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 mientras la vida sigue su ritmo normal.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Tú te haces presente en nuestro mundo real.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Creen que eres quimera, sueño e imaginación,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pero Tú, María, no haces caso y nos esperas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siempre esperas con amor.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Open Sans" panose="020B0606030504020204" pitchFamily="34" charset="0"/>
              </a:rPr>
              <a:t>3/4</a:t>
            </a:r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FE475A-9ECE-EA52-C6D6-375462B9E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943819"/>
            <a:ext cx="1939121" cy="17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6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Corazón de María,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guárdanos del mal,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 danos tú la fortaleza para a Cristo predicar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venciendo los egoísmos,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superando los problemas.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Please write me a song" panose="02000603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Madre me consagro a tu amor de corazón. (BIS)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3600" b="1" dirty="0">
              <a:solidFill>
                <a:schemeClr val="tx1"/>
              </a:solidFill>
              <a:latin typeface="Please write me a song" panose="02000603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16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Open Sans" panose="020B0606030504020204" pitchFamily="34" charset="0"/>
              </a:rPr>
              <a:t>4/4</a:t>
            </a:r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FE475A-9ECE-EA52-C6D6-375462B9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/>
          <a:stretch/>
        </p:blipFill>
        <p:spPr>
          <a:xfrm>
            <a:off x="3203848" y="3933056"/>
            <a:ext cx="2961104" cy="27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25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7901" y="1404610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82"/>
            <a:ext cx="9144000" cy="1371600"/>
          </a:xfrm>
        </p:spPr>
        <p:txBody>
          <a:bodyPr/>
          <a:lstStyle/>
          <a:p>
            <a:pPr algn="ctr" eaLnBrk="1" hangingPunct="1"/>
            <a:r>
              <a:rPr lang="es-ES" altLang="es-ES" sz="8000" b="1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850627" y="3629722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35254" y="3206593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adroTexto 2">
            <a:extLst>
              <a:ext uri="{FF2B5EF4-FFF2-40B4-BE49-F238E27FC236}">
                <a16:creationId xmlns:a16="http://schemas.microsoft.com/office/drawing/2014/main" id="{18B38FA7-1E1D-FEDC-7D94-A21AB1CE8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807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5400" b="1" u="sng" kern="0" spc="15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VI DOMINGO DEL TIEMPO ORDINARIO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B6DBE5-F218-472B-F854-83CA3B815227}"/>
              </a:ext>
            </a:extLst>
          </p:cNvPr>
          <p:cNvSpPr txBox="1"/>
          <p:nvPr/>
        </p:nvSpPr>
        <p:spPr>
          <a:xfrm>
            <a:off x="179512" y="1093049"/>
            <a:ext cx="39239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kern="0" spc="100" dirty="0">
                <a:solidFill>
                  <a:srgbClr val="000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11 febrero -Jornada mundial del enfermo</a:t>
            </a:r>
          </a:p>
        </p:txBody>
      </p:sp>
      <p:pic>
        <p:nvPicPr>
          <p:cNvPr id="2" name="Picture 2" descr="La Iglesia invita a &quot;amar llevando el dolor del otro&quot; en la ...">
            <a:extLst>
              <a:ext uri="{FF2B5EF4-FFF2-40B4-BE49-F238E27FC236}">
                <a16:creationId xmlns:a16="http://schemas.microsoft.com/office/drawing/2014/main" id="{1AA0DF8D-5091-DDA2-E4CB-10348B80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7321"/>
            <a:ext cx="2908262" cy="41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4532A9C3-0E37-14FA-5B0C-D7CB00C1F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66869"/>
            <a:ext cx="2908262" cy="41116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B0BC5CF-51B8-7028-78A1-CFA6EA295702}"/>
              </a:ext>
            </a:extLst>
          </p:cNvPr>
          <p:cNvSpPr txBox="1"/>
          <p:nvPr/>
        </p:nvSpPr>
        <p:spPr>
          <a:xfrm>
            <a:off x="4860032" y="1191866"/>
            <a:ext cx="39239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kern="0" spc="100" dirty="0">
                <a:solidFill>
                  <a:srgbClr val="000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Semana del matrimonio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FC7E6A8-5C85-6A3D-F161-961945197D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54950" y="764592"/>
            <a:ext cx="4979466" cy="568874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ti, Señor, nuestra vida nació: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mi boca cante tu alabanza.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Tú eres mi apoyo y refugio, Señor: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mi boca cante tu alabanza.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Mi confianza está en tu bondad: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mi boca cante tu alabanza.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Te alabamos hoy por tu poder,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te alabamos por tu bondad…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Gloria a ti, Señor, tu defensor,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me inunde tu gran amor…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ES" altLang="es-ES" sz="32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mi boca cante tu alabanza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ES_tradnl" altLang="es-ES" sz="32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10243" name="1 CuadroTexto">
            <a:extLst>
              <a:ext uri="{FF2B5EF4-FFF2-40B4-BE49-F238E27FC236}">
                <a16:creationId xmlns:a16="http://schemas.microsoft.com/office/drawing/2014/main" id="{BEEA5BAC-74C1-5110-E53A-B1A7AA93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0568" y="57398"/>
            <a:ext cx="2663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5400" b="1" u="sng" dirty="0">
                <a:solidFill>
                  <a:srgbClr val="00B05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GLORIA</a:t>
            </a:r>
            <a:endParaRPr lang="es-ES" altLang="es-ES" sz="5400" b="1" u="sng" dirty="0">
              <a:solidFill>
                <a:srgbClr val="00B050"/>
              </a:solidFill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1026" name="Picture 2" descr="Alabanza al Espírtu">
            <a:extLst>
              <a:ext uri="{FF2B5EF4-FFF2-40B4-BE49-F238E27FC236}">
                <a16:creationId xmlns:a16="http://schemas.microsoft.com/office/drawing/2014/main" id="{CC6B7175-7D88-52CA-D232-7CE76047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5" y="1616769"/>
            <a:ext cx="4391875" cy="397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C7E40-34E7-994A-5F95-FCE436891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56FEF8-3192-7AE9-4947-D44452B12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871537"/>
          </a:xfrm>
        </p:spPr>
        <p:txBody>
          <a:bodyPr/>
          <a:lstStyle/>
          <a:p>
            <a:pPr algn="ctr" eaLnBrk="1" hangingPunct="1"/>
            <a:r>
              <a:rPr lang="es-ES_tradnl" altLang="es-ES" sz="6600" b="1" u="sng" kern="0" spc="15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LITURGIA DE LA PALABRA</a:t>
            </a:r>
            <a:endParaRPr lang="es-ES" altLang="es-ES" sz="6600" b="1" u="sng" kern="0" spc="15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04AB7919-B7D3-E0D8-87C7-7C7E710D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1206" y="3706953"/>
            <a:ext cx="3450198" cy="2896086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9A7CB-66F3-D5FD-012A-46A841F4DA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01723" y="1340768"/>
            <a:ext cx="874227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PRIMERA LECTURA</a:t>
            </a:r>
            <a:r>
              <a:rPr lang="es-ES_tradnl" sz="3200" b="1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: </a:t>
            </a:r>
            <a:r>
              <a:rPr lang="es-ES" sz="3400" b="1" spc="1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Libro del Eclesiástico.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spc="1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SALMO:</a:t>
            </a:r>
            <a:r>
              <a:rPr lang="es-ES_tradnl" sz="3200" b="1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</a:t>
            </a:r>
            <a:r>
              <a:rPr lang="es-ES" sz="3400" b="1" spc="1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Dichoso el que camina en la ley del Señor.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spc="1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SEGUNDA LECTURA: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400" b="1" spc="1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400" b="1" spc="1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 Pablo a Corintios.</a:t>
            </a:r>
            <a:endParaRPr lang="es-ES_tradnl" sz="3400" b="1" spc="1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028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087934"/>
            <a:ext cx="6984776" cy="327717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Junto a Ti, Jesús, rezaré,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tu palabra quiero vivir.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Tú me haces sencillo, Señor,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4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tus manos me dejaré.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Aleluya, aleluya, aleluya, a-le-</a:t>
            </a:r>
            <a:r>
              <a:rPr lang="es-ES" altLang="es-ES" sz="4000" b="1" dirty="0" err="1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lu</a:t>
            </a:r>
            <a:r>
              <a:rPr lang="es-ES" altLang="es-ES" sz="40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-ya  (bis)</a:t>
            </a: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40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40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marL="3429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40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88055" y="0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6000" b="1" u="sng" kern="0" spc="15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JUNTO A TI, JESÚS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2344293" y="4320347"/>
            <a:ext cx="4640362" cy="25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9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F5C3B8-0CEB-4D83-AAA0-C8D5EBCC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-71049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5400" b="1" u="sng" kern="0" spc="15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+mj-cs"/>
              </a:rPr>
              <a:t>VI DOMINGO DEL TIEMPO ORDINARIO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871E9D-4706-C3D8-9C84-925D55325978}"/>
              </a:ext>
            </a:extLst>
          </p:cNvPr>
          <p:cNvSpPr txBox="1"/>
          <p:nvPr/>
        </p:nvSpPr>
        <p:spPr>
          <a:xfrm>
            <a:off x="432556" y="869859"/>
            <a:ext cx="86399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4600" b="1" kern="0" spc="100" dirty="0">
                <a:solidFill>
                  <a:srgbClr val="00800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san Mateo, 5. </a:t>
            </a:r>
            <a:r>
              <a:rPr lang="es-ES" sz="4600" b="1" kern="0" spc="11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predestinó la sabiduría antes de los siglos para nuestra gloria.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599FF5-E3BC-4AD0-CB65-EAAA5210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5542"/>
            <a:ext cx="5899850" cy="43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 Iglesia invita a &quot;amar llevando el dolor del otro&quot; en la ...">
            <a:extLst>
              <a:ext uri="{FF2B5EF4-FFF2-40B4-BE49-F238E27FC236}">
                <a16:creationId xmlns:a16="http://schemas.microsoft.com/office/drawing/2014/main" id="{6ACBD571-9F3B-47BA-4CC8-0E019659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20" y="2564904"/>
            <a:ext cx="2977460" cy="420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>
            <a:extLst>
              <a:ext uri="{FF2B5EF4-FFF2-40B4-BE49-F238E27FC236}">
                <a16:creationId xmlns:a16="http://schemas.microsoft.com/office/drawing/2014/main" id="{09588450-CEC8-F0E2-C511-B4445B3C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09613"/>
            <a:ext cx="45720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"Creo en un solo Dios,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Padre todopoderoso,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Creador del cielo y de la tierra,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todo lo visible y lo invisible.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un solo Señor, Jesucristo,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Hijo único de Dios,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nacido del Padre antes de todos los siglos: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de Dios, Luz de Luz,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Dios verdadero de Dios verdadero,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engendrado, no creado,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 la misma naturaleza del Padre,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por quien todo fue hecho;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por nosotros los hombres,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nuestra salvación  bajó del cielo,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obra del Espíritu Santo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 encarnó de María, la Virgen,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se hizo hombre;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por nuestra causa fue crucificado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en tiempos de Poncio Pilato;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padeció y fue sepultado,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resucitó al tercer día, según las Escrituras,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endParaRPr lang="es-ES" altLang="es-ES" sz="2000" b="1" kern="0" spc="12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F9472322-D9F9-9FCE-DB3A-897B99F9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1511796" cy="17082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4340" name="5 Rectángulo">
            <a:extLst>
              <a:ext uri="{FF2B5EF4-FFF2-40B4-BE49-F238E27FC236}">
                <a16:creationId xmlns:a16="http://schemas.microsoft.com/office/drawing/2014/main" id="{7E5392DD-27A6-41E1-27B3-B1928D6C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404813"/>
            <a:ext cx="406876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br>
              <a:rPr lang="es-ES" altLang="es-ES" sz="1600" dirty="0">
                <a:latin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subió al cielo,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está sentado a la derecha del Padre;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de nuevo vendrá con gloria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para juzgar a vivos y muertos,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su reino no tendrá fin.</a:t>
            </a:r>
          </a:p>
          <a:p>
            <a:pPr eaLnBrk="1" hangingPunct="1"/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el Espíritu Santo,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Señor y dador de vida,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procede del Padre y del Hijo,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con el Padre y el Hijo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recibe una misma adoración y gloria,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que habló por los profetas.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Creo en la Iglesia,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que es una, santa, católica y apostólica.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Confieso que hay un solo bautismo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para el perdón de los pecados.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Espero la resurrección de los muertos </a:t>
            </a:r>
            <a:b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y la vida del mundo futuro. </a:t>
            </a:r>
            <a:br>
              <a:rPr lang="es-ES" altLang="es-ES" sz="2000" b="1" kern="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</a:br>
            <a:endParaRPr lang="es-ES" altLang="es-ES" sz="2000" b="1" kern="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  <a:p>
            <a:pPr eaLnBrk="1" hangingPunct="1"/>
            <a:r>
              <a:rPr lang="es-ES" altLang="es-ES" sz="2000" b="1" kern="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					</a:t>
            </a:r>
            <a:r>
              <a:rPr lang="es-ES" altLang="es-ES" sz="2000" b="1" kern="0" spc="12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  Amén. </a:t>
            </a:r>
          </a:p>
        </p:txBody>
      </p:sp>
      <p:sp>
        <p:nvSpPr>
          <p:cNvPr id="14341" name="6 CuadroTexto">
            <a:extLst>
              <a:ext uri="{FF2B5EF4-FFF2-40B4-BE49-F238E27FC236}">
                <a16:creationId xmlns:a16="http://schemas.microsoft.com/office/drawing/2014/main" id="{C023DDD8-3903-5F9D-5412-569CCB40A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5913"/>
            <a:ext cx="543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3200" u="sng" kern="0" spc="12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ease write me a song" panose="02000603000000000000" pitchFamily="2" charset="0"/>
                <a:ea typeface="Please write me a song" panose="02000603000000000000" pitchFamily="2" charset="0"/>
                <a:cs typeface="Times New Roman" panose="02020603050405020304" pitchFamily="18" charset="0"/>
              </a:rPr>
              <a:t>CREDO de Nicea - Constantinopla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13289</TotalTime>
  <Words>1659</Words>
  <Application>Microsoft Office PowerPoint</Application>
  <PresentationFormat>Presentación en pantalla (4:3)</PresentationFormat>
  <Paragraphs>235</Paragraphs>
  <Slides>33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Comic Sans MS</vt:lpstr>
      <vt:lpstr>Please write me a song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Presentación de PowerPoint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 GRACIAS, MI DIOS !</vt:lpstr>
      <vt:lpstr>CORAZÓN DE MARÍA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1080</cp:revision>
  <dcterms:created xsi:type="dcterms:W3CDTF">2008-10-09T14:11:57Z</dcterms:created>
  <dcterms:modified xsi:type="dcterms:W3CDTF">2026-02-13T20:12:56Z</dcterms:modified>
</cp:coreProperties>
</file>