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8"/>
  </p:notesMasterIdLst>
  <p:sldIdLst>
    <p:sldId id="1301" r:id="rId2"/>
    <p:sldId id="1389" r:id="rId3"/>
    <p:sldId id="1390" r:id="rId4"/>
    <p:sldId id="1298" r:id="rId5"/>
    <p:sldId id="890" r:id="rId6"/>
    <p:sldId id="260" r:id="rId7"/>
    <p:sldId id="1299" r:id="rId8"/>
    <p:sldId id="1412" r:id="rId9"/>
    <p:sldId id="1313" r:id="rId10"/>
    <p:sldId id="1414" r:id="rId11"/>
    <p:sldId id="914" r:id="rId12"/>
    <p:sldId id="1381" r:id="rId13"/>
    <p:sldId id="415" r:id="rId14"/>
    <p:sldId id="339" r:id="rId15"/>
    <p:sldId id="1409" r:id="rId16"/>
    <p:sldId id="1023" r:id="rId17"/>
    <p:sldId id="764" r:id="rId18"/>
    <p:sldId id="1415" r:id="rId19"/>
    <p:sldId id="1277" r:id="rId20"/>
    <p:sldId id="347" r:id="rId21"/>
    <p:sldId id="1436" r:id="rId22"/>
    <p:sldId id="348" r:id="rId23"/>
    <p:sldId id="349" r:id="rId24"/>
    <p:sldId id="1374" r:id="rId25"/>
    <p:sldId id="766" r:id="rId26"/>
    <p:sldId id="1437" r:id="rId27"/>
    <p:sldId id="1302" r:id="rId28"/>
    <p:sldId id="1303" r:id="rId29"/>
    <p:sldId id="1304" r:id="rId30"/>
    <p:sldId id="1416" r:id="rId31"/>
    <p:sldId id="1438" r:id="rId32"/>
    <p:sldId id="1385" r:id="rId33"/>
    <p:sldId id="1032" r:id="rId34"/>
    <p:sldId id="1290" r:id="rId35"/>
    <p:sldId id="1291" r:id="rId36"/>
    <p:sldId id="1418" r:id="rId3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6600CC"/>
    <a:srgbClr val="9933FF"/>
    <a:srgbClr val="0000CC"/>
    <a:srgbClr val="006600"/>
    <a:srgbClr val="008000"/>
    <a:srgbClr val="F3F3F3"/>
    <a:srgbClr val="238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226" autoAdjust="0"/>
  </p:normalViewPr>
  <p:slideViewPr>
    <p:cSldViewPr>
      <p:cViewPr varScale="1">
        <p:scale>
          <a:sx n="70" d="100"/>
          <a:sy n="70" d="100"/>
        </p:scale>
        <p:origin x="1349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E7249AA-26FB-4C9B-9456-BEF107196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587200C0-550A-44CF-B29C-062D60A203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1840F3-3E8E-4736-8482-F0EC976C624E}" type="datetimeFigureOut">
              <a:rPr lang="es-ES"/>
              <a:pPr>
                <a:defRPr/>
              </a:pPr>
              <a:t>16/02/2026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ADBF7500-4AC0-4B22-8938-5B04260244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4D161D7A-F11E-47DE-9F95-4F3FD825C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B6EAF2A-EC67-4398-B13E-F4FBEB5A5D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5834856-B113-4B13-8E64-716AA2B33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308978-5115-4423-A784-6B3E954C65F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>
            <a:extLst>
              <a:ext uri="{FF2B5EF4-FFF2-40B4-BE49-F238E27FC236}">
                <a16:creationId xmlns:a16="http://schemas.microsoft.com/office/drawing/2014/main" id="{283BBA7E-8DAB-47C1-A398-15034FDB5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>
            <a:extLst>
              <a:ext uri="{FF2B5EF4-FFF2-40B4-BE49-F238E27FC236}">
                <a16:creationId xmlns:a16="http://schemas.microsoft.com/office/drawing/2014/main" id="{0E96F336-C81E-455E-A869-1C786F7A2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1204" name="3 Marcador de número de diapositiva">
            <a:extLst>
              <a:ext uri="{FF2B5EF4-FFF2-40B4-BE49-F238E27FC236}">
                <a16:creationId xmlns:a16="http://schemas.microsoft.com/office/drawing/2014/main" id="{7BF6AC52-73C5-481A-9D98-17CFF59BB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ED8780-E268-4E86-9B92-988193D196FF}" type="slidenum">
              <a:rPr lang="es-ES" altLang="es-ES"/>
              <a:pPr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B1A6607D-294D-4A51-A0CF-EC2B4A52B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1D553DD1-1FE6-4584-A4F0-23C141F68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F371CE2A-A348-46E1-AAA9-5342D7AB2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13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50F1B18-1509-4DC4-BE91-6A4595449D8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02B8F2CA-D50B-4DD3-A40A-84F30A56BFC4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3956E0CF-0CC0-4F61-B533-FE6DCE7EDCB5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3CC1969A-1F1D-4135-B4F5-B6295E7D35AE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B13377E2-FD8F-421E-9F73-74C1195EECD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CBC7C4B0-4EAB-4396-8C8E-E1E97D8C34F4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F94782A5-B1BB-4DC5-8F7A-9D7B8DA1300A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4FF55040-A00F-403E-BC60-C3737D5021D9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8EBFA28C-9ABF-4891-B915-AAF727D06B66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81771374-BBD7-4B93-8604-ACAB98A7069A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3FD805B4-32AA-4A00-B5CB-EB787DDA5ED4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5390D8E-4B8B-4722-9995-57D5E30D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9AF407B-3575-48CC-8D9A-654AB09C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0137345-A10D-4E49-9AC7-B6B2B63D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9205C-89A8-4BDC-8224-DD45FF4381F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180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ACB1-F940-48BD-9B31-221416CA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F75F-FEC5-4895-AC0C-6FE6ED00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B2DD-81AE-4FD8-845E-BB7CFB6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271C3-0EED-4436-B8F3-56B12719F6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60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2C55011-2420-4E91-94CC-A7460503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605565E-FCD1-4E7E-8535-ABA1958EF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974642-BBA4-4DAF-922B-094566E6B5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DE6960-C84C-4A7C-9AB5-4F23DE03E2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D8D269-D2CB-4A65-9E84-F5BFA1168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0AD79F-072F-43BF-ACD7-E5A52784277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696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D0827-1EE5-4DA7-AB8F-A4A3EFC7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9EFB6-A728-44EC-ADCE-5F29A5A3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6CB7-F45B-4E7C-B1D9-FFD057DC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64CD-CBB8-4811-8139-EA193524929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8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9756B69-02E2-4AB6-934F-B1230245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2829B729-CF9F-4CE4-B908-376E2DCA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A35B6D-2312-4231-B764-A6B00F7A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FD1256-C1E4-4E3A-96B8-5514758F23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3CB4A6-0AA3-4CA7-B46D-D0E33C904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9342D-2150-4F57-844A-4E673FCB3F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371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667994-B207-41A5-9183-6A97F5039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2CBD18-5E82-46B2-B28C-3CB59AE29E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0FEECA-6881-4934-B583-9F0243E28D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A59283-9FE6-44CD-BEB7-9A4F29B54E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502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AB38D-1EAD-4FF8-B2D1-05096D4B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80E59-5023-4E36-ABCC-66EA89C3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A66E8-0900-4213-ACA0-F5ED66AC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63210-9AB8-4243-B59A-E3EC81C8BA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538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9A707-09EB-4FCC-A40C-4BC9C9CA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2F8C5-1F6D-4565-81D3-2F0E4CEE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9896A-B455-419A-AD58-33963842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69000-8328-42B6-A0A1-573F191835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309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08C13E-7AE4-404F-B27B-3B2AA0CBA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6BAD277-82BA-4B9B-8BC8-5E198157B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982859-656E-49E0-9238-99B347E7727A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39760838-85B2-4EB6-B926-0B7AF04768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43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44061-9B32-43CD-937B-BBB0811E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806D-B193-4937-9F95-3DE8E50F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E403-2E0C-4072-B9E8-F3C93703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89103-F53E-47B6-B297-F77D9C4DEE7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748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A56E1-2E97-4362-856E-6681D9E9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979FD-913C-4406-BECF-F65D40EF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73CD1-2AA0-4ED0-B738-85BEB4F1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A2DD-E692-40E3-B701-1597EFB03A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714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9A6A3B-2141-4126-90A5-1AD57CBC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0674F5-11AC-45DA-9572-090827CD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39760B-8FBF-4019-995E-DFB02586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91BD-98ED-4D36-807E-E36975864B5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82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022A6B-04D8-4E6A-955D-11177FB0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3A3F5B-C1CA-4E88-8FC0-40660092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070E20-6519-404C-90DF-7E793779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7E123-49AA-48C0-B9FE-06B83A2BA3C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832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613488-2DB2-4991-A4FA-6A03765C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8C6C64-08F8-4190-8D7C-C9EF9545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6A96F0-A1EA-43A7-92C3-2E6F0A71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EF9AF-8956-4F29-9080-1E50A74DD03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0DB8F8-D67E-4E65-8A79-3F33A1E9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F6FA69-EA17-439C-B875-EA53A758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3D8AC1-007D-4F4A-97F8-96B8F2F9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B7A98-728C-488E-B1D5-E0361E7B863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878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5C3EC9-1FA8-41AB-B9B8-376024C6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2A0550-EEEA-4C13-B5F9-AAFFC6D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9FA4A-9F09-4CB4-B030-0B6AB40D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566F9-7520-4364-BD5E-1FCBE479B6E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8245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898613-57FE-48F3-A942-B48CDD3E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0212E-0F14-4CCD-A64A-BDD3C11F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AD2F64-BE12-465A-AD61-F2436072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9874D-9EAF-40CF-9A7C-9FC68F799CA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01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5920BDAD-049B-4522-8968-3423CAF0BC2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C9342E-39D7-4EB5-97CF-026A66C728C4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81839F-8455-4389-B7DC-ABA6AB53FEF8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30C0A9A-D5CE-4125-BC6B-F92CF6F18B1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C19696-4DB1-4BBD-9F15-2EBD662DFB33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A931315-93A7-4B1A-9393-973BD59142A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96DBE7A-C412-4863-AD9C-4D9525DD7705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CC1C024-D60C-45FD-B385-C3C5FA550A9C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9FB3E6-21AC-4684-9BA9-73EC7422C75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3979AEC-9647-44A9-95C7-D9BB86518FB4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6846CA4-D414-44F1-B738-5806B2C7D775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7AF88A2-1DA3-403D-A9FD-3D116580B3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511DE22-37DB-431C-8451-8B832EE3E7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1504-9923-4041-9159-F508D39A8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DA5F-EDEB-4069-BF1D-CB2669C5D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53B1-F38C-46E8-AA15-4C26982D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fld id="{66B468D1-DB4B-43B3-99D5-003AA1E8A6A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2" r:id="rId1"/>
    <p:sldLayoutId id="2147488283" r:id="rId2"/>
    <p:sldLayoutId id="2147488284" r:id="rId3"/>
    <p:sldLayoutId id="2147488285" r:id="rId4"/>
    <p:sldLayoutId id="2147488286" r:id="rId5"/>
    <p:sldLayoutId id="2147488287" r:id="rId6"/>
    <p:sldLayoutId id="2147488288" r:id="rId7"/>
    <p:sldLayoutId id="2147488289" r:id="rId8"/>
    <p:sldLayoutId id="2147488290" r:id="rId9"/>
    <p:sldLayoutId id="2147488291" r:id="rId10"/>
    <p:sldLayoutId id="2147488292" r:id="rId11"/>
    <p:sldLayoutId id="2147488293" r:id="rId12"/>
    <p:sldLayoutId id="2147488294" r:id="rId13"/>
    <p:sldLayoutId id="2147488295" r:id="rId14"/>
    <p:sldLayoutId id="2147488296" r:id="rId15"/>
    <p:sldLayoutId id="2147488297" r:id="rId16"/>
    <p:sldLayoutId id="2147488298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6BF405-4840-1B1B-3C47-4A38FE416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2700546" y="2085398"/>
            <a:ext cx="4565356" cy="32158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37785258-4F1B-5829-585E-786BB8A5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dirty="0">
                <a:solidFill>
                  <a:prstClr val="black"/>
                </a:solidFill>
                <a:latin typeface="Please write me a song" panose="02000603000000000000" pitchFamily="2" charset="0"/>
              </a:rPr>
              <a:t>COMUNIDAD PARROQUIAL CRISTO REDENTOR –VALLADOLID-</a:t>
            </a: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82987146-CCF3-0609-FA0D-91BD2FDCA9F4}"/>
              </a:ext>
            </a:extLst>
          </p:cNvPr>
          <p:cNvSpPr txBox="1">
            <a:spLocks/>
          </p:cNvSpPr>
          <p:nvPr/>
        </p:nvSpPr>
        <p:spPr bwMode="auto">
          <a:xfrm>
            <a:off x="-4645025" y="404813"/>
            <a:ext cx="4395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MIÉRCOLES DE CENIZA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4000" u="sng" dirty="0">
              <a:solidFill>
                <a:srgbClr val="FFFF00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Please write me a song" panose="02000603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C14F50-301B-8FC2-C766-F7E7658AA66C}"/>
              </a:ext>
            </a:extLst>
          </p:cNvPr>
          <p:cNvSpPr txBox="1"/>
          <p:nvPr/>
        </p:nvSpPr>
        <p:spPr>
          <a:xfrm>
            <a:off x="9955609" y="134881"/>
            <a:ext cx="4104456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B88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B57D3"/>
                  </a:outerShdw>
                </a:effectLst>
                <a:latin typeface="Trebuchet MS"/>
              </a:rPr>
              <a:t>  ¡BIENVENIDOS!  </a:t>
            </a:r>
          </a:p>
        </p:txBody>
      </p:sp>
    </p:spTree>
    <p:extLst>
      <p:ext uri="{BB962C8B-B14F-4D97-AF65-F5344CB8AC3E}">
        <p14:creationId xmlns:p14="http://schemas.microsoft.com/office/powerpoint/2010/main" val="19932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2812 -0.04722 L -0.58489 0.0326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3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0162 L 0.52049 0.0092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868B5-4C31-2C6A-DED0-F23B0E144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DC8AD83E-6FB9-8D4B-235A-C5E2AF2A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256"/>
            <a:ext cx="2236921" cy="295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>
            <a:extLst>
              <a:ext uri="{FF2B5EF4-FFF2-40B4-BE49-F238E27FC236}">
                <a16:creationId xmlns:a16="http://schemas.microsoft.com/office/drawing/2014/main" id="{06D87EDB-EB39-E3F5-ACF3-9BC48E113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27" y="815388"/>
            <a:ext cx="84470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Cuando de rodillas, yo te miro Jesús,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veo tu grandeza y mi pequeñez.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¿Qué puedo darte yo?, tan solo mi ser.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Tuyo soy, tuyo soy.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0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Toma mis manos, te pido,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Toma mis labios, te amo,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Toma mi vida, ¡Oh, Padre! Tuyo soy... (Bis)</a:t>
            </a: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609841E0-7A5C-1EDC-2106-0AA492406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45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Please write me a song" panose="02000603000000000000" pitchFamily="2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351772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>
            <a:extLst>
              <a:ext uri="{FF2B5EF4-FFF2-40B4-BE49-F238E27FC236}">
                <a16:creationId xmlns:a16="http://schemas.microsoft.com/office/drawing/2014/main" id="{3929DC64-F56E-474A-B7C2-A27C7D0DAAA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28625" y="1098946"/>
            <a:ext cx="8329613" cy="5786438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Entre tus manos está mi vida, Señor.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Entre tus manos pongo mi existir.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Hay que morir, para vivir.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Entre tus manos confío mi ser.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 el grano de trigo no muere, 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 no muere sólo quedará.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Pero si muere en abundancia dará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un fruto eterno que no morirá.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Hay que morir, para vivir.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3200" b="1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Entre tus manos confío mi ser.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es-ES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8004" name="6 CuadroTexto">
            <a:extLst>
              <a:ext uri="{FF2B5EF4-FFF2-40B4-BE49-F238E27FC236}">
                <a16:creationId xmlns:a16="http://schemas.microsoft.com/office/drawing/2014/main" id="{342A0DA9-B671-33AB-C23A-ACB887F41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34279"/>
            <a:ext cx="54502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5400" b="1" u="sng" dirty="0">
                <a:solidFill>
                  <a:srgbClr val="6600CC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ENTRE TUS MANOS</a:t>
            </a:r>
          </a:p>
        </p:txBody>
      </p:sp>
      <p:pic>
        <p:nvPicPr>
          <p:cNvPr id="2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541F1500-9B3A-0A92-3792-0CF658BB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78378"/>
            <a:ext cx="3312368" cy="437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Rectángulo">
            <a:extLst>
              <a:ext uri="{FF2B5EF4-FFF2-40B4-BE49-F238E27FC236}">
                <a16:creationId xmlns:a16="http://schemas.microsoft.com/office/drawing/2014/main" id="{09588450-CEC8-F0E2-C511-B4445B3C5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09613"/>
            <a:ext cx="45720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"Creo en un solo Dios,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Padre todopoderoso,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Creador del cielo y de la tierra,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 todo lo visible y lo invisible.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un solo Señor, Jesucristo,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Hijo único de Dios,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nacido del Padre antes de todos los siglos: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de Dios, Luz de Luz,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verdadero de Dios verdadero,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engendrado, no creado,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 la misma naturaleza del Padre,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por quien todo fue hecho;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por nosotros los hombres,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por nuestra salvación  bajó del cielo,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por obra del Espíritu Santo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 encarnó de María, la Virgen,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se hizo hombre;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por nuestra causa fue crucificado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tiempos de Poncio Pilato;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padeció y fue sepultado,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resucitó al tercer día, según las Escrituras,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endParaRPr lang="es-ES" altLang="es-ES" sz="2000" b="1" kern="0" spc="12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171011" name="Picture 3">
            <a:extLst>
              <a:ext uri="{FF2B5EF4-FFF2-40B4-BE49-F238E27FC236}">
                <a16:creationId xmlns:a16="http://schemas.microsoft.com/office/drawing/2014/main" id="{F9472322-D9F9-9FCE-DB3A-897B99F94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1511796" cy="17082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4340" name="5 Rectángulo">
            <a:extLst>
              <a:ext uri="{FF2B5EF4-FFF2-40B4-BE49-F238E27FC236}">
                <a16:creationId xmlns:a16="http://schemas.microsoft.com/office/drawing/2014/main" id="{7E5392DD-27A6-41E1-27B3-B1928D6C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404813"/>
            <a:ext cx="4068762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br>
              <a:rPr lang="es-ES" altLang="es-ES" sz="1600" dirty="0">
                <a:latin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subió al cielo,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está sentado a la derecha del Padre;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de nuevo vendrá con gloria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para juzgar a vivos y muertos,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su reino no tendrá fin.</a:t>
            </a:r>
          </a:p>
          <a:p>
            <a:pPr eaLnBrk="1" hangingPunct="1"/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el Espíritu Santo,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Señor y dador de vida,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procede del Padre y del Hijo,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con el Padre y el Hijo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recibe una misma adoración y gloria,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que habló por los profetas.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la Iglesia,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es una, santa, católica y apostólica.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Confieso que hay un solo bautismo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para el perdón de los pecados.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Espero la resurrección de los muertos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la vida del mundo futuro. </a:t>
            </a:r>
            <a:br>
              <a:rPr lang="es-ES" altLang="es-ES" sz="2000" b="1" kern="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endParaRPr lang="es-ES" altLang="es-ES" sz="2000" b="1" kern="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eaLnBrk="1" hangingPunct="1"/>
            <a:r>
              <a:rPr lang="es-ES" altLang="es-ES" sz="2000" b="1" kern="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				</a:t>
            </a: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 Amén. </a:t>
            </a:r>
          </a:p>
        </p:txBody>
      </p:sp>
      <p:sp>
        <p:nvSpPr>
          <p:cNvPr id="14341" name="6 CuadroTexto">
            <a:extLst>
              <a:ext uri="{FF2B5EF4-FFF2-40B4-BE49-F238E27FC236}">
                <a16:creationId xmlns:a16="http://schemas.microsoft.com/office/drawing/2014/main" id="{C023DDD8-3903-5F9D-5412-569CCB40A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5913"/>
            <a:ext cx="543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3200" b="1" u="sng" kern="0" spc="12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CREDO de Nicea - Constantinopla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ease write me a song" panose="02000603000000000000" pitchFamily="2" charset="0"/>
              </a:rPr>
              <a:t>CREDO de los apóstoles</a:t>
            </a:r>
            <a:endParaRPr lang="es-ES" altLang="es-ES" b="1" u="sng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ease write me a song" panose="02000603000000000000" pitchFamily="2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Creo en Dios, Padre Todopoderoso,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Creador del cielo y de la tierra.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Creo en Jesucristo, su único Hijo,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Nuestro Señor, que fue concebido por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obra y gracia del Espíritu Santo,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nació de Santa María Virgen;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Padeció bajo el poder de Poncio Pilato,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fue crucificado, muerto y sepultado,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descendió a los infiernos,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al tercer día resucitó de entre los muertos,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subió a los cielos y está sentado a la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Desde allí ha de venir a juzgar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a vivos y muertos.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Creo en el Espíritu Santo,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la santa Iglesia católica,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la comunión de los santos,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el perdón de los pecados,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la resurrección de la carne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la vida eterna.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Amén.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s-ES" altLang="es-ES" sz="2600" b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02" y="4293096"/>
            <a:ext cx="295429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4D71D3E-E832-8FAA-FE64-CA8D19606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38" y="5961514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D5CABBED-09F1-4630-8CC9-615CA2E556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8541" y="3933056"/>
            <a:ext cx="7127875" cy="1727200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4800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5400" b="1" i="1" cap="small" dirty="0">
                <a:solidFill>
                  <a:schemeClr val="bg1"/>
                </a:solidFill>
                <a:latin typeface="Please write me a song" panose="02000603000000000000" pitchFamily="2" charset="0"/>
              </a:rPr>
              <a:t>				</a:t>
            </a:r>
            <a:r>
              <a:rPr lang="es-ES" sz="6000" b="1" cap="small" dirty="0">
                <a:solidFill>
                  <a:schemeClr val="bg1"/>
                </a:solidFill>
                <a:latin typeface="Please write me a song" panose="02000603000000000000" pitchFamily="2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9A6862-98B7-413C-85FB-0F5DE0F64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 descr="telefonos">
            <a:extLst>
              <a:ext uri="{FF2B5EF4-FFF2-40B4-BE49-F238E27FC236}">
                <a16:creationId xmlns:a16="http://schemas.microsoft.com/office/drawing/2014/main" id="{5A320424-709D-43FE-A8DD-1448192B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995834" cy="9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ABF864D6-4993-4073-ACC6-C55144BC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215900"/>
            <a:ext cx="50397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E</a:t>
            </a:r>
            <a:r>
              <a:rPr lang="es-ES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N MI DEBILIDAD</a:t>
            </a:r>
          </a:p>
        </p:txBody>
      </p:sp>
      <p:pic>
        <p:nvPicPr>
          <p:cNvPr id="29699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EC324CF1-E5D5-4267-809A-A7E772C0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04" y="1196975"/>
            <a:ext cx="25098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>
            <a:extLst>
              <a:ext uri="{FF2B5EF4-FFF2-40B4-BE49-F238E27FC236}">
                <a16:creationId xmlns:a16="http://schemas.microsoft.com/office/drawing/2014/main" id="{DC4B7B40-B751-4228-A70F-B97B0C4F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98" y="1222878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sólo en tu amor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sólo en tu vida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en mi debilidad te haces fuerte en mí.(bis)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4AA10C7-E89B-4F97-9D1F-D606A2C0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400" i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8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Todos:</a:t>
            </a:r>
            <a:r>
              <a:rPr lang="es-ES" altLang="es-ES" sz="48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 </a:t>
            </a:r>
            <a:r>
              <a:rPr lang="es-ES" altLang="es-ES" sz="48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DCFDB23D-F730-4272-82FA-E0115A43A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i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dirty="0">
              <a:solidFill>
                <a:srgbClr val="9900FF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Es justo y necesario.</a:t>
            </a:r>
          </a:p>
        </p:txBody>
      </p:sp>
      <p:sp>
        <p:nvSpPr>
          <p:cNvPr id="31747" name="3 CuadroTexto">
            <a:extLst>
              <a:ext uri="{FF2B5EF4-FFF2-40B4-BE49-F238E27FC236}">
                <a16:creationId xmlns:a16="http://schemas.microsoft.com/office/drawing/2014/main" id="{55014584-67ED-46F5-AC5E-2A79022E3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PLEGARIA EUCARÍSTICA</a:t>
            </a:r>
          </a:p>
        </p:txBody>
      </p:sp>
      <p:pic>
        <p:nvPicPr>
          <p:cNvPr id="31748" name="Imagen 2">
            <a:extLst>
              <a:ext uri="{FF2B5EF4-FFF2-40B4-BE49-F238E27FC236}">
                <a16:creationId xmlns:a16="http://schemas.microsoft.com/office/drawing/2014/main" id="{C166C30B-2120-4DFB-B112-1F68221B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68C69D3-8CD4-BD75-1FD1-28A57859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364088" y="2610133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1">
            <a:extLst>
              <a:ext uri="{FF2B5EF4-FFF2-40B4-BE49-F238E27FC236}">
                <a16:creationId xmlns:a16="http://schemas.microsoft.com/office/drawing/2014/main" id="{B789EC13-F1DA-8656-D4D5-4EF64D09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600" b="1" dirty="0">
                <a:latin typeface="Please write me a song" panose="02000603000000000000" pitchFamily="2" charset="0"/>
              </a:rPr>
              <a:t>Santo, Santo, Santo es el Señor, </a:t>
            </a:r>
          </a:p>
          <a:p>
            <a:r>
              <a:rPr lang="es-ES" altLang="es-ES" sz="3600" b="1" dirty="0">
                <a:latin typeface="Please write me a song" panose="02000603000000000000" pitchFamily="2" charset="0"/>
              </a:rPr>
              <a:t>Dios del universo. </a:t>
            </a:r>
          </a:p>
          <a:p>
            <a:r>
              <a:rPr lang="es-ES" altLang="es-ES" sz="3600" b="1" dirty="0">
                <a:latin typeface="Please write me a song" panose="02000603000000000000" pitchFamily="2" charset="0"/>
              </a:rPr>
              <a:t>Llenos están el cielo y la tierra </a:t>
            </a:r>
          </a:p>
          <a:p>
            <a:r>
              <a:rPr lang="es-ES" altLang="es-ES" sz="3600" b="1" dirty="0">
                <a:latin typeface="Please write me a song" panose="02000603000000000000" pitchFamily="2" charset="0"/>
              </a:rPr>
              <a:t>de su gloria.</a:t>
            </a:r>
          </a:p>
          <a:p>
            <a:r>
              <a:rPr lang="es-ES" altLang="es-ES" sz="3600" b="1" dirty="0">
                <a:latin typeface="Please write me a song" panose="02000603000000000000" pitchFamily="2" charset="0"/>
              </a:rPr>
              <a:t>Hosanna en el cielo.</a:t>
            </a:r>
          </a:p>
          <a:p>
            <a:r>
              <a:rPr lang="es-ES" altLang="es-ES" sz="3600" b="1" dirty="0">
                <a:latin typeface="Please write me a song" panose="02000603000000000000" pitchFamily="2" charset="0"/>
              </a:rPr>
              <a:t>Bendito el que viene </a:t>
            </a:r>
          </a:p>
          <a:p>
            <a:r>
              <a:rPr lang="es-ES" altLang="es-ES" sz="3600" b="1" dirty="0">
                <a:latin typeface="Please write me a song" panose="02000603000000000000" pitchFamily="2" charset="0"/>
              </a:rPr>
              <a:t>en el nombre del Señor. </a:t>
            </a:r>
          </a:p>
          <a:p>
            <a:r>
              <a:rPr lang="es-ES" altLang="es-ES" sz="3600" b="1" dirty="0">
                <a:latin typeface="Please write me a song" panose="02000603000000000000" pitchFamily="2" charset="0"/>
              </a:rPr>
              <a:t>Hosanna en el cielo.</a:t>
            </a:r>
          </a:p>
          <a:p>
            <a:endParaRPr lang="es-ES" altLang="es-ES" sz="3600" b="1" dirty="0">
              <a:latin typeface="Please write me a song" panose="02000603000000000000" pitchFamily="2" charset="0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F183CDAA-E5FF-053E-763F-24BA8FA8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8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S</a:t>
            </a:r>
            <a:r>
              <a:rPr lang="es-ES" altLang="es-ES" sz="48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ANTO ES EL SEÑOR</a:t>
            </a: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C7517866-963A-EE14-28D8-92FF1001B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7971" y="681881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F09EC0F3-8A1D-DE24-42D6-020D0EF3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46721" y="787400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>
            <a:extLst>
              <a:ext uri="{FF2B5EF4-FFF2-40B4-BE49-F238E27FC236}">
                <a16:creationId xmlns:a16="http://schemas.microsoft.com/office/drawing/2014/main" id="{3E5FD36C-7270-4795-8FA4-E71AE4F3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556792"/>
            <a:ext cx="4608760" cy="2619375"/>
          </a:xfrm>
        </p:spPr>
        <p:txBody>
          <a:bodyPr/>
          <a:lstStyle/>
          <a:p>
            <a:pPr eaLnBrk="1" hangingPunct="1"/>
            <a:r>
              <a:rPr lang="es-ES" altLang="es-ES" sz="48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El pan y el vino se transforman en el Cuerpo y en la Sangre de Jesús. </a:t>
            </a:r>
          </a:p>
        </p:txBody>
      </p:sp>
      <p:sp>
        <p:nvSpPr>
          <p:cNvPr id="33795" name="5 CuadroTexto">
            <a:extLst>
              <a:ext uri="{FF2B5EF4-FFF2-40B4-BE49-F238E27FC236}">
                <a16:creationId xmlns:a16="http://schemas.microsoft.com/office/drawing/2014/main" id="{BED7F77F-53A2-4193-9646-6CCCFEB5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60350"/>
            <a:ext cx="83526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60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CONSAGRACIÓN</a:t>
            </a:r>
            <a:endParaRPr lang="es-ES" altLang="es-ES" sz="6600" b="1" u="sng" dirty="0">
              <a:solidFill>
                <a:srgbClr val="9900FF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33796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AF0D7FA-C11B-416A-BBA1-739498F8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2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190599"/>
            <a:ext cx="66960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sz="5400" dirty="0">
                <a:solidFill>
                  <a:srgbClr val="9900FF"/>
                </a:solidFill>
                <a:latin typeface="Please write me a song" panose="02000603000000000000" pitchFamily="2" charset="0"/>
              </a:rPr>
              <a:t>DONA TU VIDA</a:t>
            </a:r>
          </a:p>
        </p:txBody>
      </p:sp>
      <p:sp>
        <p:nvSpPr>
          <p:cNvPr id="47107" name="CuadroTexto 1">
            <a:extLst>
              <a:ext uri="{FF2B5EF4-FFF2-40B4-BE49-F238E27FC236}">
                <a16:creationId xmlns:a16="http://schemas.microsoft.com/office/drawing/2014/main" id="{97E89A1F-06EF-4EB3-B7F0-9EAAA332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455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</a:rPr>
              <a:t>1/2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539552" y="836489"/>
            <a:ext cx="8362950" cy="54728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Una noche de sudores 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con la barca en el mar,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mientras el cielo aclara ya, 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mirabas tus redes vacías.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Pero hay alguien que te llama 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y otros mares te enseñará,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en el corazón del hombre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sus redes echará.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es-ES" sz="4000" dirty="0">
              <a:solidFill>
                <a:schemeClr val="tx1"/>
              </a:solidFill>
              <a:latin typeface="Please write me a song" panose="020006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endParaRPr lang="es-ES" sz="4000" dirty="0">
              <a:solidFill>
                <a:schemeClr val="tx1"/>
              </a:solidFill>
              <a:latin typeface="Please write me a song" panose="020006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endParaRPr lang="es-ES" sz="4000" dirty="0">
              <a:solidFill>
                <a:schemeClr val="tx1"/>
              </a:solidFill>
              <a:latin typeface="Please write me a song" panose="020006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es-ES" sz="4000" dirty="0">
              <a:solidFill>
                <a:schemeClr val="tx1"/>
              </a:solidFill>
              <a:latin typeface="Please write me a song" panose="020006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n 6" descr="XXVII Ordinario Ciclo C 2016: &quot;Somos siervos del reino de Dios, servimos  amor en lo ordinario de cada día.&quot; | Immagini, Disegni, Religione">
            <a:extLst>
              <a:ext uri="{FF2B5EF4-FFF2-40B4-BE49-F238E27FC236}">
                <a16:creationId xmlns:a16="http://schemas.microsoft.com/office/drawing/2014/main" id="{5C321BF7-779C-4CF9-9AEA-78F1C5C35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49" y="1482602"/>
            <a:ext cx="3949082" cy="417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corazon-imagen-animada-0861">
            <a:extLst>
              <a:ext uri="{FF2B5EF4-FFF2-40B4-BE49-F238E27FC236}">
                <a16:creationId xmlns:a16="http://schemas.microsoft.com/office/drawing/2014/main" id="{43ACC8D3-5658-4A82-ADF4-F4F6423A7D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1877964" cy="10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92FA3D31-096B-4F48-AE2C-F64BC62B120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5760566" cy="52244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Todos: </a:t>
            </a:r>
            <a:r>
              <a:rPr lang="es-ES" sz="4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¡Ven, Señor Jesús!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53F2B2-57F6-47B4-F998-072AC116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56865"/>
            <a:ext cx="261349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5494461" cy="636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estás en el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Santificado sea tu nombre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Venga a nosotros tu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Hágase tu voluntad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la       como en el 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Danos hoy nuestro       de cada día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Perdona nuestras ofensas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como también nosotros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perdonamos a los que nos ofenden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No nos dejes caer en la tentación 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líbranos del mal.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86" y="1342727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416491" y="260648"/>
            <a:ext cx="296908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lease write me a song" panose="02000603000000000000" pitchFamily="2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55" y="26064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4888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16" y="2917378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ADBFC0B5-7578-DF94-B831-CC0637450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  <p:pic>
        <p:nvPicPr>
          <p:cNvPr id="4" name="Picture 2" descr="&quot;Peregrinos de la Esperanza&quot;. Se presentó el logo del Jubileo 2025">
            <a:extLst>
              <a:ext uri="{FF2B5EF4-FFF2-40B4-BE49-F238E27FC236}">
                <a16:creationId xmlns:a16="http://schemas.microsoft.com/office/drawing/2014/main" id="{2DA4376E-C780-2E98-0680-2DD9DDE3E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r="19761"/>
          <a:stretch/>
        </p:blipFill>
        <p:spPr bwMode="auto">
          <a:xfrm>
            <a:off x="7915516" y="5747207"/>
            <a:ext cx="1120979" cy="10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0EB64BE-2241-4679-96D1-0DEB5B8F6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333375"/>
            <a:ext cx="7489825" cy="5783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5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Todos:</a:t>
            </a:r>
            <a:r>
              <a:rPr lang="es-ES" sz="54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 </a:t>
            </a:r>
            <a:r>
              <a:rPr lang="es-ES" sz="5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992B583-C8D3-44B0-A629-5834BCB07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765175"/>
            <a:ext cx="7972425" cy="5783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Todos:</a:t>
            </a:r>
            <a:r>
              <a:rPr lang="es-ES" sz="44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 </a:t>
            </a:r>
            <a:r>
              <a:rPr lang="es-ES" sz="4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800" b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…Daos fraternalmente la paz </a:t>
            </a:r>
            <a:endParaRPr lang="es-ES" sz="4000" b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1C0B5EB4-0F59-4E5B-8FC4-67A1EF7D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09562"/>
            <a:ext cx="50911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RITO DE LA PAZ</a:t>
            </a:r>
          </a:p>
        </p:txBody>
      </p:sp>
      <p:pic>
        <p:nvPicPr>
          <p:cNvPr id="37892" name="Picture 10" descr="Resultado de imagen de mano corazon fano">
            <a:extLst>
              <a:ext uri="{FF2B5EF4-FFF2-40B4-BE49-F238E27FC236}">
                <a16:creationId xmlns:a16="http://schemas.microsoft.com/office/drawing/2014/main" id="{134659DA-BADD-4678-A3EA-CC4EF07C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12" y="188640"/>
            <a:ext cx="84961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P</a:t>
            </a:r>
            <a:r>
              <a:rPr lang="es-ES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AZ SEÑOR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86" y="620688"/>
            <a:ext cx="8604832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Paz Señor, en el cielo, en la tierra,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paz Señor en las olas del mar.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Paz Señor en las flores que mueve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sin saberlo la brisa al pasar.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 Tú que haces las cosas tan bellas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les das una vida fugaz,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pon Señor tu mirada sobre ellas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devuelve a los hombres la paz.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Paz, paz, paz, Señor.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Paz, paz, paz y amor. (bis)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36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96" y="2060848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adroTexto 5">
            <a:extLst>
              <a:ext uri="{FF2B5EF4-FFF2-40B4-BE49-F238E27FC236}">
                <a16:creationId xmlns:a16="http://schemas.microsoft.com/office/drawing/2014/main" id="{844C2936-F0CE-4E4B-937C-329123D02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28" y="485114"/>
            <a:ext cx="7776343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ECE2E-ABD7-84CE-5D60-AD37CBFC7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3">
            <a:extLst>
              <a:ext uri="{FF2B5EF4-FFF2-40B4-BE49-F238E27FC236}">
                <a16:creationId xmlns:a16="http://schemas.microsoft.com/office/drawing/2014/main" id="{5315FD23-DE41-E837-6F2C-FB50440FE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39" y="116632"/>
            <a:ext cx="61943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66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MIÉRCOLES DE CENIZA</a:t>
            </a:r>
          </a:p>
        </p:txBody>
      </p:sp>
      <p:pic>
        <p:nvPicPr>
          <p:cNvPr id="1028" name="Picture 4" descr="Catequesis sobre la cuaresma">
            <a:extLst>
              <a:ext uri="{FF2B5EF4-FFF2-40B4-BE49-F238E27FC236}">
                <a16:creationId xmlns:a16="http://schemas.microsoft.com/office/drawing/2014/main" id="{5059AEF6-9AD6-DA96-7546-B675E14A0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48779"/>
            <a:ext cx="7920881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03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260350"/>
            <a:ext cx="66960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sz="4400" dirty="0">
                <a:solidFill>
                  <a:srgbClr val="9900FF"/>
                </a:solidFill>
                <a:latin typeface="Please write me a song" panose="02000603000000000000" pitchFamily="2" charset="0"/>
              </a:rPr>
              <a:t>NADIE TE AMA COMO YO</a:t>
            </a:r>
          </a:p>
        </p:txBody>
      </p:sp>
      <p:sp>
        <p:nvSpPr>
          <p:cNvPr id="47107" name="CuadroTexto 1">
            <a:extLst>
              <a:ext uri="{FF2B5EF4-FFF2-40B4-BE49-F238E27FC236}">
                <a16:creationId xmlns:a16="http://schemas.microsoft.com/office/drawing/2014/main" id="{97E89A1F-06EF-4EB3-B7F0-9EAAA332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</a:rPr>
              <a:t>1/4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22320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este momento,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que estuvieras así.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que me hablaras,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que vinieras a mí.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Yo sé bien lo que has vivido, 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yo sé bien lo que has llorado,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yo sé bien lo que has sufrido,  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pues de tu lado no me he ido.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endParaRPr lang="es-ES" sz="4000" dirty="0">
              <a:solidFill>
                <a:schemeClr val="tx1"/>
              </a:solidFill>
              <a:latin typeface="Please write me a song" panose="020006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endParaRPr lang="es-ES" sz="4000" dirty="0">
              <a:solidFill>
                <a:schemeClr val="tx1"/>
              </a:solidFill>
              <a:latin typeface="Please write me a song" panose="020006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es-ES" sz="4000" dirty="0">
              <a:solidFill>
                <a:schemeClr val="tx1"/>
              </a:solidFill>
              <a:latin typeface="Please write me a song" panose="020006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109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22F9B61-FA05-4BAF-8C06-A41667C6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95600"/>
            <a:ext cx="1025699" cy="10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Imagen 4">
            <a:extLst>
              <a:ext uri="{FF2B5EF4-FFF2-40B4-BE49-F238E27FC236}">
                <a16:creationId xmlns:a16="http://schemas.microsoft.com/office/drawing/2014/main" id="{E87C9477-E545-410B-B9EE-4AE2D145A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48" y="3223105"/>
            <a:ext cx="3630941" cy="351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30993"/>
            <a:ext cx="8207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Mira a la cruz,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esa es mi más grande prueba.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Nadie te ama como yo.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Mira a la cruz fue por ti, fue porque te amo.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Nadie te ama como yo.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4000" b="1" dirty="0">
              <a:solidFill>
                <a:schemeClr val="tx1"/>
              </a:solidFill>
              <a:latin typeface="Please write me a song" panose="02000603000000000000" pitchFamily="2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4000" b="1" dirty="0">
              <a:solidFill>
                <a:schemeClr val="tx1"/>
              </a:solidFill>
              <a:latin typeface="Please write me a song" panose="02000603000000000000" pitchFamily="2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</a:rPr>
              <a:t>2/4</a:t>
            </a:r>
          </a:p>
        </p:txBody>
      </p:sp>
      <p:pic>
        <p:nvPicPr>
          <p:cNvPr id="48132" name="Imagen 2">
            <a:extLst>
              <a:ext uri="{FF2B5EF4-FFF2-40B4-BE49-F238E27FC236}">
                <a16:creationId xmlns:a16="http://schemas.microsoft.com/office/drawing/2014/main" id="{3AF46F83-A3B2-490C-B5BF-15F4E799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04193"/>
            <a:ext cx="4064769" cy="393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3955F87-C576-477E-887B-684F0B34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4193"/>
            <a:ext cx="1067272" cy="10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4 Rectángulo">
            <a:extLst>
              <a:ext uri="{FF2B5EF4-FFF2-40B4-BE49-F238E27FC236}">
                <a16:creationId xmlns:a16="http://schemas.microsoft.com/office/drawing/2014/main" id="{7B48DBF4-F7CA-4E40-9308-749249F0E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476250"/>
            <a:ext cx="8208963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Yo sé bien lo que me dices, 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aunque a veces no me hablas,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yo sé bien lo que en ti sientes,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aunque nunca lo compartas.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Yo a tu lado he caminado,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junto a ti yo siempre he ido,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aún a veces te he cargado,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yo he sido tu mejor amigo.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4400" dirty="0">
              <a:solidFill>
                <a:schemeClr val="tx1"/>
              </a:solidFill>
              <a:latin typeface="Please write me a song" panose="02000603000000000000" pitchFamily="2" charset="0"/>
              <a:cs typeface="Tahoma" panose="020B0604030504040204" pitchFamily="34" charset="0"/>
            </a:endParaRPr>
          </a:p>
        </p:txBody>
      </p:sp>
      <p:sp>
        <p:nvSpPr>
          <p:cNvPr id="49155" name="CuadroTexto 1">
            <a:extLst>
              <a:ext uri="{FF2B5EF4-FFF2-40B4-BE49-F238E27FC236}">
                <a16:creationId xmlns:a16="http://schemas.microsoft.com/office/drawing/2014/main" id="{606F3B9B-D0E9-4D82-9F4C-8683E2B0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</a:rPr>
              <a:t>3/4</a:t>
            </a:r>
          </a:p>
        </p:txBody>
      </p:sp>
      <p:pic>
        <p:nvPicPr>
          <p:cNvPr id="49156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B701984-A1DF-496D-8490-379C2407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Imagen 5">
            <a:extLst>
              <a:ext uri="{FF2B5EF4-FFF2-40B4-BE49-F238E27FC236}">
                <a16:creationId xmlns:a16="http://schemas.microsoft.com/office/drawing/2014/main" id="{4B2D5F85-471B-487F-8DBD-0C278F3B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97" y="1700808"/>
            <a:ext cx="3973261" cy="38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76672"/>
            <a:ext cx="8207375" cy="443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400" b="1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Dona toda tu vida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400" b="1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como María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400" b="1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al pie de la Cruz.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400" b="1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Y serás siervo de cada hombre,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400" b="1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siervo por amor,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400" b="1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sacerdote de la humanidad.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3600" b="1" dirty="0">
              <a:solidFill>
                <a:schemeClr val="tx1"/>
              </a:solidFill>
              <a:latin typeface="Please write me a song" panose="02000603000000000000" pitchFamily="2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4000" b="1" dirty="0">
              <a:solidFill>
                <a:schemeClr val="tx1"/>
              </a:solidFill>
              <a:latin typeface="Please write me a song" panose="02000603000000000000" pitchFamily="2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4940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</a:rPr>
              <a:t>2/2</a:t>
            </a:r>
          </a:p>
        </p:txBody>
      </p:sp>
      <p:pic>
        <p:nvPicPr>
          <p:cNvPr id="5" name="Imagen 4" descr="XXVII Ordinario Ciclo C 2016: &quot;Somos siervos del reino de Dios, servimos  amor en lo ordinario de cada día.&quot; | Immagini, Disegni, Religione">
            <a:extLst>
              <a:ext uri="{FF2B5EF4-FFF2-40B4-BE49-F238E27FC236}">
                <a16:creationId xmlns:a16="http://schemas.microsoft.com/office/drawing/2014/main" id="{317FDE8D-71D9-4729-982E-A1399F2D1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77008"/>
            <a:ext cx="4931271" cy="521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corazon-imagen-animada-0861">
            <a:extLst>
              <a:ext uri="{FF2B5EF4-FFF2-40B4-BE49-F238E27FC236}">
                <a16:creationId xmlns:a16="http://schemas.microsoft.com/office/drawing/2014/main" id="{60F51E83-0BAD-4DB2-8EFF-7660C92614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3439"/>
            <a:ext cx="1877964" cy="10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30993"/>
            <a:ext cx="8207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Mira a la cruz,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esa es mi más grande prueba.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Nadie te ama como yo.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Mira a la cruz fue por ti, fue porque te amo.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cs typeface="Tahoma" panose="020B0604030504040204" pitchFamily="34" charset="0"/>
              </a:rPr>
              <a:t>Nadie te ama como yo.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4000" b="1" dirty="0">
              <a:solidFill>
                <a:schemeClr val="tx1"/>
              </a:solidFill>
              <a:latin typeface="Please write me a song" panose="02000603000000000000" pitchFamily="2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4000" b="1" dirty="0">
              <a:solidFill>
                <a:schemeClr val="tx1"/>
              </a:solidFill>
              <a:latin typeface="Please write me a song" panose="02000603000000000000" pitchFamily="2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16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</a:rPr>
              <a:t>4/4</a:t>
            </a:r>
          </a:p>
        </p:txBody>
      </p:sp>
      <p:pic>
        <p:nvPicPr>
          <p:cNvPr id="48132" name="Imagen 2">
            <a:extLst>
              <a:ext uri="{FF2B5EF4-FFF2-40B4-BE49-F238E27FC236}">
                <a16:creationId xmlns:a16="http://schemas.microsoft.com/office/drawing/2014/main" id="{3AF46F83-A3B2-490C-B5BF-15F4E799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04193"/>
            <a:ext cx="4064769" cy="393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3955F87-C576-477E-887B-684F0B34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4193"/>
            <a:ext cx="1067272" cy="10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298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5463"/>
            <a:ext cx="79305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sz="4800" dirty="0">
                <a:solidFill>
                  <a:srgbClr val="9900FF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ODIO POR AMOR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196529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Es tiempo de cambiar…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Es tiempo de cambiar…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Es tiempo de saber pedir perdón.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Es tiempo de cambiar en la mente de todos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el odio por amor.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4000" b="1" dirty="0">
              <a:solidFill>
                <a:schemeClr val="tx1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4000" b="1" dirty="0">
              <a:solidFill>
                <a:schemeClr val="tx1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4000" b="1" dirty="0">
              <a:solidFill>
                <a:schemeClr val="tx1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omentario al evangelio del Domingo VII del Tiempo Ordinario · Dibujos de  Fano para colorear · Diócesis de Málaga : Portal de la Iglesia Católica de  Málaga">
            <a:extLst>
              <a:ext uri="{FF2B5EF4-FFF2-40B4-BE49-F238E27FC236}">
                <a16:creationId xmlns:a16="http://schemas.microsoft.com/office/drawing/2014/main" id="{491FE35C-3EE7-245D-815C-E51B0AB8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513"/>
            <a:ext cx="287277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69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C548E5E-9065-86A3-AB47-12F6F4A4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78" y="1268760"/>
            <a:ext cx="7193444" cy="476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5 Rectángulo">
            <a:extLst>
              <a:ext uri="{FF2B5EF4-FFF2-40B4-BE49-F238E27FC236}">
                <a16:creationId xmlns:a16="http://schemas.microsoft.com/office/drawing/2014/main" id="{72215315-49F2-4EB8-BA60-CD086BC7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5569250"/>
            <a:ext cx="3673475" cy="769441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dirty="0">
                <a:solidFill>
                  <a:schemeClr val="bg1"/>
                </a:solidFill>
                <a:latin typeface="Please write me a song" panose="02000603000000000000" pitchFamily="2" charset="0"/>
              </a:rPr>
              <a:t>Acción de Gracias</a:t>
            </a:r>
          </a:p>
        </p:txBody>
      </p:sp>
      <p:sp>
        <p:nvSpPr>
          <p:cNvPr id="2" name="5 Rectángulo">
            <a:extLst>
              <a:ext uri="{FF2B5EF4-FFF2-40B4-BE49-F238E27FC236}">
                <a16:creationId xmlns:a16="http://schemas.microsoft.com/office/drawing/2014/main" id="{6D739174-A4C7-0A57-D562-2D5E816B9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700" y="78954"/>
            <a:ext cx="665388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8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¡Gracias, mi Dios!</a:t>
            </a:r>
          </a:p>
        </p:txBody>
      </p:sp>
    </p:spTree>
    <p:extLst>
      <p:ext uri="{BB962C8B-B14F-4D97-AF65-F5344CB8AC3E}">
        <p14:creationId xmlns:p14="http://schemas.microsoft.com/office/powerpoint/2010/main" val="1348349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F3E524E-10EB-450D-8796-BE51EE71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14301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MI DIOS HERMANO</a:t>
            </a:r>
            <a:endParaRPr lang="es-ES" altLang="es-ES" sz="5400" b="1" dirty="0">
              <a:solidFill>
                <a:srgbClr val="9900FF"/>
              </a:solidFill>
            </a:endParaRPr>
          </a:p>
        </p:txBody>
      </p:sp>
      <p:sp>
        <p:nvSpPr>
          <p:cNvPr id="45059" name="Rectángulo 7">
            <a:extLst>
              <a:ext uri="{FF2B5EF4-FFF2-40B4-BE49-F238E27FC236}">
                <a16:creationId xmlns:a16="http://schemas.microsoft.com/office/drawing/2014/main" id="{EB04B956-E959-4D8E-8B8C-B6C74A0F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980728"/>
            <a:ext cx="90011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Así dame la mano y no me dejes atrás;   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quiero andar contigo todo el camino que tengo que andar.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Y así, siempre mi amigo, siempre contigo podré contar.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Yo prometo serte fiel y hacer de ti mi fe.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5060" name="CuadroTexto 5">
            <a:extLst>
              <a:ext uri="{FF2B5EF4-FFF2-40B4-BE49-F238E27FC236}">
                <a16:creationId xmlns:a16="http://schemas.microsoft.com/office/drawing/2014/main" id="{B1548DD9-6332-4F90-84CD-13CF436E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455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</a:rPr>
              <a:t>1/3</a:t>
            </a:r>
          </a:p>
        </p:txBody>
      </p:sp>
      <p:pic>
        <p:nvPicPr>
          <p:cNvPr id="45061" name="Imagen 4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BCCBC9DD-6ECB-4815-8CEE-A73B9766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35290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456A5BE8-2092-4A28-9B86-708D0BB83B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4212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3DB2957-14B4-4F55-A504-480546DFE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692150"/>
            <a:ext cx="7777163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Y una flor en cada esquina a tu lado plantaré, 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y una estrella que sonría cuando vaya a amanecer, 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y acariciaré la vida como si fuera a terminar,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y allí donde el hombre viva es allí donde estarás.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s-ES" altLang="es-ES" dirty="0">
              <a:latin typeface="Please write me a song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741A85-33DB-41C1-98CD-AF24F801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49404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  <a:latin typeface="Please write me a song" panose="02000603000000000000" pitchFamily="2" charset="0"/>
              </a:rPr>
              <a:t>2/3</a:t>
            </a:r>
          </a:p>
        </p:txBody>
      </p:sp>
      <p:pic>
        <p:nvPicPr>
          <p:cNvPr id="46084" name="Imagen 6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04B8415A-CDE3-4EDC-822A-EB0F4A50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34575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orazon-imagen-animada-0861">
            <a:extLst>
              <a:ext uri="{FF2B5EF4-FFF2-40B4-BE49-F238E27FC236}">
                <a16:creationId xmlns:a16="http://schemas.microsoft.com/office/drawing/2014/main" id="{8717036F-0FEC-4CB3-A179-5C9F25544D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4212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ángulo 4">
            <a:extLst>
              <a:ext uri="{FF2B5EF4-FFF2-40B4-BE49-F238E27FC236}">
                <a16:creationId xmlns:a16="http://schemas.microsoft.com/office/drawing/2014/main" id="{87FFFBC1-858B-48F9-BEEF-D521C225E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58800"/>
            <a:ext cx="777716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Mi dios hermano, mi dios obrero,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mi dios mendigo, mi dios minero,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en las montañas, en las empresas,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en las esquinas, en las acequias.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No un dios de barro, no un dios de feria,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no un dios de templo de oro embriagado.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Mi dios mendigo, mi dios hermano,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han hecho astillas de tu madero.</a:t>
            </a:r>
          </a:p>
        </p:txBody>
      </p:sp>
      <p:sp>
        <p:nvSpPr>
          <p:cNvPr id="47107" name="CuadroTexto 5">
            <a:extLst>
              <a:ext uri="{FF2B5EF4-FFF2-40B4-BE49-F238E27FC236}">
                <a16:creationId xmlns:a16="http://schemas.microsoft.com/office/drawing/2014/main" id="{2145F530-EF96-4672-B4F4-3939F79B2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4940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</a:rPr>
              <a:t>3/3</a:t>
            </a:r>
          </a:p>
        </p:txBody>
      </p:sp>
      <p:pic>
        <p:nvPicPr>
          <p:cNvPr id="47108" name="Imagen 3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D31DD4F8-FBF7-49A5-8643-ACA048C5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7025"/>
            <a:ext cx="3132138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orazon-imagen-animada-0861">
            <a:extLst>
              <a:ext uri="{FF2B5EF4-FFF2-40B4-BE49-F238E27FC236}">
                <a16:creationId xmlns:a16="http://schemas.microsoft.com/office/drawing/2014/main" id="{8A91954C-1DA7-45A9-9E6A-5AD3E975EF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89" y="357187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EB9A-C570-1A22-A7A2-CE0A95F78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3">
            <a:extLst>
              <a:ext uri="{FF2B5EF4-FFF2-40B4-BE49-F238E27FC236}">
                <a16:creationId xmlns:a16="http://schemas.microsoft.com/office/drawing/2014/main" id="{F533A7BB-1B88-08E8-383A-E723EFD8F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39" y="73928"/>
            <a:ext cx="64807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66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MIÉRCOLES DE CENIZA</a:t>
            </a:r>
          </a:p>
        </p:txBody>
      </p:sp>
      <p:pic>
        <p:nvPicPr>
          <p:cNvPr id="1028" name="Picture 4" descr="Catequesis sobre la cuaresma">
            <a:extLst>
              <a:ext uri="{FF2B5EF4-FFF2-40B4-BE49-F238E27FC236}">
                <a16:creationId xmlns:a16="http://schemas.microsoft.com/office/drawing/2014/main" id="{912F0DC8-7645-E2B2-51F0-43EBCE97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1340768"/>
            <a:ext cx="7920881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3">
            <a:extLst>
              <a:ext uri="{FF2B5EF4-FFF2-40B4-BE49-F238E27FC236}">
                <a16:creationId xmlns:a16="http://schemas.microsoft.com/office/drawing/2014/main" id="{99E71AD2-FD31-4510-B718-834F9C9B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39" y="116632"/>
            <a:ext cx="61943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66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MIÉRCOLES DE CENIZA</a:t>
            </a:r>
          </a:p>
        </p:txBody>
      </p:sp>
      <p:pic>
        <p:nvPicPr>
          <p:cNvPr id="1028" name="Picture 4" descr="Catequesis sobre la cuaresma">
            <a:extLst>
              <a:ext uri="{FF2B5EF4-FFF2-40B4-BE49-F238E27FC236}">
                <a16:creationId xmlns:a16="http://schemas.microsoft.com/office/drawing/2014/main" id="{93A5A6E6-A9AC-360D-441E-CDAC0ABC7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48779"/>
            <a:ext cx="7920881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1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4FC4B-89D0-427D-A5DC-B21D28E2E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96988"/>
            <a:ext cx="8229600" cy="4868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Escucha tú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la Palabra de Dios,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no sólo con tus oídos,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también con tu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Escucha tú la palabra de Dios;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estate siempre atento a su voz.</a:t>
            </a:r>
          </a:p>
        </p:txBody>
      </p:sp>
      <p:sp>
        <p:nvSpPr>
          <p:cNvPr id="23555" name="1 Título">
            <a:extLst>
              <a:ext uri="{FF2B5EF4-FFF2-40B4-BE49-F238E27FC236}">
                <a16:creationId xmlns:a16="http://schemas.microsoft.com/office/drawing/2014/main" id="{6CA0B7FC-01B9-4C2A-A7D6-B02CFFE8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88640"/>
            <a:ext cx="7345363" cy="796925"/>
          </a:xfrm>
        </p:spPr>
        <p:txBody>
          <a:bodyPr/>
          <a:lstStyle/>
          <a:p>
            <a:pPr algn="r"/>
            <a:r>
              <a:rPr lang="es-ES_tradnl" altLang="es-ES" sz="48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ESCUCHA TÚ LA PALABRA</a:t>
            </a:r>
            <a:endParaRPr lang="es-ES" altLang="es-ES" sz="4800" b="1" u="sng" dirty="0">
              <a:solidFill>
                <a:srgbClr val="9900FF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23556" name="Imagen 6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DECB7BA-043E-40AE-BB40-3DA31D32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51248"/>
            <a:ext cx="271462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83D3CC1-BC3C-49A9-9F2F-2FB124554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5"/>
          <a:stretch/>
        </p:blipFill>
        <p:spPr bwMode="auto">
          <a:xfrm>
            <a:off x="4716463" y="2214563"/>
            <a:ext cx="157321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6BF8B8B-7956-4414-B915-9108FEE8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4624"/>
            <a:ext cx="8641878" cy="873125"/>
          </a:xfrm>
        </p:spPr>
        <p:txBody>
          <a:bodyPr/>
          <a:lstStyle/>
          <a:p>
            <a:pPr algn="ctr" eaLnBrk="1" hangingPunct="1"/>
            <a:r>
              <a:rPr lang="es-ES_tradnl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5400" b="1" u="sng" dirty="0">
              <a:solidFill>
                <a:srgbClr val="9900FF"/>
              </a:solidFill>
              <a:latin typeface="Please write me a song" panose="02000603000000000000" pitchFamily="2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D5E69F2-CAEE-4DD5-B440-3C3867D086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4744"/>
            <a:ext cx="8893175" cy="51847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600" b="1" u="sng" dirty="0">
                <a:solidFill>
                  <a:schemeClr val="tx1"/>
                </a:solidFill>
                <a:latin typeface="Please write me a song" panose="02000603000000000000" pitchFamily="2" charset="0"/>
              </a:rPr>
              <a:t>PRIMERA LECTURA</a:t>
            </a:r>
            <a:r>
              <a:rPr lang="es-ES_tradnl" sz="3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: </a:t>
            </a:r>
            <a:r>
              <a:rPr lang="es-ES_tradnl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Profecía de Joel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3600" b="1" u="sng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600" b="1" u="sng" dirty="0">
                <a:solidFill>
                  <a:schemeClr val="tx1"/>
                </a:solidFill>
                <a:latin typeface="Please write me a song" panose="02000603000000000000" pitchFamily="2" charset="0"/>
              </a:rPr>
              <a:t>SALMO:</a:t>
            </a:r>
            <a:endParaRPr lang="es-ES_tradnl" sz="3600" b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Misericordia, Señor, hemos pecado.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3600" b="1" u="sng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600" b="1" u="sng" dirty="0">
                <a:solidFill>
                  <a:schemeClr val="tx1"/>
                </a:solidFill>
                <a:latin typeface="Please write me a song" panose="02000603000000000000" pitchFamily="2" charset="0"/>
              </a:rPr>
              <a:t>SEGUNDA LECTURA:</a:t>
            </a:r>
            <a:r>
              <a:rPr lang="es-ES_tradnl" sz="3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Segunda carta del apóstol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san Pablo a los Corintios</a:t>
            </a:r>
            <a:endParaRPr lang="es-ES_tradnl" sz="4000" b="1" dirty="0">
              <a:solidFill>
                <a:srgbClr val="9900FF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24580" name="Imagen 3" descr="Diagrama&#10;&#10;Descripción generada automáticamente">
            <a:extLst>
              <a:ext uri="{FF2B5EF4-FFF2-40B4-BE49-F238E27FC236}">
                <a16:creationId xmlns:a16="http://schemas.microsoft.com/office/drawing/2014/main" id="{098E0A25-5EEC-42F9-BC12-BF254445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724128" y="3774939"/>
            <a:ext cx="3358977" cy="28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7D2F4B6-F5C9-E5BC-D76B-3EB8DBB8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39" y="3788717"/>
            <a:ext cx="719677" cy="7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adroTexto 1">
            <a:extLst>
              <a:ext uri="{FF2B5EF4-FFF2-40B4-BE49-F238E27FC236}">
                <a16:creationId xmlns:a16="http://schemas.microsoft.com/office/drawing/2014/main" id="{4D8594F8-2CF7-4315-BC39-2F73C7BD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39" y="1245214"/>
            <a:ext cx="14017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M</a:t>
            </a:r>
            <a:r>
              <a:rPr lang="es-ES" altLang="es-ES" sz="36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ateo 6</a:t>
            </a:r>
          </a:p>
        </p:txBody>
      </p:sp>
      <p:sp>
        <p:nvSpPr>
          <p:cNvPr id="44035" name="CuadroTexto 1">
            <a:extLst>
              <a:ext uri="{FF2B5EF4-FFF2-40B4-BE49-F238E27FC236}">
                <a16:creationId xmlns:a16="http://schemas.microsoft.com/office/drawing/2014/main" id="{350CDBEE-DA9C-4E14-B783-BC5A1EF2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58" y="1844824"/>
            <a:ext cx="3888432" cy="328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Tu Padre, que ve en lo secreto, te recompensará.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59AAE83D-878B-4D1E-BE97-FC55D250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A7314C3D-3DC9-079D-D236-F84123DC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1" y="229097"/>
            <a:ext cx="86511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60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MIÉRCOLES DE CENIZA</a:t>
            </a:r>
            <a:endParaRPr lang="es-ES" altLang="es-ES" sz="6000" b="1" u="sng" dirty="0">
              <a:solidFill>
                <a:srgbClr val="9900FF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1DF1D2-0AA6-FF99-8C6C-3AB62BAE0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448" y="1495598"/>
            <a:ext cx="3985992" cy="502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60C8A-CB63-6195-F357-7C7BA3488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3">
            <a:extLst>
              <a:ext uri="{FF2B5EF4-FFF2-40B4-BE49-F238E27FC236}">
                <a16:creationId xmlns:a16="http://schemas.microsoft.com/office/drawing/2014/main" id="{E8BE7D22-3B67-51AD-C90E-4406B54E0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88640"/>
            <a:ext cx="821655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66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BENDICIÓN E IMPOSICIÓN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66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DE LA CENIZA</a:t>
            </a:r>
          </a:p>
        </p:txBody>
      </p:sp>
      <p:pic>
        <p:nvPicPr>
          <p:cNvPr id="3" name="Picture 2" descr="¿Qué significa el Miércoles de Ceniza?">
            <a:extLst>
              <a:ext uri="{FF2B5EF4-FFF2-40B4-BE49-F238E27FC236}">
                <a16:creationId xmlns:a16="http://schemas.microsoft.com/office/drawing/2014/main" id="{E6CDB2D9-AC77-0891-1522-76DA8734C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69133"/>
            <a:ext cx="5222589" cy="405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2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5 Rectángulo">
            <a:extLst>
              <a:ext uri="{FF2B5EF4-FFF2-40B4-BE49-F238E27FC236}">
                <a16:creationId xmlns:a16="http://schemas.microsoft.com/office/drawing/2014/main" id="{DA9BF4EE-5636-470C-B6AA-7D2F8FBAE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116632"/>
            <a:ext cx="46812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5400" b="1" u="sng" dirty="0">
                <a:solidFill>
                  <a:srgbClr val="6600CC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YO NO SOY NADA</a:t>
            </a:r>
            <a:endParaRPr lang="es-ES" altLang="es-ES" sz="5400" b="1" u="sng" dirty="0">
              <a:solidFill>
                <a:srgbClr val="6600CC"/>
              </a:solidFill>
              <a:latin typeface="Please write me a song" panose="02000603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2771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9AEFD412-2FBC-4D17-A611-C05829AF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032"/>
            <a:ext cx="25098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>
            <a:extLst>
              <a:ext uri="{FF2B5EF4-FFF2-40B4-BE49-F238E27FC236}">
                <a16:creationId xmlns:a16="http://schemas.microsoft.com/office/drawing/2014/main" id="{F1E113EA-E818-46D6-8A7C-5B9ADA83F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9" y="1053802"/>
            <a:ext cx="7294264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Yo no soy nada, y de polvo nací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Pero Tú me amas, y moriste por mí.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Ante la cruz, sólo puedo exclamar,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Tuyo soy, tuyo soy.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0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Toma mis manos, te pido,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Toma mis labios, te amo,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Toma mi vida, ¡Oh, Padre! Tuyo soy... (Bis)</a:t>
            </a: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425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Please write me a song" panose="02000603000000000000" pitchFamily="2" charset="0"/>
              </a:rPr>
              <a:t>1/2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8943</TotalTime>
  <Words>1782</Words>
  <Application>Microsoft Office PowerPoint</Application>
  <PresentationFormat>Presentación en pantalla (4:3)</PresentationFormat>
  <Paragraphs>261</Paragraphs>
  <Slides>36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6" baseType="lpstr">
      <vt:lpstr>Arial</vt:lpstr>
      <vt:lpstr>Calibri</vt:lpstr>
      <vt:lpstr>Open Sans</vt:lpstr>
      <vt:lpstr>Please write me a song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ESCUCHA TÚ LA PALABRA</vt:lpstr>
      <vt:lpstr>LITURGIA DE LA PALABRA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 DIOS HERMANO</vt:lpstr>
      <vt:lpstr>Presentación de PowerPoint</vt:lpstr>
      <vt:lpstr>Presentación de PowerPoint</vt:lpstr>
      <vt:lpstr>Presentación de PowerPoint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823</cp:revision>
  <dcterms:created xsi:type="dcterms:W3CDTF">2008-10-09T14:11:57Z</dcterms:created>
  <dcterms:modified xsi:type="dcterms:W3CDTF">2026-02-16T10:08:12Z</dcterms:modified>
</cp:coreProperties>
</file>