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37"/>
  </p:notesMasterIdLst>
  <p:sldIdLst>
    <p:sldId id="1377" r:id="rId2"/>
    <p:sldId id="1290" r:id="rId3"/>
    <p:sldId id="287" r:id="rId4"/>
    <p:sldId id="304" r:id="rId5"/>
    <p:sldId id="268" r:id="rId6"/>
    <p:sldId id="1296" r:id="rId7"/>
    <p:sldId id="269" r:id="rId8"/>
    <p:sldId id="270" r:id="rId9"/>
    <p:sldId id="882" r:id="rId10"/>
    <p:sldId id="415" r:id="rId11"/>
    <p:sldId id="339" r:id="rId12"/>
    <p:sldId id="1289" r:id="rId13"/>
    <p:sldId id="1298" r:id="rId14"/>
    <p:sldId id="1023" r:id="rId15"/>
    <p:sldId id="764" r:id="rId16"/>
    <p:sldId id="1360" r:id="rId17"/>
    <p:sldId id="1336" r:id="rId18"/>
    <p:sldId id="1277" r:id="rId19"/>
    <p:sldId id="347" r:id="rId20"/>
    <p:sldId id="1028" r:id="rId21"/>
    <p:sldId id="348" r:id="rId22"/>
    <p:sldId id="349" r:id="rId23"/>
    <p:sldId id="1374" r:id="rId24"/>
    <p:sldId id="1376" r:id="rId25"/>
    <p:sldId id="766" r:id="rId26"/>
    <p:sldId id="1378" r:id="rId27"/>
    <p:sldId id="275" r:id="rId28"/>
    <p:sldId id="276" r:id="rId29"/>
    <p:sldId id="277" r:id="rId30"/>
    <p:sldId id="744" r:id="rId31"/>
    <p:sldId id="286" r:id="rId32"/>
    <p:sldId id="1292" r:id="rId33"/>
    <p:sldId id="1293" r:id="rId34"/>
    <p:sldId id="1294" r:id="rId35"/>
    <p:sldId id="699" r:id="rId3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097" autoAdjust="0"/>
  </p:normalViewPr>
  <p:slideViewPr>
    <p:cSldViewPr>
      <p:cViewPr varScale="1">
        <p:scale>
          <a:sx n="81" d="100"/>
          <a:sy n="81" d="100"/>
        </p:scale>
        <p:origin x="1109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24/12/2023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207FFDB3-8C78-4592-7C63-28562CF18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Marcador de notas 2">
            <a:extLst>
              <a:ext uri="{FF2B5EF4-FFF2-40B4-BE49-F238E27FC236}">
                <a16:creationId xmlns:a16="http://schemas.microsoft.com/office/drawing/2014/main" id="{69F1B896-B6BD-8EB4-C241-F5A26B89C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DD5F6226-EA75-8487-B6AE-A04C219FE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EE6C34-E175-4F82-944A-6B1431113623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EA30294A-F17D-9B77-2551-0825D218BA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BDD63BDB-7901-A538-8251-3156A228D3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854D5ED5-5DFA-E68D-8C78-6DFA3F30E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4EFB75-9B59-4DC5-AE13-2E40A500198D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35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12/24/2023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12/24/2023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AF314EA5-ABA6-4B81-58B4-ED5DDC2F3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038" y="260350"/>
            <a:ext cx="5259387" cy="730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291427">
            <a:off x="1166535" y="554008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8229600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rmAutofit fontScale="92500" lnSpcReduction="10000"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descendió a los infiernos, al tercer día resucitó de entre   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     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895850"/>
            <a:ext cx="2232025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Desde allí ha de venir a juzgar a vivos y muertos.</a:t>
            </a:r>
          </a:p>
          <a:p>
            <a:pPr marL="0" indent="185738" algn="just" eaLnBrk="1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Amén</a:t>
            </a:r>
            <a:r>
              <a:rPr lang="es-ES" altLang="es-ES" sz="2000" dirty="0">
                <a:latin typeface="Comic Sans MS" panose="030F0702030302020204" pitchFamily="66" charset="0"/>
              </a:rPr>
              <a:t>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9650" y="3716338"/>
            <a:ext cx="8170863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u="sng" dirty="0"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latin typeface="Comic Sans MS" panose="030F0702030302020204" pitchFamily="66" charset="0"/>
              </a:rPr>
              <a:t>			</a:t>
            </a:r>
            <a:r>
              <a:rPr 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402" y="123825"/>
            <a:ext cx="38106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 err="1">
                <a:latin typeface="Comic Sans MS" panose="030F0702030302020204" pitchFamily="66" charset="0"/>
              </a:rPr>
              <a:t>Yoooo</a:t>
            </a:r>
            <a:r>
              <a:rPr lang="es-ES" altLang="es-ES" dirty="0">
                <a:latin typeface="Comic Sans MS" panose="030F0702030302020204" pitchFamily="66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dirty="0">
              <a:latin typeface="Comic Sans MS" panose="030F0702030302020204" pitchFamily="66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735013"/>
            <a:ext cx="157797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043113"/>
            <a:ext cx="469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476250"/>
            <a:ext cx="68119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Ohh…es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2800">
              <a:latin typeface="Comic Sans MS" panose="030F0702030302020204" pitchFamily="66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1268413"/>
            <a:ext cx="1809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2781300"/>
            <a:ext cx="5207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3463" y="446088"/>
            <a:ext cx="793115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i="1">
                <a:solidFill>
                  <a:schemeClr val="tx1"/>
                </a:solidFill>
                <a:latin typeface="Comic Sans MS" panose="030F0702030302020204" pitchFamily="66" charset="0"/>
              </a:rPr>
              <a:t>       </a:t>
            </a:r>
            <a:r>
              <a:rPr lang="es-ES" altLang="es-ES" sz="2400" i="1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000" i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360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3600" b="1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3600" b="1">
                <a:solidFill>
                  <a:srgbClr val="CC0000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2037B37E-1297-38DF-8DD3-8E4DC8C2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549275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29699" name="3 CuadroTexto">
            <a:extLst>
              <a:ext uri="{FF2B5EF4-FFF2-40B4-BE49-F238E27FC236}">
                <a16:creationId xmlns:a16="http://schemas.microsoft.com/office/drawing/2014/main" id="{719B818C-029F-43EF-E6BA-5E2AC8CA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950" y="188913"/>
            <a:ext cx="5448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b="1" u="sng"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29700" name="Imagen 2">
            <a:extLst>
              <a:ext uri="{FF2B5EF4-FFF2-40B4-BE49-F238E27FC236}">
                <a16:creationId xmlns:a16="http://schemas.microsoft.com/office/drawing/2014/main" id="{DAF7BAAA-F95B-89E2-2CF1-0DC8682A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52736"/>
            <a:ext cx="8532812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2300" dirty="0">
              <a:latin typeface="Comic Sans MS" panose="030F0702030302020204" pitchFamily="66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SANTO (ERES SANTO)</a:t>
            </a:r>
            <a:endParaRPr lang="es-ES" altLang="es-ES" sz="4000" b="1" cap="small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4978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1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1673225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000"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>
                <a:latin typeface="Comic Sans MS" panose="030F0702030302020204" pitchFamily="66" charset="0"/>
              </a:rPr>
              <a:t>CONSAGRACIÓN</a:t>
            </a:r>
            <a:endParaRPr lang="es-ES" altLang="es-ES" sz="4000" b="1" u="sng">
              <a:latin typeface="Comic Sans MS" panose="030F0702030302020204" pitchFamily="66" charset="0"/>
            </a:endParaRP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1304925"/>
            <a:ext cx="3605213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i="1" dirty="0"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7 Rectángulo">
            <a:extLst>
              <a:ext uri="{FF2B5EF4-FFF2-40B4-BE49-F238E27FC236}">
                <a16:creationId xmlns:a16="http://schemas.microsoft.com/office/drawing/2014/main" id="{0926DA6A-3C7F-5F18-945E-B8F10083D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0" y="333375"/>
            <a:ext cx="66579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b="1" u="sng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VENID QUE HOY ES NOCHEBUENA</a:t>
            </a:r>
            <a:endParaRPr lang="es-ES" altLang="es-ES" sz="2800" u="sng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4035" name="4 Rectángulo">
            <a:extLst>
              <a:ext uri="{FF2B5EF4-FFF2-40B4-BE49-F238E27FC236}">
                <a16:creationId xmlns:a16="http://schemas.microsoft.com/office/drawing/2014/main" id="{5EBC2870-29EF-13A0-E904-23327FF1F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1154113"/>
            <a:ext cx="69596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Nace el Niño en un portal,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Él nos trae la paz,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Él nos trae la Navidad,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nos trae la felicidad.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 i="1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  <a:cs typeface="Arial" panose="020B0604020202020204" pitchFamily="34" charset="0"/>
              </a:rPr>
              <a:t>Venid que es hoy Nochebuena,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  <a:cs typeface="Arial" panose="020B0604020202020204" pitchFamily="34" charset="0"/>
              </a:rPr>
              <a:t>venid que es hoy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  <a:cs typeface="Arial" panose="020B0604020202020204" pitchFamily="34" charset="0"/>
              </a:rPr>
              <a:t>Los pastores ya van caminando al portal,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  <a:cs typeface="Arial" panose="020B0604020202020204" pitchFamily="34" charset="0"/>
              </a:rPr>
              <a:t>¡Gloria a Dios y en la Tierra paz!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 i="1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 i="1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 i="1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4036" name="CuadroTexto 6">
            <a:extLst>
              <a:ext uri="{FF2B5EF4-FFF2-40B4-BE49-F238E27FC236}">
                <a16:creationId xmlns:a16="http://schemas.microsoft.com/office/drawing/2014/main" id="{56612EB8-E488-9E1D-B11A-EB2091C8B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44037" name="Picture 8" descr="velas">
            <a:extLst>
              <a:ext uri="{FF2B5EF4-FFF2-40B4-BE49-F238E27FC236}">
                <a16:creationId xmlns:a16="http://schemas.microsoft.com/office/drawing/2014/main" id="{A718A75E-287E-456B-3C23-42FD0F6ECB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813" y="1079500"/>
            <a:ext cx="2347912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798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490538"/>
            <a:ext cx="4532313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en la            como en el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Baskerville Old Face" panose="02020602080505020303" pitchFamily="18" charset="0"/>
              </a:rPr>
              <a:t> </a:t>
            </a:r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599889" y="441538"/>
            <a:ext cx="196399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09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5" descr="http://www.diocesismalaga.es/images/albumes/fano/20070729.jpg">
            <a:extLst>
              <a:ext uri="{FF2B5EF4-FFF2-40B4-BE49-F238E27FC236}">
                <a16:creationId xmlns:a16="http://schemas.microsoft.com/office/drawing/2014/main" id="{3CD55F11-B756-5468-F20F-D713CA2F9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2037" y="1844674"/>
            <a:ext cx="2673245" cy="2376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27654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813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400" b="1" dirty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…Daos fraternalmente la paz </a:t>
            </a:r>
            <a:endParaRPr lang="es-ES" b="1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3716338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69476"/>
            <a:ext cx="84961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ARA EL QUE NUNCA LA DIO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0" y="847448"/>
            <a:ext cx="4104456" cy="3909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2357"/>
            <a:ext cx="3858153" cy="266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76672"/>
            <a:ext cx="7992888" cy="45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05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88" y="2474404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052513"/>
            <a:ext cx="72009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solidFill>
                  <a:srgbClr val="CC0000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n 2" descr="Un dibujo de una niña&#10;&#10;Descripción generada automáticamente con confianza media">
            <a:extLst>
              <a:ext uri="{FF2B5EF4-FFF2-40B4-BE49-F238E27FC236}">
                <a16:creationId xmlns:a16="http://schemas.microsoft.com/office/drawing/2014/main" id="{836ECB5D-2C7A-17AD-C381-ED681637B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-109055"/>
            <a:ext cx="3511680" cy="5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CuadroTexto 8">
            <a:extLst>
              <a:ext uri="{FF2B5EF4-FFF2-40B4-BE49-F238E27FC236}">
                <a16:creationId xmlns:a16="http://schemas.microsoft.com/office/drawing/2014/main" id="{BD49896A-D21F-94C5-BBF4-A2AA654DF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869160"/>
            <a:ext cx="331311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3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¡ES NAVIDAD</a:t>
            </a: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!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agen 1" descr="Un dibujo de una cara&#10;&#10;Descripción generada automáticamente con confianza baja">
            <a:extLst>
              <a:ext uri="{FF2B5EF4-FFF2-40B4-BE49-F238E27FC236}">
                <a16:creationId xmlns:a16="http://schemas.microsoft.com/office/drawing/2014/main" id="{4A758274-B40B-B2E1-40B7-1332FAE15F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412776"/>
            <a:ext cx="1288251" cy="2624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676234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ángulo 4">
            <a:extLst>
              <a:ext uri="{FF2B5EF4-FFF2-40B4-BE49-F238E27FC236}">
                <a16:creationId xmlns:a16="http://schemas.microsoft.com/office/drawing/2014/main" id="{4D8C5024-89BC-E842-86BA-9C368D190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850" y="620713"/>
            <a:ext cx="45720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Navidad es Navidad,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toda la tierra se alegra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y se entristece la mar.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Marinero ¿a dónde vas?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Deja tus redes y reza,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mira la estrella pasar.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haz en tu barca un altar.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 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haz  en tu barca un altar.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 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 </a:t>
            </a:r>
            <a:endParaRPr lang="es-ES" altLang="es-ES" sz="2000" b="1">
              <a:latin typeface="Comic Sans MS" panose="030F0702030302020204" pitchFamily="66" charset="0"/>
            </a:endParaRPr>
          </a:p>
        </p:txBody>
      </p:sp>
      <p:sp>
        <p:nvSpPr>
          <p:cNvPr id="39939" name="CuadroTexto 6">
            <a:extLst>
              <a:ext uri="{FF2B5EF4-FFF2-40B4-BE49-F238E27FC236}">
                <a16:creationId xmlns:a16="http://schemas.microsoft.com/office/drawing/2014/main" id="{A9A57B96-321C-0C72-1EA8-A04760E52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39940" name="CuadroTexto 7">
            <a:extLst>
              <a:ext uri="{FF2B5EF4-FFF2-40B4-BE49-F238E27FC236}">
                <a16:creationId xmlns:a16="http://schemas.microsoft.com/office/drawing/2014/main" id="{9F93B8A5-728F-6AD8-4DF1-4ACB3E6C4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44450"/>
            <a:ext cx="5145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CANCIÓN DE NAVIDAD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9941" name="CuadroTexto 6">
            <a:extLst>
              <a:ext uri="{FF2B5EF4-FFF2-40B4-BE49-F238E27FC236}">
                <a16:creationId xmlns:a16="http://schemas.microsoft.com/office/drawing/2014/main" id="{BFEE2400-B05E-C986-4BD6-7B46D026F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39942" name="Picture 8" descr="velas">
            <a:extLst>
              <a:ext uri="{FF2B5EF4-FFF2-40B4-BE49-F238E27FC236}">
                <a16:creationId xmlns:a16="http://schemas.microsoft.com/office/drawing/2014/main" id="{EC93F223-159B-FDB1-D6D6-8DC8EFC7FD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233488"/>
            <a:ext cx="2759075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ángulo 4">
            <a:extLst>
              <a:ext uri="{FF2B5EF4-FFF2-40B4-BE49-F238E27FC236}">
                <a16:creationId xmlns:a16="http://schemas.microsoft.com/office/drawing/2014/main" id="{25D88FC3-7F25-9067-C0BF-637866554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00" y="365125"/>
            <a:ext cx="45720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Noches blancas de hospital,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dejad el llanto esta noche,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que el Niño está por llegar.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Caminante sin hogar,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ven a mi casa esta noche,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que mañana ¡Dios dirá!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deja tu alforja llenar,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deja tu alforja llenar,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Caminante, caminante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</a:t>
            </a:r>
            <a:endParaRPr lang="es-ES" altLang="es-ES" sz="2000" b="1">
              <a:latin typeface="Comic Sans MS" panose="030F0702030302020204" pitchFamily="66" charset="0"/>
            </a:endParaRPr>
          </a:p>
        </p:txBody>
      </p:sp>
      <p:sp>
        <p:nvSpPr>
          <p:cNvPr id="40963" name="CuadroTexto 6">
            <a:extLst>
              <a:ext uri="{FF2B5EF4-FFF2-40B4-BE49-F238E27FC236}">
                <a16:creationId xmlns:a16="http://schemas.microsoft.com/office/drawing/2014/main" id="{D1294C9D-465A-9586-F8F8-30D60573C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2/3</a:t>
            </a:r>
          </a:p>
        </p:txBody>
      </p:sp>
      <p:sp>
        <p:nvSpPr>
          <p:cNvPr id="40964" name="CuadroTexto 6">
            <a:extLst>
              <a:ext uri="{FF2B5EF4-FFF2-40B4-BE49-F238E27FC236}">
                <a16:creationId xmlns:a16="http://schemas.microsoft.com/office/drawing/2014/main" id="{76C748F2-5AE7-4922-1F84-DA56CE0D2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0965" name="Imagen 5">
            <a:extLst>
              <a:ext uri="{FF2B5EF4-FFF2-40B4-BE49-F238E27FC236}">
                <a16:creationId xmlns:a16="http://schemas.microsoft.com/office/drawing/2014/main" id="{1326B3BA-8FFD-EF10-129A-3B354BD9C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520825"/>
            <a:ext cx="296703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Imagen 2">
            <a:extLst>
              <a:ext uri="{FF2B5EF4-FFF2-40B4-BE49-F238E27FC236}">
                <a16:creationId xmlns:a16="http://schemas.microsoft.com/office/drawing/2014/main" id="{A55AACF7-6353-F158-96EF-C1E6B3E45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188" y="2895600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ángulo 4">
            <a:extLst>
              <a:ext uri="{FF2B5EF4-FFF2-40B4-BE49-F238E27FC236}">
                <a16:creationId xmlns:a16="http://schemas.microsoft.com/office/drawing/2014/main" id="{2DAF0D63-A5A8-C171-B03B-E407A8C6B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850" y="230188"/>
            <a:ext cx="5148263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Ven soldado, vuelve ya,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para curar tus heridas,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para prestarte la Paz.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Navidad es Navidad,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toda la tierra se alegra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y se entristece la mar.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Tú que escuchas mi mensaje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haz en tu casa un altar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deja el odio y ven conmigo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porque llegó Navidad.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haz  en tu barca un altar.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Marinero, marinero, 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porque llegó Navidad.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sp>
        <p:nvSpPr>
          <p:cNvPr id="41987" name="CuadroTexto 6">
            <a:extLst>
              <a:ext uri="{FF2B5EF4-FFF2-40B4-BE49-F238E27FC236}">
                <a16:creationId xmlns:a16="http://schemas.microsoft.com/office/drawing/2014/main" id="{3B850F56-A4A1-950F-155E-BC295B901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3/3</a:t>
            </a:r>
          </a:p>
        </p:txBody>
      </p:sp>
      <p:sp>
        <p:nvSpPr>
          <p:cNvPr id="41988" name="CuadroTexto 6">
            <a:extLst>
              <a:ext uri="{FF2B5EF4-FFF2-40B4-BE49-F238E27FC236}">
                <a16:creationId xmlns:a16="http://schemas.microsoft.com/office/drawing/2014/main" id="{937BE9F5-30FD-7293-6127-4E3879608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1989" name="Picture 8" descr="velas">
            <a:extLst>
              <a:ext uri="{FF2B5EF4-FFF2-40B4-BE49-F238E27FC236}">
                <a16:creationId xmlns:a16="http://schemas.microsoft.com/office/drawing/2014/main" id="{DEA04E49-6C05-D75F-D3CE-F5EC4E70A5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600075"/>
            <a:ext cx="2759075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4 Rectángulo">
            <a:extLst>
              <a:ext uri="{FF2B5EF4-FFF2-40B4-BE49-F238E27FC236}">
                <a16:creationId xmlns:a16="http://schemas.microsoft.com/office/drawing/2014/main" id="{B5C3502E-C174-2AB5-734C-833D10774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1154113"/>
            <a:ext cx="73437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ángeles vienen cantando,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estrella empieza a brillar,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en la torre las campanas no cesan de tocar,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¡Gloria a Dios y en la Tierra paz!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Venid que es hoy Nochebuena,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venid que es hoy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Los pastores ya van caminando al portal,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¡Gloria a Dios y en la Tierra paz!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5059" name="CuadroTexto 6">
            <a:extLst>
              <a:ext uri="{FF2B5EF4-FFF2-40B4-BE49-F238E27FC236}">
                <a16:creationId xmlns:a16="http://schemas.microsoft.com/office/drawing/2014/main" id="{D11C5FFE-9695-0495-689E-303D74BA3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45060" name="Imagen 5">
            <a:extLst>
              <a:ext uri="{FF2B5EF4-FFF2-40B4-BE49-F238E27FC236}">
                <a16:creationId xmlns:a16="http://schemas.microsoft.com/office/drawing/2014/main" id="{73DF6E4F-90DC-AA80-6FD8-A79E29537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8575"/>
            <a:ext cx="2708275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Imagen 2">
            <a:extLst>
              <a:ext uri="{FF2B5EF4-FFF2-40B4-BE49-F238E27FC236}">
                <a16:creationId xmlns:a16="http://schemas.microsoft.com/office/drawing/2014/main" id="{E0AB47AF-1757-F4EF-BB03-DB15D986C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113" y="1279525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8544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8DBD27CA-8BBE-C34F-9DC9-0A9EDD25AF92}"/>
              </a:ext>
            </a:extLst>
          </p:cNvPr>
          <p:cNvSpPr txBox="1">
            <a:spLocks/>
          </p:cNvSpPr>
          <p:nvPr/>
        </p:nvSpPr>
        <p:spPr bwMode="auto">
          <a:xfrm>
            <a:off x="1907704" y="881062"/>
            <a:ext cx="6419155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Dime Niño, ¿de quién eres todo vestido de blanco?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100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Soy de la Virgen María y del Espíritu Santo. (bis)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000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Resuenen con alegría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los cánticos de mi tierra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viva el niño de Dios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que nació en la Nochebuena. (bis)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100" b="1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La Nochebuena se viene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la Nochebuena se va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nosotros nos iremos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no volveremos más. </a:t>
            </a:r>
          </a:p>
          <a:p>
            <a:pPr eaLnBrk="1" hangingPunct="1">
              <a:defRPr/>
            </a:pPr>
            <a:endParaRPr lang="es-ES" altLang="es-ES" sz="36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148614C4-BA55-9395-CC42-AEC9A68E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222250"/>
            <a:ext cx="2720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DIME NIÑO</a:t>
            </a:r>
          </a:p>
        </p:txBody>
      </p:sp>
      <p:pic>
        <p:nvPicPr>
          <p:cNvPr id="14340" name="Picture 6" descr="GIF animado (82037) Lumiere">
            <a:extLst>
              <a:ext uri="{FF2B5EF4-FFF2-40B4-BE49-F238E27FC236}">
                <a16:creationId xmlns:a16="http://schemas.microsoft.com/office/drawing/2014/main" id="{E09E4831-85AA-3914-EE09-5B7F12E96F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859" y="2420888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6974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47107" name="Imagen 10">
            <a:extLst>
              <a:ext uri="{FF2B5EF4-FFF2-40B4-BE49-F238E27FC236}">
                <a16:creationId xmlns:a16="http://schemas.microsoft.com/office/drawing/2014/main" id="{5CF6E504-B074-F875-BFC1-C6C6DBD9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533525"/>
            <a:ext cx="81105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333375"/>
            <a:ext cx="48910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LOS PECES EN EL RIO</a:t>
            </a:r>
            <a:endParaRPr lang="es-ES" altLang="es-ES" u="sng" dirty="0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8131" name="Imagen 10">
            <a:extLst>
              <a:ext uri="{FF2B5EF4-FFF2-40B4-BE49-F238E27FC236}">
                <a16:creationId xmlns:a16="http://schemas.microsoft.com/office/drawing/2014/main" id="{6A7F6D59-08B9-ABBC-6EDB-EB213C5CE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155700"/>
            <a:ext cx="81819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  <a:endParaRPr lang="es-ES" altLang="es-ES" sz="2400" b="1" i="1">
              <a:latin typeface="Comic Sans MS" panose="030F0702030302020204" pitchFamily="66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</a:t>
            </a: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/3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5400" dirty="0">
                <a:solidFill>
                  <a:srgbClr val="CC0000"/>
                </a:solidFill>
                <a:latin typeface="Comic Sans MS" panose="030F0702030302020204" pitchFamily="66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500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n 2" descr="Un dibujo de una niña&#10;&#10;Descripción generada automáticamente con confianza media">
            <a:extLst>
              <a:ext uri="{FF2B5EF4-FFF2-40B4-BE49-F238E27FC236}">
                <a16:creationId xmlns:a16="http://schemas.microsoft.com/office/drawing/2014/main" id="{836ECB5D-2C7A-17AD-C381-ED681637B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-109055"/>
            <a:ext cx="3511680" cy="5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CuadroTexto 8">
            <a:extLst>
              <a:ext uri="{FF2B5EF4-FFF2-40B4-BE49-F238E27FC236}">
                <a16:creationId xmlns:a16="http://schemas.microsoft.com/office/drawing/2014/main" id="{BD49896A-D21F-94C5-BBF4-A2AA654DF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869160"/>
            <a:ext cx="331311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3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¡ES NAVIDAD</a:t>
            </a: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!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agen 1" descr="Un dibujo de una cara&#10;&#10;Descripción generada automáticamente con confianza baja">
            <a:extLst>
              <a:ext uri="{FF2B5EF4-FFF2-40B4-BE49-F238E27FC236}">
                <a16:creationId xmlns:a16="http://schemas.microsoft.com/office/drawing/2014/main" id="{4A758274-B40B-B2E1-40B7-1332FAE15F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412776"/>
            <a:ext cx="1288251" cy="2624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ángeles bajan del cielo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cantando un himno de paz;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Navidad,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Navidad.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115888"/>
            <a:ext cx="47402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G</a:t>
            </a: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692150"/>
            <a:ext cx="7777162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A ti, Padre Dios, alabamos y gracias te damos, Señor,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Salvador,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tierra repite el mensaje y canta el himno de paz,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F292CACD-CC2B-A573-2BA9-292E29D12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052513"/>
            <a:ext cx="7632700" cy="4176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_tradnl" altLang="es-ES" sz="2400" b="1" u="sng" dirty="0">
                <a:latin typeface="Comic Sans MS" panose="030F0702030302020204" pitchFamily="66" charset="0"/>
              </a:rPr>
              <a:t>1ª LECTURA</a:t>
            </a:r>
            <a:r>
              <a:rPr lang="es-ES_tradnl" altLang="es-ES" sz="2400" b="1" dirty="0">
                <a:latin typeface="Comic Sans MS" panose="030F0702030302020204" pitchFamily="66" charset="0"/>
              </a:rPr>
              <a:t>: Libro de Isaías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400" b="1" u="sng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SALMO:</a:t>
            </a:r>
            <a:r>
              <a:rPr lang="es-ES" altLang="es-ES" sz="2400" b="1" dirty="0">
                <a:latin typeface="Comic Sans MS" panose="030F0702030302020204" pitchFamily="66" charset="0"/>
              </a:rPr>
              <a:t>  </a:t>
            </a: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Los confines de la tierra han contemplado la salvación de nuestro Dios.</a:t>
            </a:r>
          </a:p>
          <a:p>
            <a:pPr marL="0" indent="0" eaLnBrk="1" hangingPunct="1">
              <a:buFontTx/>
              <a:buNone/>
              <a:defRPr/>
            </a:pPr>
            <a:endParaRPr lang="es-ES" altLang="es-ES" sz="18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2ª LECTURA:</a:t>
            </a:r>
            <a:r>
              <a:rPr lang="es-ES" altLang="es-ES" sz="2400" b="1" dirty="0">
                <a:latin typeface="Comic Sans MS" panose="030F0702030302020204" pitchFamily="66" charset="0"/>
              </a:rPr>
              <a:t> </a:t>
            </a:r>
            <a:r>
              <a:rPr lang="es-ES_tradnl" altLang="es-ES" sz="2400" b="1" dirty="0">
                <a:latin typeface="Comic Sans MS" panose="030F0702030302020204" pitchFamily="66" charset="0"/>
              </a:rPr>
              <a:t>Carta a los Hebreos</a:t>
            </a:r>
            <a:endParaRPr lang="es-ES_tradnl" altLang="es-ES" sz="2400" b="1" u="sng" dirty="0">
              <a:latin typeface="Comic Sans MS" panose="030F0702030302020204" pitchFamily="66" charset="0"/>
            </a:endParaRPr>
          </a:p>
        </p:txBody>
      </p:sp>
      <p:sp>
        <p:nvSpPr>
          <p:cNvPr id="18435" name="CuadroTexto 8">
            <a:extLst>
              <a:ext uri="{FF2B5EF4-FFF2-40B4-BE49-F238E27FC236}">
                <a16:creationId xmlns:a16="http://schemas.microsoft.com/office/drawing/2014/main" id="{D0C38EC0-6FEB-30C1-F63F-1CDD65DB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576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>
                <a:latin typeface="Comic Sans MS" panose="030F0702030302020204" pitchFamily="66" charset="0"/>
              </a:rPr>
              <a:t>L</a:t>
            </a:r>
            <a:r>
              <a:rPr lang="es-ES" altLang="es-ES" b="1" u="sng">
                <a:latin typeface="Comic Sans MS" panose="030F0702030302020204" pitchFamily="66" charset="0"/>
              </a:rPr>
              <a:t>ITURGIA DE LA PALABRA</a:t>
            </a:r>
          </a:p>
        </p:txBody>
      </p:sp>
      <p:pic>
        <p:nvPicPr>
          <p:cNvPr id="18436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F914243-3C2F-B82E-BA42-2AD1AB2C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944938"/>
            <a:ext cx="27368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773238"/>
            <a:ext cx="7272338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El Niño Dios ha nacido en Belén, Aleluya, Aleluyaaa.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Quiere nacer en nosotros también, Aleluya, Aleluyaaa.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96875"/>
            <a:ext cx="2873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uadroTexto 1">
            <a:extLst>
              <a:ext uri="{FF2B5EF4-FFF2-40B4-BE49-F238E27FC236}">
                <a16:creationId xmlns:a16="http://schemas.microsoft.com/office/drawing/2014/main" id="{9A5C8B70-B06D-B04D-F7E1-87D899EC8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1520416"/>
            <a:ext cx="1408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</a:rPr>
              <a:t>san Juan 1</a:t>
            </a:r>
          </a:p>
        </p:txBody>
      </p:sp>
      <p:sp>
        <p:nvSpPr>
          <p:cNvPr id="21507" name="CuadroTexto 1">
            <a:extLst>
              <a:ext uri="{FF2B5EF4-FFF2-40B4-BE49-F238E27FC236}">
                <a16:creationId xmlns:a16="http://schemas.microsoft.com/office/drawing/2014/main" id="{40420191-7F0E-1BB8-BBE2-89C92E9AA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6978" y="195902"/>
            <a:ext cx="73342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“El Verbo se hizo carne y habitó entre nosotros”</a:t>
            </a:r>
          </a:p>
        </p:txBody>
      </p:sp>
      <p:pic>
        <p:nvPicPr>
          <p:cNvPr id="21508" name="Marcador de contenido 4" descr="Ilustrado por. Patxi Velasco Fano - PDF Free Download">
            <a:extLst>
              <a:ext uri="{FF2B5EF4-FFF2-40B4-BE49-F238E27FC236}">
                <a16:creationId xmlns:a16="http://schemas.microsoft.com/office/drawing/2014/main" id="{E25D9C0C-9F72-C4C9-9F49-2F3CC4F7F033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912" y="1495446"/>
            <a:ext cx="2736304" cy="386710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8924</TotalTime>
  <Words>1693</Words>
  <Application>Microsoft Office PowerPoint</Application>
  <PresentationFormat>Presentación en pantalla (4:3)</PresentationFormat>
  <Paragraphs>292</Paragraphs>
  <Slides>35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6" baseType="lpstr">
      <vt:lpstr>Arial</vt:lpstr>
      <vt:lpstr>Ballpark</vt:lpstr>
      <vt:lpstr>Baskerville Old Face</vt:lpstr>
      <vt:lpstr>Bodoni MT Black</vt:lpstr>
      <vt:lpstr>Calibri</vt:lpstr>
      <vt:lpstr>Comic Sans MS</vt:lpstr>
      <vt:lpstr>Trebuchet MS</vt:lpstr>
      <vt:lpstr>Wingdings</vt:lpstr>
      <vt:lpstr>Wingdings 2</vt:lpstr>
      <vt:lpstr>Wingdings 3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826</cp:revision>
  <dcterms:created xsi:type="dcterms:W3CDTF">2008-10-09T14:11:57Z</dcterms:created>
  <dcterms:modified xsi:type="dcterms:W3CDTF">2023-12-24T16:24:07Z</dcterms:modified>
</cp:coreProperties>
</file>