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8156" r:id="rId1"/>
  </p:sldMasterIdLst>
  <p:notesMasterIdLst>
    <p:notesMasterId r:id="rId41"/>
  </p:notesMasterIdLst>
  <p:sldIdLst>
    <p:sldId id="1377" r:id="rId2"/>
    <p:sldId id="1308" r:id="rId3"/>
    <p:sldId id="1309" r:id="rId4"/>
    <p:sldId id="304" r:id="rId5"/>
    <p:sldId id="268" r:id="rId6"/>
    <p:sldId id="1296" r:id="rId7"/>
    <p:sldId id="269" r:id="rId8"/>
    <p:sldId id="270" r:id="rId9"/>
    <p:sldId id="882" r:id="rId10"/>
    <p:sldId id="415" r:id="rId11"/>
    <p:sldId id="339" r:id="rId12"/>
    <p:sldId id="1289" r:id="rId13"/>
    <p:sldId id="1298" r:id="rId14"/>
    <p:sldId id="1023" r:id="rId15"/>
    <p:sldId id="764" r:id="rId16"/>
    <p:sldId id="1360" r:id="rId17"/>
    <p:sldId id="1336" r:id="rId18"/>
    <p:sldId id="1277" r:id="rId19"/>
    <p:sldId id="347" r:id="rId20"/>
    <p:sldId id="1028" r:id="rId21"/>
    <p:sldId id="348" r:id="rId22"/>
    <p:sldId id="349" r:id="rId23"/>
    <p:sldId id="1374" r:id="rId24"/>
    <p:sldId id="1376" r:id="rId25"/>
    <p:sldId id="766" r:id="rId26"/>
    <p:sldId id="1379" r:id="rId27"/>
    <p:sldId id="275" r:id="rId28"/>
    <p:sldId id="276" r:id="rId29"/>
    <p:sldId id="277" r:id="rId30"/>
    <p:sldId id="744" r:id="rId31"/>
    <p:sldId id="1306" r:id="rId32"/>
    <p:sldId id="1307" r:id="rId33"/>
    <p:sldId id="1303" r:id="rId34"/>
    <p:sldId id="1304" r:id="rId35"/>
    <p:sldId id="1305" r:id="rId36"/>
    <p:sldId id="1292" r:id="rId37"/>
    <p:sldId id="1293" r:id="rId38"/>
    <p:sldId id="1294" r:id="rId39"/>
    <p:sldId id="699" r:id="rId40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000000"/>
    <a:srgbClr val="F3F3F3"/>
    <a:srgbClr val="9933FF"/>
    <a:srgbClr val="9900FF"/>
    <a:srgbClr val="6600CC"/>
    <a:srgbClr val="0000CC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8A2937F-B9FD-467A-8A91-B0A706F20040}" v="6" dt="2023-12-26T02:57:43.4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086" autoAdjust="0"/>
    <p:restoredTop sz="95097" autoAdjust="0"/>
  </p:normalViewPr>
  <p:slideViewPr>
    <p:cSldViewPr>
      <p:cViewPr varScale="1">
        <p:scale>
          <a:sx n="73" d="100"/>
          <a:sy n="73" d="100"/>
        </p:scale>
        <p:origin x="1277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C0D3C0B1-3563-8455-BC8E-FA5AA8E21FB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FBD50B3E-D37D-5A1C-D89B-F709C69C7DE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2475ABB1-367B-48AA-81EB-5548F64C844F}" type="datetimeFigureOut">
              <a:rPr lang="es-ES"/>
              <a:pPr>
                <a:defRPr/>
              </a:pPr>
              <a:t>30/12/2023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506F117C-B833-BC55-BE73-60B3CC3B6C1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08707ACD-6471-1993-013A-D723F1976E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698F56C9-4BA1-434F-EF93-6F51499811F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143C6E85-3CD4-45D8-1CE9-E9AD8D997F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694A301-ED22-4669-90FF-E676C3C5A68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Marcador de imagen de diapositiva 1">
            <a:extLst>
              <a:ext uri="{FF2B5EF4-FFF2-40B4-BE49-F238E27FC236}">
                <a16:creationId xmlns:a16="http://schemas.microsoft.com/office/drawing/2014/main" id="{6EC37379-0ADB-C02D-D0A3-A4693841C69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Marcador de notas 2">
            <a:extLst>
              <a:ext uri="{FF2B5EF4-FFF2-40B4-BE49-F238E27FC236}">
                <a16:creationId xmlns:a16="http://schemas.microsoft.com/office/drawing/2014/main" id="{D3312651-AE89-2B40-5956-6C19AE33CA6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11268" name="Marcador de número de diapositiva 3">
            <a:extLst>
              <a:ext uri="{FF2B5EF4-FFF2-40B4-BE49-F238E27FC236}">
                <a16:creationId xmlns:a16="http://schemas.microsoft.com/office/drawing/2014/main" id="{2F2A8FAF-0B2D-F39E-2254-DB4C069871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CCC2D1D-1653-4FFE-A001-B9F8C880ABB8}" type="slidenum">
              <a:rPr lang="es-ES" altLang="es-ES" smtClean="0"/>
              <a:pPr/>
              <a:t>1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Marcador de imagen de diapositiva 1">
            <a:extLst>
              <a:ext uri="{FF2B5EF4-FFF2-40B4-BE49-F238E27FC236}">
                <a16:creationId xmlns:a16="http://schemas.microsoft.com/office/drawing/2014/main" id="{207FFDB3-8C78-4592-7C63-28562CF186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Marcador de notas 2">
            <a:extLst>
              <a:ext uri="{FF2B5EF4-FFF2-40B4-BE49-F238E27FC236}">
                <a16:creationId xmlns:a16="http://schemas.microsoft.com/office/drawing/2014/main" id="{69F1B896-B6BD-8EB4-C241-F5A26B89C9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19460" name="Marcador de número de diapositiva 3">
            <a:extLst>
              <a:ext uri="{FF2B5EF4-FFF2-40B4-BE49-F238E27FC236}">
                <a16:creationId xmlns:a16="http://schemas.microsoft.com/office/drawing/2014/main" id="{DD5F6226-EA75-8487-B6AE-A04C219FEA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DEE6C34-E175-4F82-944A-6B1431113623}" type="slidenum">
              <a:rPr lang="es-ES" altLang="es-ES" smtClean="0"/>
              <a:pPr/>
              <a:t>7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>
            <a:extLst>
              <a:ext uri="{FF2B5EF4-FFF2-40B4-BE49-F238E27FC236}">
                <a16:creationId xmlns:a16="http://schemas.microsoft.com/office/drawing/2014/main" id="{EA30294A-F17D-9B77-2551-0825D218BA5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Marcador de notas 2">
            <a:extLst>
              <a:ext uri="{FF2B5EF4-FFF2-40B4-BE49-F238E27FC236}">
                <a16:creationId xmlns:a16="http://schemas.microsoft.com/office/drawing/2014/main" id="{BDD63BDB-7901-A538-8251-3156A228D3A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2532" name="Marcador de número de diapositiva 3">
            <a:extLst>
              <a:ext uri="{FF2B5EF4-FFF2-40B4-BE49-F238E27FC236}">
                <a16:creationId xmlns:a16="http://schemas.microsoft.com/office/drawing/2014/main" id="{854D5ED5-5DFA-E68D-8C78-6DFA3F30EB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64EFB75-9B59-4DC5-AE13-2E40A500198D}" type="slidenum">
              <a:rPr lang="es-ES" altLang="es-ES" smtClean="0"/>
              <a:pPr/>
              <a:t>9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Marcador de imagen de diapositiva">
            <a:extLst>
              <a:ext uri="{FF2B5EF4-FFF2-40B4-BE49-F238E27FC236}">
                <a16:creationId xmlns:a16="http://schemas.microsoft.com/office/drawing/2014/main" id="{3F03418A-EFA5-4DF3-9FF5-5C3261B7B59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2 Marcador de notas">
            <a:extLst>
              <a:ext uri="{FF2B5EF4-FFF2-40B4-BE49-F238E27FC236}">
                <a16:creationId xmlns:a16="http://schemas.microsoft.com/office/drawing/2014/main" id="{B0B86963-D11F-6436-0708-9D3A1B9DC04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24580" name="3 Marcador de número de diapositiva">
            <a:extLst>
              <a:ext uri="{FF2B5EF4-FFF2-40B4-BE49-F238E27FC236}">
                <a16:creationId xmlns:a16="http://schemas.microsoft.com/office/drawing/2014/main" id="{E258B9C4-E4D7-4077-82D0-E966A00E35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5CBA2F0-A77A-47AE-A328-943E99AD2EBF}" type="slidenum">
              <a:rPr lang="es-ES" altLang="es-ES" smtClean="0"/>
              <a:pPr/>
              <a:t>10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Marcador de imagen de diapositiva 1">
            <a:extLst>
              <a:ext uri="{FF2B5EF4-FFF2-40B4-BE49-F238E27FC236}">
                <a16:creationId xmlns:a16="http://schemas.microsoft.com/office/drawing/2014/main" id="{92D80497-36C4-B00C-45AD-2D94AD90A0B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Marcador de notas 2">
            <a:extLst>
              <a:ext uri="{FF2B5EF4-FFF2-40B4-BE49-F238E27FC236}">
                <a16:creationId xmlns:a16="http://schemas.microsoft.com/office/drawing/2014/main" id="{32D02149-554E-401E-A0BF-A32BAC99843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1204" name="Marcador de número de diapositiva 3">
            <a:extLst>
              <a:ext uri="{FF2B5EF4-FFF2-40B4-BE49-F238E27FC236}">
                <a16:creationId xmlns:a16="http://schemas.microsoft.com/office/drawing/2014/main" id="{1E381F2A-96B5-0EE2-5F6B-744A5F49DA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1E99EF8-2AE7-46D2-8450-4CF1922A18E6}" type="slidenum">
              <a:rPr lang="es-ES" altLang="es-ES" smtClean="0"/>
              <a:pPr/>
              <a:t>39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Xmas - Title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47664" y="2130425"/>
            <a:ext cx="5760640" cy="1470025"/>
          </a:xfrm>
        </p:spPr>
        <p:txBody>
          <a:bodyPr>
            <a:normAutofit/>
          </a:bodyPr>
          <a:lstStyle>
            <a:lvl1pPr>
              <a:defRPr sz="5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084168" y="4581128"/>
            <a:ext cx="2872408" cy="21126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rgbClr val="C00000"/>
                </a:solidFill>
                <a:effectLst/>
                <a:latin typeface="Ballpark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noProof="0"/>
              <a:t>Haga clic para modificar el estilo de subtítulo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835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995135CE-A657-52EA-C110-7D4D669D4C3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4E7E2FEC-8A2A-3888-ADB3-212F89E5DAE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1923F8-C116-47FC-9C1A-928CFBBB116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E2829991-0A24-55CA-36E0-0900158EAF39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495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Xmas - Page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/>
          <a:lstStyle>
            <a:lvl1pPr algn="r">
              <a:defRPr>
                <a:solidFill>
                  <a:srgbClr val="C00000"/>
                </a:solidFill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9632" y="1600201"/>
            <a:ext cx="7427168" cy="3989040"/>
          </a:xfrm>
        </p:spPr>
        <p:txBody>
          <a:bodyPr/>
          <a:lstStyle>
            <a:lvl1pPr>
              <a:defRPr i="0">
                <a:solidFill>
                  <a:srgbClr val="C00000"/>
                </a:solidFill>
                <a:latin typeface="+mj-lt"/>
              </a:defRPr>
            </a:lvl1pPr>
            <a:lvl2pPr>
              <a:defRPr i="0">
                <a:solidFill>
                  <a:srgbClr val="C00000"/>
                </a:solidFill>
                <a:latin typeface="+mj-lt"/>
              </a:defRPr>
            </a:lvl2pPr>
            <a:lvl3pPr>
              <a:defRPr i="0">
                <a:solidFill>
                  <a:srgbClr val="C00000"/>
                </a:solidFill>
                <a:latin typeface="+mj-lt"/>
              </a:defRPr>
            </a:lvl3pPr>
            <a:lvl4pPr>
              <a:defRPr i="0">
                <a:solidFill>
                  <a:srgbClr val="C00000"/>
                </a:solidFill>
                <a:latin typeface="+mj-lt"/>
              </a:defRPr>
            </a:lvl4pPr>
            <a:lvl5pPr>
              <a:defRPr i="0">
                <a:solidFill>
                  <a:srgbClr val="C00000"/>
                </a:solidFill>
                <a:latin typeface="+mj-lt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 dirty="0"/>
          </a:p>
        </p:txBody>
      </p:sp>
      <p:sp>
        <p:nvSpPr>
          <p:cNvPr id="4" name="Espace réservé du numéro de diapositive 8">
            <a:extLst>
              <a:ext uri="{FF2B5EF4-FFF2-40B4-BE49-F238E27FC236}">
                <a16:creationId xmlns:a16="http://schemas.microsoft.com/office/drawing/2014/main" id="{2810877C-CB2C-AFE4-8AFF-B8B96858D9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32813" y="4365625"/>
            <a:ext cx="539750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pPr>
              <a:defRPr/>
            </a:pPr>
            <a:fld id="{66875466-D26E-45DE-AAFD-3B34882473C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200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mas - Titl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084168" y="4581128"/>
            <a:ext cx="2872408" cy="21126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chemeClr val="accent5">
                    <a:lumMod val="75000"/>
                  </a:schemeClr>
                </a:solidFill>
                <a:effectLst/>
                <a:latin typeface="Ballpark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noProof="0"/>
              <a:t>Haga clic para modificar el estilo de subtítulo del patrón</a:t>
            </a:r>
            <a:endParaRPr lang="en-US" dirty="0"/>
          </a:p>
        </p:txBody>
      </p:sp>
      <p:sp>
        <p:nvSpPr>
          <p:cNvPr id="6" name="Titre 1"/>
          <p:cNvSpPr>
            <a:spLocks noGrp="1"/>
          </p:cNvSpPr>
          <p:nvPr>
            <p:ph type="ctrTitle"/>
          </p:nvPr>
        </p:nvSpPr>
        <p:spPr>
          <a:xfrm>
            <a:off x="1547664" y="2130425"/>
            <a:ext cx="5760640" cy="1470025"/>
          </a:xfrm>
        </p:spPr>
        <p:txBody>
          <a:bodyPr>
            <a:normAutofit/>
          </a:bodyPr>
          <a:lstStyle>
            <a:lvl1pPr>
              <a:defRPr sz="5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4507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Xmas - Pag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/>
          <a:lstStyle>
            <a:lvl1pPr algn="r">
              <a:defRPr>
                <a:solidFill>
                  <a:schemeClr val="accent5">
                    <a:lumMod val="75000"/>
                  </a:schemeClr>
                </a:solidFill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9632" y="1600201"/>
            <a:ext cx="7427168" cy="3989040"/>
          </a:xfrm>
        </p:spPr>
        <p:txBody>
          <a:bodyPr/>
          <a:lstStyle>
            <a:lvl1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1pPr>
            <a:lvl2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2pPr>
            <a:lvl3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3pPr>
            <a:lvl4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4pPr>
            <a:lvl5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 dirty="0"/>
          </a:p>
        </p:txBody>
      </p:sp>
      <p:sp>
        <p:nvSpPr>
          <p:cNvPr id="4" name="Espace réservé du numéro de diapositive 8">
            <a:extLst>
              <a:ext uri="{FF2B5EF4-FFF2-40B4-BE49-F238E27FC236}">
                <a16:creationId xmlns:a16="http://schemas.microsoft.com/office/drawing/2014/main" id="{F4A0F62A-C257-3684-61A3-BF53C95823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32813" y="4365625"/>
            <a:ext cx="539750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pPr>
              <a:defRPr/>
            </a:pPr>
            <a:fld id="{442830E8-A91E-467D-ABFA-858D661A3BE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808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mas - Titl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084168" y="4581128"/>
            <a:ext cx="2872408" cy="21126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rgbClr val="7030A0"/>
                </a:solidFill>
                <a:effectLst/>
                <a:latin typeface="Ballpark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noProof="0"/>
              <a:t>Haga clic para modificar el estilo de subtítulo del patrón</a:t>
            </a:r>
            <a:endParaRPr lang="en-US" dirty="0"/>
          </a:p>
        </p:txBody>
      </p:sp>
      <p:sp>
        <p:nvSpPr>
          <p:cNvPr id="6" name="Titre 1"/>
          <p:cNvSpPr>
            <a:spLocks noGrp="1"/>
          </p:cNvSpPr>
          <p:nvPr>
            <p:ph type="ctrTitle"/>
          </p:nvPr>
        </p:nvSpPr>
        <p:spPr>
          <a:xfrm>
            <a:off x="1547664" y="2130425"/>
            <a:ext cx="5760640" cy="1470025"/>
          </a:xfrm>
        </p:spPr>
        <p:txBody>
          <a:bodyPr>
            <a:normAutofit/>
          </a:bodyPr>
          <a:lstStyle>
            <a:lvl1pPr>
              <a:defRPr sz="5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404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Xmas - Pag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/>
          <a:lstStyle>
            <a:lvl1pPr algn="r">
              <a:defRPr>
                <a:solidFill>
                  <a:srgbClr val="7030A0"/>
                </a:solidFill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9632" y="1600201"/>
            <a:ext cx="7427168" cy="3989040"/>
          </a:xfrm>
        </p:spPr>
        <p:txBody>
          <a:bodyPr/>
          <a:lstStyle>
            <a:lvl1pPr>
              <a:defRPr i="0">
                <a:solidFill>
                  <a:srgbClr val="7030A0"/>
                </a:solidFill>
                <a:latin typeface="+mj-lt"/>
              </a:defRPr>
            </a:lvl1pPr>
            <a:lvl2pPr>
              <a:defRPr i="0">
                <a:solidFill>
                  <a:srgbClr val="7030A0"/>
                </a:solidFill>
                <a:latin typeface="+mj-lt"/>
              </a:defRPr>
            </a:lvl2pPr>
            <a:lvl3pPr>
              <a:defRPr i="0">
                <a:solidFill>
                  <a:srgbClr val="7030A0"/>
                </a:solidFill>
                <a:latin typeface="+mj-lt"/>
              </a:defRPr>
            </a:lvl3pPr>
            <a:lvl4pPr>
              <a:defRPr i="0">
                <a:solidFill>
                  <a:srgbClr val="7030A0"/>
                </a:solidFill>
                <a:latin typeface="+mj-lt"/>
              </a:defRPr>
            </a:lvl4pPr>
            <a:lvl5pPr>
              <a:defRPr i="0">
                <a:solidFill>
                  <a:srgbClr val="7030A0"/>
                </a:solidFill>
                <a:latin typeface="+mj-lt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 dirty="0"/>
          </a:p>
        </p:txBody>
      </p:sp>
      <p:sp>
        <p:nvSpPr>
          <p:cNvPr id="4" name="Espace réservé du numéro de diapositive 8">
            <a:extLst>
              <a:ext uri="{FF2B5EF4-FFF2-40B4-BE49-F238E27FC236}">
                <a16:creationId xmlns:a16="http://schemas.microsoft.com/office/drawing/2014/main" id="{44752D4B-5F8A-3929-6DF3-067CFDBF6B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32813" y="4365625"/>
            <a:ext cx="539750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pPr>
              <a:defRPr/>
            </a:pPr>
            <a:fld id="{7F2FC6CC-628C-490F-BCE2-B8788675CFD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827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FA78CD5D-7762-E965-1A15-0674AA565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5B302-A948-4D5A-B203-F82BCC9914DB}" type="datetimeFigureOut">
              <a:rPr lang="en-US"/>
              <a:pPr>
                <a:defRPr/>
              </a:pPr>
              <a:t>12/30/2023</a:t>
            </a:fld>
            <a:endParaRPr lang="en-US"/>
          </a:p>
        </p:txBody>
      </p:sp>
      <p:sp>
        <p:nvSpPr>
          <p:cNvPr id="3" name="Espace réservé du pied de page 4">
            <a:extLst>
              <a:ext uri="{FF2B5EF4-FFF2-40B4-BE49-F238E27FC236}">
                <a16:creationId xmlns:a16="http://schemas.microsoft.com/office/drawing/2014/main" id="{B7891A09-578E-7194-75CD-807B3DB65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Footer</a:t>
            </a:r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B2392D17-67C7-1D48-FEA3-CB81F5C56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5BE55-3437-4F0C-B470-B3CFD48800F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275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BF865E6-3E68-B5CE-B9F8-743F72316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F060278-CBBF-A683-0066-ECCD4B896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7F766A6-B877-AFFA-B2B5-7A3BD2EE0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ABAF68-37F3-4839-9E4D-7BAE0FFA282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010207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4FACD99C-3492-49FE-E9A4-48FAE6DF680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3B7CB011-3F42-F469-8AED-26BB2DE063A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8DBC1F-A7EA-459A-BCCB-857A711DA55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107669A2-47A3-00E8-9D54-7BD82C608B55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4383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>
            <a:extLst>
              <a:ext uri="{FF2B5EF4-FFF2-40B4-BE49-F238E27FC236}">
                <a16:creationId xmlns:a16="http://schemas.microsoft.com/office/drawing/2014/main" id="{F9BD7AFA-175B-F06A-D9FC-94F1BF1527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ES"/>
              <a:t>Click to edit Master title style</a:t>
            </a:r>
          </a:p>
        </p:txBody>
      </p:sp>
      <p:sp>
        <p:nvSpPr>
          <p:cNvPr id="1027" name="Espace réservé du texte 2">
            <a:extLst>
              <a:ext uri="{FF2B5EF4-FFF2-40B4-BE49-F238E27FC236}">
                <a16:creationId xmlns:a16="http://schemas.microsoft.com/office/drawing/2014/main" id="{1F2C9501-27EC-8FA1-39D8-28D23FCC7A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ES"/>
              <a:t>Click to edit Master text styles</a:t>
            </a:r>
          </a:p>
          <a:p>
            <a:pPr lvl="1"/>
            <a:r>
              <a:rPr lang="en-US" altLang="es-ES"/>
              <a:t>Second level</a:t>
            </a:r>
          </a:p>
          <a:p>
            <a:pPr lvl="2"/>
            <a:r>
              <a:rPr lang="en-US" altLang="es-ES"/>
              <a:t>Third level</a:t>
            </a:r>
          </a:p>
          <a:p>
            <a:pPr lvl="3"/>
            <a:r>
              <a:rPr lang="en-US" altLang="es-ES"/>
              <a:t>Fourth level</a:t>
            </a:r>
          </a:p>
          <a:p>
            <a:pPr lvl="4"/>
            <a:r>
              <a:rPr lang="en-US" altLang="es-ES"/>
              <a:t>Fifth level</a:t>
            </a:r>
            <a:endParaRPr lang="fr-FR" altLang="es-E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2FEC41-D66F-1F61-58DF-E2C4ADD909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9421E12-7B91-460B-BE95-06974CF69572}" type="datetimeFigureOut">
              <a:rPr lang="en-US"/>
              <a:pPr>
                <a:defRPr/>
              </a:pPr>
              <a:t>12/30/2023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AB5DFE6-2040-F4E5-9881-A37F2D3C8D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Footer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E226860-61BC-7A90-D531-7426CDE019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7E081CF-739C-47A9-BE09-6B8FB9B662B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457" r:id="rId1"/>
    <p:sldLayoutId id="2147488458" r:id="rId2"/>
    <p:sldLayoutId id="2147488459" r:id="rId3"/>
    <p:sldLayoutId id="2147488460" r:id="rId4"/>
    <p:sldLayoutId id="2147488461" r:id="rId5"/>
    <p:sldLayoutId id="2147488462" r:id="rId6"/>
    <p:sldLayoutId id="2147488456" r:id="rId7"/>
    <p:sldLayoutId id="2147488463" r:id="rId8"/>
    <p:sldLayoutId id="2147488464" r:id="rId9"/>
    <p:sldLayoutId id="2147488465" r:id="rId1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6.gif"/><Relationship Id="rId4" Type="http://schemas.openxmlformats.org/officeDocument/2006/relationships/image" Target="../media/image4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gi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4.gi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gif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gi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gif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11F79FB-3CB0-1B62-B907-C26E0EC596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74" r="16451" b="20157"/>
          <a:stretch/>
        </p:blipFill>
        <p:spPr>
          <a:xfrm>
            <a:off x="3504567" y="260648"/>
            <a:ext cx="5387913" cy="37952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123" name="3 CuadroTexto">
            <a:extLst>
              <a:ext uri="{FF2B5EF4-FFF2-40B4-BE49-F238E27FC236}">
                <a16:creationId xmlns:a16="http://schemas.microsoft.com/office/drawing/2014/main" id="{8AE9D8BB-CC1D-7C07-39A9-619B18156E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67000">
                <a:schemeClr val="accent1">
                  <a:lumMod val="0"/>
                  <a:lumOff val="100000"/>
                </a:schemeClr>
              </a:gs>
              <a:gs pos="100000">
                <a:srgbClr val="CC0000"/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1800" dirty="0">
                <a:latin typeface="Comic Sans MS" panose="030F0702030302020204" pitchFamily="66" charset="0"/>
              </a:rPr>
              <a:t>COMUNIDAD PARROQUIAL CRISTO REDENTOR –VALLADOLID-</a:t>
            </a:r>
          </a:p>
        </p:txBody>
      </p:sp>
      <p:sp>
        <p:nvSpPr>
          <p:cNvPr id="5124" name="2 Subtítulo">
            <a:extLst>
              <a:ext uri="{FF2B5EF4-FFF2-40B4-BE49-F238E27FC236}">
                <a16:creationId xmlns:a16="http://schemas.microsoft.com/office/drawing/2014/main" id="{AF314EA5-ABA6-4B81-58B4-ED5DDC2F3D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48038" y="260350"/>
            <a:ext cx="5259387" cy="730250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DOMINGO, DÍA DEL SEÑOR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4D7662C-82D2-5D71-02D6-8ACC33F368D3}"/>
              </a:ext>
            </a:extLst>
          </p:cNvPr>
          <p:cNvSpPr txBox="1"/>
          <p:nvPr/>
        </p:nvSpPr>
        <p:spPr>
          <a:xfrm rot="20291427">
            <a:off x="1166535" y="554008"/>
            <a:ext cx="3696651" cy="930354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66667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rebuchet MS"/>
              </a:rPr>
              <a:t>¡BIENVENIDOS!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DB64AE2-FB44-B373-79FC-C6332364174A}"/>
              </a:ext>
            </a:extLst>
          </p:cNvPr>
          <p:cNvSpPr txBox="1"/>
          <p:nvPr/>
        </p:nvSpPr>
        <p:spPr>
          <a:xfrm>
            <a:off x="2771800" y="4413583"/>
            <a:ext cx="5256584" cy="930354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100000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rebuchet MS"/>
              </a:rPr>
              <a:t> ¡FELIZ NAVIDAD! </a:t>
            </a:r>
          </a:p>
        </p:txBody>
      </p:sp>
      <p:pic>
        <p:nvPicPr>
          <p:cNvPr id="10249" name="Picture 6" descr="GIF animado (82037) Lumiere">
            <a:extLst>
              <a:ext uri="{FF2B5EF4-FFF2-40B4-BE49-F238E27FC236}">
                <a16:creationId xmlns:a16="http://schemas.microsoft.com/office/drawing/2014/main" id="{80857ECB-AE65-C94F-A1B3-B15A655EA1A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00" y="1704975"/>
            <a:ext cx="1801813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s animados estrellas">
            <a:extLst>
              <a:ext uri="{FF2B5EF4-FFF2-40B4-BE49-F238E27FC236}">
                <a16:creationId xmlns:a16="http://schemas.microsoft.com/office/drawing/2014/main" id="{6550CD18-1116-8B39-E7DB-2A0CAEEFD6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C76D46CA-8FFC-333E-55B9-9EF404C2F7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03438" y="-100013"/>
            <a:ext cx="8229600" cy="857251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CREDO de los apóstoles</a:t>
            </a:r>
            <a:endParaRPr lang="es-ES" altLang="es-ES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44825B33-4EE5-CFF2-0677-6A34392B76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03350" y="665163"/>
            <a:ext cx="3889375" cy="4851400"/>
          </a:xfrm>
        </p:spPr>
        <p:txBody>
          <a:bodyPr>
            <a:normAutofit fontScale="92500" lnSpcReduction="10000"/>
          </a:bodyPr>
          <a:lstStyle/>
          <a:p>
            <a:pPr marL="0" indent="185738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Creo en Dios, Padre Todopoderoso, creador del cielo y de la tierra.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Creo en Jesucristo, su único Hijo, Nuestro Señor, que fue concebido por obra y gracia del Espíritu Santo, nació de Santa María Virgen;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padeció bajo el poder de Poncio Pilato, fue crucificado, muerto y sepultado,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descendió a los infiernos, al tercer día resucitó de entre   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      los muertos,</a:t>
            </a:r>
          </a:p>
        </p:txBody>
      </p:sp>
      <p:pic>
        <p:nvPicPr>
          <p:cNvPr id="23556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94783D68-E252-648F-DF73-8ADC05D34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4895850"/>
            <a:ext cx="2232025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B934A03B-F57C-654F-BDD6-4CBECCD55A70}"/>
              </a:ext>
            </a:extLst>
          </p:cNvPr>
          <p:cNvSpPr txBox="1">
            <a:spLocks/>
          </p:cNvSpPr>
          <p:nvPr/>
        </p:nvSpPr>
        <p:spPr bwMode="auto">
          <a:xfrm>
            <a:off x="5435600" y="657225"/>
            <a:ext cx="3457575" cy="50688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subió a los cielos y está sentado a la derecha de Dios, Padre todopoderoso.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Desde allí ha de venir a juzgar a vivos y muertos.</a:t>
            </a:r>
          </a:p>
          <a:p>
            <a:pPr marL="0" indent="185738" algn="just" eaLnBrk="1" hangingPunct="1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Creo en el Espíritu Santo, la santa Iglesia católica, la comunión de los santos, el perdón de los pecados, la resurrección de la carne y la vida eterna.</a:t>
            </a:r>
          </a:p>
          <a:p>
            <a:pPr marL="182563" indent="-182563" algn="ctr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b="1" dirty="0">
                <a:latin typeface="Comic Sans MS" panose="030F0702030302020204" pitchFamily="66" charset="0"/>
              </a:rPr>
              <a:t>Amén</a:t>
            </a:r>
            <a:r>
              <a:rPr lang="es-ES" altLang="es-ES" sz="2000" dirty="0"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FA643FB5-857A-B5CA-A95A-DCBBF92AA5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45E36DEC-D759-00B6-FCCB-CF6E26CA7E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4FB2C57D-20FA-7835-B194-2313DC7238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658" y="5981787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A92A2827-BE39-5183-F61B-45D320586F1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009650" y="3716338"/>
            <a:ext cx="8170863" cy="1727200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u="sng" dirty="0">
                <a:latin typeface="Comic Sans MS" panose="030F0702030302020204" pitchFamily="66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3600" b="1" i="1" cap="small" dirty="0">
                <a:latin typeface="Comic Sans MS" panose="030F0702030302020204" pitchFamily="66" charset="0"/>
              </a:rPr>
              <a:t>			</a:t>
            </a:r>
            <a:r>
              <a:rPr lang="es-ES" sz="4000" b="1" cap="small" dirty="0">
                <a:solidFill>
                  <a:srgbClr val="CC0000"/>
                </a:solidFill>
                <a:latin typeface="Comic Sans MS" panose="030F0702030302020204" pitchFamily="66" charset="0"/>
              </a:rPr>
              <a:t>Te rogamos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dirty="0">
              <a:latin typeface="Comic Sans MS" pitchFamily="66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9486C69-368A-5DEF-A6FD-6F5960B7E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1776" y="260648"/>
            <a:ext cx="6516688" cy="3395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604" name="Picture 5" descr="telefono-imagen-animada-0009">
            <a:extLst>
              <a:ext uri="{FF2B5EF4-FFF2-40B4-BE49-F238E27FC236}">
                <a16:creationId xmlns:a16="http://schemas.microsoft.com/office/drawing/2014/main" id="{222723AC-A8DA-89B5-2C35-95F7E0502C5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51050" y="4292600"/>
            <a:ext cx="8001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D9B6C7E0-E56C-50C4-6280-A44AD887F7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30C45ACE-151D-4BDE-AF28-05F3C2E5AF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5 Rectángulo">
            <a:extLst>
              <a:ext uri="{FF2B5EF4-FFF2-40B4-BE49-F238E27FC236}">
                <a16:creationId xmlns:a16="http://schemas.microsoft.com/office/drawing/2014/main" id="{D528DD8F-6E40-BD67-0E47-880B94DB1D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2402" y="123825"/>
            <a:ext cx="381065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s-ES" sz="4000" b="1" cap="small" dirty="0">
                <a:solidFill>
                  <a:srgbClr val="CC0000"/>
                </a:solidFill>
                <a:latin typeface="Comic Sans MS" panose="030F0702030302020204" pitchFamily="66" charset="0"/>
              </a:rPr>
              <a:t>ES DE MARÍA</a:t>
            </a:r>
          </a:p>
        </p:txBody>
      </p:sp>
      <p:sp>
        <p:nvSpPr>
          <p:cNvPr id="26627" name="Rectángulo 4">
            <a:extLst>
              <a:ext uri="{FF2B5EF4-FFF2-40B4-BE49-F238E27FC236}">
                <a16:creationId xmlns:a16="http://schemas.microsoft.com/office/drawing/2014/main" id="{526C38C1-56F4-D421-7A62-8B227E1AF6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2263" y="908050"/>
            <a:ext cx="7569200" cy="443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Esta es una noche especial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se respira alegría,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a este Niño yo quiero besar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¿Puedo, María?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 err="1">
                <a:latin typeface="Comic Sans MS" panose="030F0702030302020204" pitchFamily="66" charset="0"/>
              </a:rPr>
              <a:t>Yoooo</a:t>
            </a:r>
            <a:r>
              <a:rPr lang="es-ES" altLang="es-ES" dirty="0">
                <a:latin typeface="Comic Sans MS" panose="030F0702030302020204" pitchFamily="66" charset="0"/>
              </a:rPr>
              <a:t> le quiero besar, le quiero cantar,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¡Darle todo mi amor!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Todo yo te quiero regalar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¡Toma mi corazón! 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s-ES" altLang="es-ES" dirty="0">
              <a:latin typeface="Comic Sans MS" panose="030F0702030302020204" pitchFamily="66" charset="0"/>
            </a:endParaRPr>
          </a:p>
        </p:txBody>
      </p:sp>
      <p:sp>
        <p:nvSpPr>
          <p:cNvPr id="26628" name="CuadroTexto 6">
            <a:extLst>
              <a:ext uri="{FF2B5EF4-FFF2-40B4-BE49-F238E27FC236}">
                <a16:creationId xmlns:a16="http://schemas.microsoft.com/office/drawing/2014/main" id="{5202C93C-B820-4475-3D86-F6CDE6F0D1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26629" name="Picture 6" descr="nino-jesus-fano - Concatedral Santa María La Mayor">
            <a:extLst>
              <a:ext uri="{FF2B5EF4-FFF2-40B4-BE49-F238E27FC236}">
                <a16:creationId xmlns:a16="http://schemas.microsoft.com/office/drawing/2014/main" id="{A7ACA0E4-A2AD-3524-EF61-3DD0D2239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67"/>
              </a:clrFrom>
              <a:clrTo>
                <a:srgbClr val="FFFF6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1063" y="735013"/>
            <a:ext cx="1577975" cy="220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8" descr="corazones">
            <a:extLst>
              <a:ext uri="{FF2B5EF4-FFF2-40B4-BE49-F238E27FC236}">
                <a16:creationId xmlns:a16="http://schemas.microsoft.com/office/drawing/2014/main" id="{482837CF-4374-DBAE-82FA-913B2605801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2043113"/>
            <a:ext cx="46990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21A4B8A4-B9E9-7ECF-F046-1F4313B743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38B23264-3E4E-374D-D4E3-863601EB0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ángulo 4">
            <a:extLst>
              <a:ext uri="{FF2B5EF4-FFF2-40B4-BE49-F238E27FC236}">
                <a16:creationId xmlns:a16="http://schemas.microsoft.com/office/drawing/2014/main" id="{4E91C71D-8609-3E98-DD50-89B6BBEA12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513" y="476250"/>
            <a:ext cx="6811962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Desde hoy ya mi vida cambió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tengo a alguien que me guía,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un niñito en un pobre portal.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Es de María.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Nunca pensé que podría llorar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tan intenso de alegría,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Navidad es un mundo mejor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todos los días.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Ha nacido el Hijo de Dios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Es de María.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Ohh…es de María.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s-ES" altLang="es-ES" sz="2800">
              <a:latin typeface="Comic Sans MS" panose="030F0702030302020204" pitchFamily="66" charset="0"/>
            </a:endParaRPr>
          </a:p>
        </p:txBody>
      </p:sp>
      <p:sp>
        <p:nvSpPr>
          <p:cNvPr id="27651" name="CuadroTexto 6">
            <a:extLst>
              <a:ext uri="{FF2B5EF4-FFF2-40B4-BE49-F238E27FC236}">
                <a16:creationId xmlns:a16="http://schemas.microsoft.com/office/drawing/2014/main" id="{D3767237-2164-ECF3-583B-D24C6FB195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159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/2</a:t>
            </a:r>
          </a:p>
        </p:txBody>
      </p:sp>
      <p:pic>
        <p:nvPicPr>
          <p:cNvPr id="27652" name="Picture 2" descr="nino-jesus-fano - Concatedral Santa María La Mayor">
            <a:extLst>
              <a:ext uri="{FF2B5EF4-FFF2-40B4-BE49-F238E27FC236}">
                <a16:creationId xmlns:a16="http://schemas.microsoft.com/office/drawing/2014/main" id="{B87B6BB9-A375-3955-AD26-2FBDFCBF7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67"/>
              </a:clrFrom>
              <a:clrTo>
                <a:srgbClr val="FFFF6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6288" y="1268413"/>
            <a:ext cx="1809750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8" descr="corazones">
            <a:extLst>
              <a:ext uri="{FF2B5EF4-FFF2-40B4-BE49-F238E27FC236}">
                <a16:creationId xmlns:a16="http://schemas.microsoft.com/office/drawing/2014/main" id="{39824DE3-192A-9BA7-3AF4-E459FA1094F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6213" y="2781300"/>
            <a:ext cx="5207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61F29E59-F874-E867-9748-F0BA727D42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392CB072-2ECA-8733-6362-28C33B8284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>
            <a:extLst>
              <a:ext uri="{FF2B5EF4-FFF2-40B4-BE49-F238E27FC236}">
                <a16:creationId xmlns:a16="http://schemas.microsoft.com/office/drawing/2014/main" id="{6A323ED4-4C1F-1133-E00B-96712DD73E7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33463" y="446088"/>
            <a:ext cx="7931150" cy="5430837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200" i="1">
                <a:solidFill>
                  <a:schemeClr val="tx1"/>
                </a:solidFill>
                <a:latin typeface="Comic Sans MS" panose="030F0702030302020204" pitchFamily="66" charset="0"/>
              </a:rPr>
              <a:t>       </a:t>
            </a:r>
            <a:r>
              <a:rPr lang="es-ES" altLang="es-ES" sz="2400" i="1">
                <a:solidFill>
                  <a:schemeClr val="tx1"/>
                </a:solidFill>
                <a:latin typeface="Comic Sans MS" panose="030F0702030302020204" pitchFamily="66" charset="0"/>
              </a:rPr>
              <a:t>“Orad, hermanos, para que este sacrificio, mío y vuestro, 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sz="2000" i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i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es-ES" altLang="es-ES" sz="3600">
                <a:solidFill>
                  <a:schemeClr val="tx1"/>
                </a:solidFill>
                <a:latin typeface="Comic Sans MS" panose="030F0702030302020204" pitchFamily="66" charset="0"/>
              </a:rPr>
              <a:t>Todos:</a:t>
            </a:r>
            <a:r>
              <a:rPr lang="es-ES" altLang="es-ES" sz="3600" b="1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s-ES" altLang="es-ES" sz="3600" b="1">
                <a:solidFill>
                  <a:srgbClr val="CC0000"/>
                </a:solidFill>
                <a:latin typeface="Comic Sans MS" panose="030F0702030302020204" pitchFamily="66" charset="0"/>
              </a:rPr>
              <a:t>“El Señor reciba de tus manos este sacrificio, para alabanza y gloria de su Nombre, para nuestro bien y el de toda su Santa Iglesia” 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2634A5DC-A2FE-D40E-8E6F-10F32C4A73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63A2F9EC-13C6-C499-275E-E671BF3AA9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2037B37E-1297-38DF-8DD3-8E4DC8C21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9250" y="549275"/>
            <a:ext cx="8640763" cy="57356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i="1" dirty="0">
                <a:solidFill>
                  <a:schemeClr val="tx1"/>
                </a:solidFill>
                <a:latin typeface="Comic Sans MS" panose="030F0702030302020204" pitchFamily="66" charset="0"/>
              </a:rPr>
              <a:t>El Señor esté con vosotros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b="1" dirty="0">
                <a:solidFill>
                  <a:srgbClr val="CC0000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400" i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i="1" dirty="0">
                <a:solidFill>
                  <a:schemeClr val="tx1"/>
                </a:solidFill>
                <a:latin typeface="Comic Sans MS" panose="030F0702030302020204" pitchFamily="66" charset="0"/>
              </a:rPr>
              <a:t>Levantemos el corazón.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b="1" dirty="0">
                <a:solidFill>
                  <a:srgbClr val="CC0000"/>
                </a:solidFill>
                <a:latin typeface="Comic Sans MS" panose="030F0702030302020204" pitchFamily="66" charset="0"/>
              </a:rPr>
              <a:t>Lo tenemos levantado hacia el Señor.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4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i="1" dirty="0">
                <a:solidFill>
                  <a:schemeClr val="tx1"/>
                </a:solidFill>
                <a:latin typeface="Comic Sans MS" panose="030F0702030302020204" pitchFamily="66" charset="0"/>
              </a:rPr>
              <a:t>Demos gracias al Señor nuestro Dios.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b="1" dirty="0">
                <a:solidFill>
                  <a:srgbClr val="CC0000"/>
                </a:solidFill>
                <a:latin typeface="Comic Sans MS" panose="030F0702030302020204" pitchFamily="66" charset="0"/>
              </a:rPr>
              <a:t>Es justo y necesario.</a:t>
            </a:r>
          </a:p>
        </p:txBody>
      </p:sp>
      <p:sp>
        <p:nvSpPr>
          <p:cNvPr id="29699" name="3 CuadroTexto">
            <a:extLst>
              <a:ext uri="{FF2B5EF4-FFF2-40B4-BE49-F238E27FC236}">
                <a16:creationId xmlns:a16="http://schemas.microsoft.com/office/drawing/2014/main" id="{719B818C-029F-43EF-E6BA-5E2AC8CA5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5950" y="188913"/>
            <a:ext cx="54483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s-ES" altLang="es-ES" b="1" u="sng">
                <a:latin typeface="Comic Sans MS" panose="030F0702030302020204" pitchFamily="66" charset="0"/>
              </a:rPr>
              <a:t>PLEGARIA EUCARÍSTICA</a:t>
            </a:r>
          </a:p>
        </p:txBody>
      </p:sp>
      <p:pic>
        <p:nvPicPr>
          <p:cNvPr id="29700" name="Imagen 2">
            <a:extLst>
              <a:ext uri="{FF2B5EF4-FFF2-40B4-BE49-F238E27FC236}">
                <a16:creationId xmlns:a16="http://schemas.microsoft.com/office/drawing/2014/main" id="{DAF7BAAA-F95B-89E2-2CF1-0DC8682A55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350" y="754063"/>
            <a:ext cx="266065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1655961B-B5FD-2275-C01B-71244EA806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0F545202-906A-5B18-30C2-6F6926D738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30006D3F-FF07-5BF0-9645-68A574DAC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3275856" y="3290887"/>
            <a:ext cx="352107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CuadroTexto 1">
            <a:extLst>
              <a:ext uri="{FF2B5EF4-FFF2-40B4-BE49-F238E27FC236}">
                <a16:creationId xmlns:a16="http://schemas.microsoft.com/office/drawing/2014/main" id="{48638ACA-9226-6FA5-02D7-DBD00D5F14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5656" y="1052736"/>
            <a:ext cx="8532812" cy="275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Santo, eres santo, los cielos te proclaman.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Santo, eres santo, la tierra entera llama… a su santo;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eres santo, bendito el que viene en tu nombre</a:t>
            </a:r>
          </a:p>
          <a:p>
            <a:pPr>
              <a:lnSpc>
                <a:spcPct val="150000"/>
              </a:lnSpc>
            </a:pPr>
            <a:r>
              <a:rPr lang="es-ES" altLang="es-ES" sz="2400" dirty="0" err="1">
                <a:latin typeface="Comic Sans MS" panose="030F0702030302020204" pitchFamily="66" charset="0"/>
              </a:rPr>
              <a:t>hoosanna</a:t>
            </a:r>
            <a:r>
              <a:rPr lang="es-ES" altLang="es-ES" sz="2400" dirty="0">
                <a:latin typeface="Comic Sans MS" panose="030F0702030302020204" pitchFamily="66" charset="0"/>
              </a:rPr>
              <a:t> ¡queremos cantar!...</a:t>
            </a:r>
          </a:p>
          <a:p>
            <a:pPr>
              <a:lnSpc>
                <a:spcPct val="150000"/>
              </a:lnSpc>
            </a:pPr>
            <a:endParaRPr lang="es-ES" altLang="es-ES" sz="2300" dirty="0">
              <a:latin typeface="Comic Sans MS" panose="030F0702030302020204" pitchFamily="66" charset="0"/>
            </a:endParaRPr>
          </a:p>
        </p:txBody>
      </p:sp>
      <p:sp>
        <p:nvSpPr>
          <p:cNvPr id="22532" name="3 CuadroTexto">
            <a:extLst>
              <a:ext uri="{FF2B5EF4-FFF2-40B4-BE49-F238E27FC236}">
                <a16:creationId xmlns:a16="http://schemas.microsoft.com/office/drawing/2014/main" id="{82D73976-35EF-27A5-C328-D58541A1C2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260350"/>
            <a:ext cx="63357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_tradnl" altLang="es-ES" sz="4000" b="1" cap="small" dirty="0">
                <a:solidFill>
                  <a:srgbClr val="CC0000"/>
                </a:solidFill>
                <a:latin typeface="Comic Sans MS" panose="030F0702030302020204" pitchFamily="66" charset="0"/>
              </a:rPr>
              <a:t>SANTO (ERES SANTO)</a:t>
            </a:r>
            <a:endParaRPr lang="es-ES" altLang="es-ES" sz="4000" b="1" cap="small" dirty="0">
              <a:solidFill>
                <a:srgbClr val="CC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533" name="6 CuadroTexto">
            <a:extLst>
              <a:ext uri="{FF2B5EF4-FFF2-40B4-BE49-F238E27FC236}">
                <a16:creationId xmlns:a16="http://schemas.microsoft.com/office/drawing/2014/main" id="{5960782B-2C92-4CFC-028C-0CC069D887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651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AA54EDA9-81D7-1D75-9FA9-1EED7781AC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893BDA7E-2EBC-A23D-7019-77C9EFDC43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A1745137-8821-3AC0-BC89-641E136A14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3563888" y="4077072"/>
            <a:ext cx="2963862" cy="266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CuadroTexto 1">
            <a:extLst>
              <a:ext uri="{FF2B5EF4-FFF2-40B4-BE49-F238E27FC236}">
                <a16:creationId xmlns:a16="http://schemas.microsoft.com/office/drawing/2014/main" id="{E6F3B5EB-FC2F-7C4B-8504-B7CCF4CBB2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624" y="514896"/>
            <a:ext cx="8497888" cy="478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…que eres Santo, eres santo, los cielos te proclaman.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Santo, eres santo, la tierra entera llama… a su santo; 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eres santo, bendito el que viene en tu nombre </a:t>
            </a:r>
            <a:r>
              <a:rPr lang="es-ES" altLang="es-ES" sz="2400" dirty="0" err="1">
                <a:latin typeface="Comic Sans MS" panose="030F0702030302020204" pitchFamily="66" charset="0"/>
              </a:rPr>
              <a:t>hoosanna</a:t>
            </a:r>
            <a:r>
              <a:rPr lang="es-ES" altLang="es-ES" sz="2400" dirty="0">
                <a:latin typeface="Comic Sans MS" panose="030F0702030302020204" pitchFamily="66" charset="0"/>
              </a:rPr>
              <a:t> ¡queremos cantar!...</a:t>
            </a:r>
          </a:p>
          <a:p>
            <a:pPr>
              <a:lnSpc>
                <a:spcPct val="150000"/>
              </a:lnSpc>
            </a:pPr>
            <a:endParaRPr lang="es-ES" altLang="es-ES" sz="1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…que eres santo, eres santo, los cielos te proclaman.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Santo, eres santo, la tierra entera llama… a su </a:t>
            </a:r>
            <a:r>
              <a:rPr lang="es-ES" altLang="es-ES" sz="2400" dirty="0" err="1">
                <a:latin typeface="Comic Sans MS" panose="030F0702030302020204" pitchFamily="66" charset="0"/>
              </a:rPr>
              <a:t>saaanto</a:t>
            </a:r>
            <a:r>
              <a:rPr lang="es-ES" altLang="es-ES" sz="2400" dirty="0">
                <a:latin typeface="Comic Sans MS" panose="030F0702030302020204" pitchFamily="66" charset="0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a su </a:t>
            </a:r>
            <a:r>
              <a:rPr lang="es-ES" altLang="es-ES" sz="2400" dirty="0" err="1">
                <a:latin typeface="Comic Sans MS" panose="030F0702030302020204" pitchFamily="66" charset="0"/>
              </a:rPr>
              <a:t>saaanto</a:t>
            </a:r>
            <a:r>
              <a:rPr lang="es-ES" altLang="es-ES" sz="2400" dirty="0">
                <a:latin typeface="Comic Sans MS" panose="030F0702030302020204" pitchFamily="66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s-ES" altLang="es-ES" sz="2400" dirty="0">
              <a:latin typeface="Comic Sans MS" panose="030F0702030302020204" pitchFamily="66" charset="0"/>
            </a:endParaRPr>
          </a:p>
        </p:txBody>
      </p:sp>
      <p:sp>
        <p:nvSpPr>
          <p:cNvPr id="23556" name="6 CuadroTexto">
            <a:extLst>
              <a:ext uri="{FF2B5EF4-FFF2-40B4-BE49-F238E27FC236}">
                <a16:creationId xmlns:a16="http://schemas.microsoft.com/office/drawing/2014/main" id="{D1D6E13F-6C03-33AB-F718-7BDC4731FA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937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>
                <a:latin typeface="Comic Sans MS" panose="030F0702030302020204" pitchFamily="66" charset="0"/>
              </a:rPr>
              <a:t>2/2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675A6BCD-9F61-C07C-1BAA-0185E2F75C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786FDEC3-572B-02D1-A619-484C9795CB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Título">
            <a:extLst>
              <a:ext uri="{FF2B5EF4-FFF2-40B4-BE49-F238E27FC236}">
                <a16:creationId xmlns:a16="http://schemas.microsoft.com/office/drawing/2014/main" id="{B11EF1F3-F0A2-7FBB-4384-C66282FDA2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46138" y="1673225"/>
            <a:ext cx="4086225" cy="2619375"/>
          </a:xfrm>
        </p:spPr>
        <p:txBody>
          <a:bodyPr/>
          <a:lstStyle/>
          <a:p>
            <a:pPr eaLnBrk="1" hangingPunct="1"/>
            <a:r>
              <a:rPr lang="es-ES" altLang="es-ES" sz="4000">
                <a:latin typeface="Comic Sans MS" panose="030F0702030302020204" pitchFamily="66" charset="0"/>
              </a:rPr>
              <a:t>El pan y el vino se transforman en el Cuerpo y en la Sangre de Jesús. </a:t>
            </a:r>
          </a:p>
        </p:txBody>
      </p:sp>
      <p:sp>
        <p:nvSpPr>
          <p:cNvPr id="31747" name="5 CuadroTexto">
            <a:extLst>
              <a:ext uri="{FF2B5EF4-FFF2-40B4-BE49-F238E27FC236}">
                <a16:creationId xmlns:a16="http://schemas.microsoft.com/office/drawing/2014/main" id="{D9D17DC3-106F-E1B6-50D7-212D97B0BA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260350"/>
            <a:ext cx="48577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4000" b="1" u="sng">
                <a:latin typeface="Comic Sans MS" panose="030F0702030302020204" pitchFamily="66" charset="0"/>
              </a:rPr>
              <a:t>CONSAGRACIÓN</a:t>
            </a:r>
            <a:endParaRPr lang="es-ES" altLang="es-ES" sz="4400" b="1" u="sng">
              <a:latin typeface="Comic Sans MS" panose="030F0702030302020204" pitchFamily="66" charset="0"/>
            </a:endParaRPr>
          </a:p>
        </p:txBody>
      </p:sp>
      <p:pic>
        <p:nvPicPr>
          <p:cNvPr id="31748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E403D282-D426-1100-C2D3-B471271F2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5254" y="1124744"/>
            <a:ext cx="4294896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F4838833-8685-4C22-AFD8-A7B5DDBF96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21606EF9-7CF8-0F76-4D21-CCFB28B53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68A04E34-94CC-0C08-2B1F-A26192DD80D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497013" y="692150"/>
            <a:ext cx="8115300" cy="52244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i="1" dirty="0"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i="1" dirty="0">
                <a:latin typeface="Comic Sans MS" panose="030F0702030302020204" pitchFamily="66" charset="0"/>
              </a:rPr>
              <a:t>Éste es el Sacramento de nuestra fe.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latin typeface="Comic Sans MS" panose="030F0702030302020204" pitchFamily="66" charset="0"/>
              </a:rPr>
              <a:t>Todos: </a:t>
            </a:r>
            <a:r>
              <a:rPr lang="es-ES" sz="4000" b="1" dirty="0">
                <a:solidFill>
                  <a:srgbClr val="CC0000"/>
                </a:solidFill>
                <a:latin typeface="Comic Sans MS" panose="030F0702030302020204" pitchFamily="66" charset="0"/>
              </a:rPr>
              <a:t>Anunciamos tu muerte,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CC0000"/>
                </a:solidFill>
                <a:latin typeface="Comic Sans MS" panose="030F0702030302020204" pitchFamily="66" charset="0"/>
              </a:rPr>
              <a:t>proclamamos tu Resurrección.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CC0000"/>
                </a:solidFill>
                <a:latin typeface="Comic Sans MS" panose="030F0702030302020204" pitchFamily="66" charset="0"/>
              </a:rPr>
              <a:t>¡Ven, Señor Jesús!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83E4385F-4851-FBBD-549F-CDEFCCC191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DF7A5CB2-CEC5-8FE7-F664-48266F9EAF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B48FC7F6-C88C-829C-925E-865692499367}"/>
              </a:ext>
            </a:extLst>
          </p:cNvPr>
          <p:cNvSpPr txBox="1">
            <a:spLocks/>
          </p:cNvSpPr>
          <p:nvPr/>
        </p:nvSpPr>
        <p:spPr bwMode="auto">
          <a:xfrm>
            <a:off x="1043831" y="742587"/>
            <a:ext cx="6840537" cy="50958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2925" indent="19050" eaLnBrk="1" hangingPunct="1">
              <a:lnSpc>
                <a:spcPts val="37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200" b="1" dirty="0">
                <a:latin typeface="Comic Sans MS" panose="030F0702030302020204" pitchFamily="66" charset="0"/>
              </a:rPr>
              <a:t>Ay del chiquirritín, </a:t>
            </a:r>
            <a:r>
              <a:rPr lang="es-ES" altLang="es-ES" sz="2200" b="1" dirty="0" err="1">
                <a:latin typeface="Comic Sans MS" panose="030F0702030302020204" pitchFamily="66" charset="0"/>
              </a:rPr>
              <a:t>chiquirriquitín</a:t>
            </a:r>
            <a:endParaRPr lang="es-ES" altLang="es-ES" sz="2200" b="1" dirty="0">
              <a:latin typeface="Comic Sans MS" panose="030F0702030302020204" pitchFamily="66" charset="0"/>
            </a:endParaRPr>
          </a:p>
          <a:p>
            <a:pPr indent="-71438" eaLnBrk="1" hangingPunct="1">
              <a:lnSpc>
                <a:spcPts val="37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200" b="1" dirty="0">
                <a:latin typeface="Comic Sans MS" panose="030F0702030302020204" pitchFamily="66" charset="0"/>
              </a:rPr>
              <a:t> metidito entre pajas </a:t>
            </a:r>
          </a:p>
          <a:p>
            <a:pPr eaLnBrk="1" hangingPunct="1">
              <a:lnSpc>
                <a:spcPts val="37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200" b="1" dirty="0">
                <a:latin typeface="Comic Sans MS" panose="030F0702030302020204" pitchFamily="66" charset="0"/>
              </a:rPr>
              <a:t> Ay del chiquirritín, </a:t>
            </a:r>
            <a:r>
              <a:rPr lang="es-ES" altLang="es-ES" sz="2200" b="1" dirty="0" err="1">
                <a:latin typeface="Comic Sans MS" panose="030F0702030302020204" pitchFamily="66" charset="0"/>
              </a:rPr>
              <a:t>chiquirriquitín</a:t>
            </a:r>
            <a:endParaRPr lang="es-ES" altLang="es-ES" sz="2200" b="1" dirty="0">
              <a:latin typeface="Comic Sans MS" panose="030F0702030302020204" pitchFamily="66" charset="0"/>
            </a:endParaRPr>
          </a:p>
          <a:p>
            <a:pPr eaLnBrk="1" hangingPunct="1">
              <a:lnSpc>
                <a:spcPts val="37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200" b="1" dirty="0" err="1">
                <a:latin typeface="Comic Sans MS" panose="030F0702030302020204" pitchFamily="66" charset="0"/>
              </a:rPr>
              <a:t>queridí</a:t>
            </a:r>
            <a:r>
              <a:rPr lang="es-ES" altLang="es-ES" sz="2200" b="1" dirty="0">
                <a:latin typeface="Comic Sans MS" panose="030F0702030302020204" pitchFamily="66" charset="0"/>
              </a:rPr>
              <a:t>, queridito del alma.                          </a:t>
            </a:r>
          </a:p>
          <a:p>
            <a:pPr eaLnBrk="1" hangingPunct="1">
              <a:lnSpc>
                <a:spcPts val="37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200" dirty="0">
                <a:latin typeface="Comic Sans MS" panose="030F0702030302020204" pitchFamily="66" charset="0"/>
              </a:rPr>
              <a:t>Por debajo del arco del portalito </a:t>
            </a:r>
          </a:p>
          <a:p>
            <a:pPr eaLnBrk="1" hangingPunct="1">
              <a:lnSpc>
                <a:spcPts val="37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200" dirty="0">
                <a:latin typeface="Comic Sans MS" panose="030F0702030302020204" pitchFamily="66" charset="0"/>
              </a:rPr>
              <a:t>se descubre a Maria, José y el niño.</a:t>
            </a:r>
          </a:p>
          <a:p>
            <a:pPr eaLnBrk="1" hangingPunct="1">
              <a:lnSpc>
                <a:spcPts val="37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200" b="1" dirty="0">
                <a:latin typeface="Comic Sans MS" panose="030F0702030302020204" pitchFamily="66" charset="0"/>
              </a:rPr>
              <a:t>Ay del chiquirritín, </a:t>
            </a:r>
            <a:r>
              <a:rPr lang="es-ES" altLang="es-ES" sz="2200" b="1" dirty="0" err="1">
                <a:latin typeface="Comic Sans MS" panose="030F0702030302020204" pitchFamily="66" charset="0"/>
              </a:rPr>
              <a:t>chiquirriquitín</a:t>
            </a:r>
            <a:endParaRPr lang="es-ES" altLang="es-ES" sz="2200" b="1" dirty="0">
              <a:latin typeface="Comic Sans MS" panose="030F0702030302020204" pitchFamily="66" charset="0"/>
            </a:endParaRPr>
          </a:p>
          <a:p>
            <a:pPr eaLnBrk="1" hangingPunct="1">
              <a:lnSpc>
                <a:spcPts val="37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200" b="1" dirty="0">
                <a:latin typeface="Comic Sans MS" panose="030F0702030302020204" pitchFamily="66" charset="0"/>
              </a:rPr>
              <a:t>    metidito entre pajas </a:t>
            </a:r>
          </a:p>
          <a:p>
            <a:pPr eaLnBrk="1" hangingPunct="1">
              <a:lnSpc>
                <a:spcPts val="37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200" b="1" dirty="0">
                <a:latin typeface="Comic Sans MS" panose="030F0702030302020204" pitchFamily="66" charset="0"/>
              </a:rPr>
              <a:t>      Ay del chiquirritín, </a:t>
            </a:r>
            <a:r>
              <a:rPr lang="es-ES" altLang="es-ES" sz="2200" b="1" dirty="0" err="1">
                <a:latin typeface="Comic Sans MS" panose="030F0702030302020204" pitchFamily="66" charset="0"/>
              </a:rPr>
              <a:t>chiquirriquitín</a:t>
            </a:r>
            <a:endParaRPr lang="es-ES" altLang="es-ES" sz="2200" b="1" dirty="0">
              <a:latin typeface="Comic Sans MS" panose="030F0702030302020204" pitchFamily="66" charset="0"/>
            </a:endParaRPr>
          </a:p>
          <a:p>
            <a:pPr eaLnBrk="1" hangingPunct="1">
              <a:lnSpc>
                <a:spcPts val="37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200" b="1" dirty="0">
                <a:latin typeface="Comic Sans MS" panose="030F0702030302020204" pitchFamily="66" charset="0"/>
              </a:rPr>
              <a:t>          </a:t>
            </a:r>
            <a:r>
              <a:rPr lang="es-ES" altLang="es-ES" sz="2200" b="1" dirty="0" err="1">
                <a:latin typeface="Comic Sans MS" panose="030F0702030302020204" pitchFamily="66" charset="0"/>
              </a:rPr>
              <a:t>queridí</a:t>
            </a:r>
            <a:r>
              <a:rPr lang="es-ES" altLang="es-ES" sz="2200" b="1" dirty="0">
                <a:latin typeface="Comic Sans MS" panose="030F0702030302020204" pitchFamily="66" charset="0"/>
              </a:rPr>
              <a:t>, queridito del alma.                          </a:t>
            </a:r>
          </a:p>
          <a:p>
            <a:pPr eaLnBrk="1" hangingPunct="1">
              <a:lnSpc>
                <a:spcPts val="37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200" dirty="0">
                <a:latin typeface="Comic Sans MS" panose="030F0702030302020204" pitchFamily="66" charset="0"/>
              </a:rPr>
              <a:t> </a:t>
            </a:r>
          </a:p>
          <a:p>
            <a:pPr eaLnBrk="1" hangingPunct="1">
              <a:lnSpc>
                <a:spcPts val="3700"/>
              </a:lnSpc>
              <a:spcBef>
                <a:spcPts val="0"/>
              </a:spcBef>
              <a:defRPr/>
            </a:pPr>
            <a:endParaRPr lang="es-ES" altLang="es-ES" sz="2200" b="1" dirty="0">
              <a:solidFill>
                <a:sysClr val="window" lastClr="FFFFFF"/>
              </a:solidFill>
            </a:endParaRPr>
          </a:p>
        </p:txBody>
      </p:sp>
      <p:sp>
        <p:nvSpPr>
          <p:cNvPr id="14339" name="CuadroTexto 8">
            <a:extLst>
              <a:ext uri="{FF2B5EF4-FFF2-40B4-BE49-F238E27FC236}">
                <a16:creationId xmlns:a16="http://schemas.microsoft.com/office/drawing/2014/main" id="{10374160-40F6-62F5-84FD-BE00AC62CD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7787" y="188589"/>
            <a:ext cx="525621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3000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A</a:t>
            </a:r>
            <a:r>
              <a:rPr lang="es-ES" altLang="es-ES" sz="3000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Y DEL CHIQUIRRITÍN</a:t>
            </a:r>
          </a:p>
        </p:txBody>
      </p:sp>
      <p:pic>
        <p:nvPicPr>
          <p:cNvPr id="14340" name="Picture 6" descr="Kamiano » En familia">
            <a:extLst>
              <a:ext uri="{FF2B5EF4-FFF2-40B4-BE49-F238E27FC236}">
                <a16:creationId xmlns:a16="http://schemas.microsoft.com/office/drawing/2014/main" id="{BB778068-8348-E461-6659-BE21A99066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075" y="1557338"/>
            <a:ext cx="2673350" cy="249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Imagen 8">
            <a:extLst>
              <a:ext uri="{FF2B5EF4-FFF2-40B4-BE49-F238E27FC236}">
                <a16:creationId xmlns:a16="http://schemas.microsoft.com/office/drawing/2014/main" id="{1A1AAC5C-31F9-DF7D-718F-983F3EE5B1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32588" y="4122738"/>
            <a:ext cx="1457325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6">
            <a:extLst>
              <a:ext uri="{FF2B5EF4-FFF2-40B4-BE49-F238E27FC236}">
                <a16:creationId xmlns:a16="http://schemas.microsoft.com/office/drawing/2014/main" id="{3C850E64-68C7-B84A-0820-BB4864FFD8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0042C12E-1849-E5B9-05F4-B42D1FB03B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E23A6006-A44A-7B0C-80B1-DD64E3B98D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3734540D-EC83-F52B-2CFA-3FD646E7A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638" y="2236788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92EFC1B3-64A6-1429-908D-62BA813BD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6150" y="1263650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3 CuadroTexto">
            <a:extLst>
              <a:ext uri="{FF2B5EF4-FFF2-40B4-BE49-F238E27FC236}">
                <a16:creationId xmlns:a16="http://schemas.microsoft.com/office/drawing/2014/main" id="{D94DDC08-79CB-1733-8A2B-B342804EC9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3175" y="490538"/>
            <a:ext cx="4532313" cy="560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latin typeface="Comic Sans MS" panose="030F0702030302020204" pitchFamily="66" charset="0"/>
              </a:rPr>
              <a:t>que estás en el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latin typeface="Comic Sans MS" panose="030F0702030302020204" pitchFamily="66" charset="0"/>
              </a:rPr>
              <a:t>Santificado sea tu nombre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latin typeface="Comic Sans MS" panose="030F0702030302020204" pitchFamily="66" charset="0"/>
              </a:rPr>
              <a:t>Venga a nosotros tu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latin typeface="Comic Sans MS" panose="030F0702030302020204" pitchFamily="66" charset="0"/>
              </a:rPr>
              <a:t>Hágase tu voluntad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latin typeface="Comic Sans MS" panose="030F0702030302020204" pitchFamily="66" charset="0"/>
              </a:rPr>
              <a:t>en la            como en el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latin typeface="Comic Sans MS" panose="030F0702030302020204" pitchFamily="66" charset="0"/>
              </a:rPr>
              <a:t>Danos hoy nuestro           de cada día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latin typeface="Comic Sans MS" panose="030F0702030302020204" pitchFamily="66" charset="0"/>
              </a:rPr>
              <a:t>Perdona nuestras ofensas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latin typeface="Comic Sans MS" panose="030F0702030302020204" pitchFamily="66" charset="0"/>
              </a:rPr>
              <a:t>como también nosotros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latin typeface="Comic Sans MS" panose="030F0702030302020204" pitchFamily="66" charset="0"/>
              </a:rPr>
              <a:t>perdonamos a los que nos ofenden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latin typeface="Comic Sans MS" panose="030F0702030302020204" pitchFamily="66" charset="0"/>
              </a:rPr>
              <a:t>No nos dejes caer en la tentación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latin typeface="Comic Sans MS" panose="030F0702030302020204" pitchFamily="66" charset="0"/>
              </a:rPr>
              <a:t>y líbranos del mal.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b="1">
                <a:latin typeface="Baskerville Old Face" panose="02020602080505020303" pitchFamily="18" charset="0"/>
              </a:rPr>
              <a:t> </a:t>
            </a:r>
          </a:p>
        </p:txBody>
      </p:sp>
      <p:sp>
        <p:nvSpPr>
          <p:cNvPr id="3" name="2 Rectángulo">
            <a:extLst>
              <a:ext uri="{FF2B5EF4-FFF2-40B4-BE49-F238E27FC236}">
                <a16:creationId xmlns:a16="http://schemas.microsoft.com/office/drawing/2014/main" id="{00BA19F4-D8CD-B34C-B993-25F7F838DD59}"/>
              </a:ext>
            </a:extLst>
          </p:cNvPr>
          <p:cNvSpPr/>
          <p:nvPr/>
        </p:nvSpPr>
        <p:spPr>
          <a:xfrm>
            <a:off x="1599889" y="441538"/>
            <a:ext cx="1963999" cy="1200329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Padre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Nuestro</a:t>
            </a:r>
          </a:p>
        </p:txBody>
      </p:sp>
      <p:pic>
        <p:nvPicPr>
          <p:cNvPr id="33798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3BDC804D-965B-24CA-6CB8-C54DA9151E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28098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6D91475B-8C77-78CE-A773-82FCCE2FE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4325" y="2252663"/>
            <a:ext cx="6985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4" name="Picture 5" descr="http://www.diocesismalaga.es/images/albumes/fano/20070729.jpg">
            <a:extLst>
              <a:ext uri="{FF2B5EF4-FFF2-40B4-BE49-F238E27FC236}">
                <a16:creationId xmlns:a16="http://schemas.microsoft.com/office/drawing/2014/main" id="{3CD55F11-B756-5468-F20F-D713CA2F9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62037" y="1844674"/>
            <a:ext cx="2673245" cy="23764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3801" name="Picture 8" descr="http://www.waece.org/sabemos/imagenescomidas/ima_pan.gif">
            <a:extLst>
              <a:ext uri="{FF2B5EF4-FFF2-40B4-BE49-F238E27FC236}">
                <a16:creationId xmlns:a16="http://schemas.microsoft.com/office/drawing/2014/main" id="{545F96DA-6131-F656-C32E-3898A71C1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250" y="2765425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D8DFDD47-76A8-1D01-734B-BCC7CDE75F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143AC848-F4B7-DF70-CB32-1F7F1EE847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785EF52B-8C29-D054-8928-E345784CB9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62125" y="333375"/>
            <a:ext cx="7489825" cy="578326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rgbClr val="6600CC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dirty="0">
                <a:latin typeface="Comic Sans MS" panose="030F0702030302020204" pitchFamily="66" charset="0"/>
              </a:rPr>
              <a:t>… esperamos la venida gloriosa de nuestro Señor Jesucristo.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latin typeface="Comic Sans MS" panose="030F0702030302020204" pitchFamily="66" charset="0"/>
              </a:rPr>
              <a:t>Todos:</a:t>
            </a:r>
            <a:r>
              <a:rPr lang="es-ES" sz="4000" b="1" dirty="0">
                <a:latin typeface="Comic Sans MS" panose="030F0702030302020204" pitchFamily="66" charset="0"/>
              </a:rPr>
              <a:t> </a:t>
            </a:r>
            <a:r>
              <a:rPr lang="es-ES" sz="4000" b="1" dirty="0">
                <a:solidFill>
                  <a:srgbClr val="CC0000"/>
                </a:solidFill>
                <a:latin typeface="Comic Sans MS" panose="030F0702030302020204" pitchFamily="66" charset="0"/>
              </a:rPr>
              <a:t>Tuyo es el Reino, tuyo el poder y la gloria, por siempre, Señor.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89E7B9B6-717B-8C16-292E-D68F205F3A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B63CDC00-9AF2-9034-7D25-F0645AD91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CE1E6A78-7B7B-915B-5864-0C86E25D34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47813" y="885825"/>
            <a:ext cx="7972425" cy="578326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dirty="0">
                <a:latin typeface="Comic Sans MS" panose="030F0702030302020204" pitchFamily="66" charset="0"/>
              </a:rPr>
              <a:t>… La paz del Señor esté siempre con vosotros.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1600" dirty="0"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latin typeface="Comic Sans MS" panose="030F0702030302020204" pitchFamily="66" charset="0"/>
              </a:rPr>
              <a:t>Todos:</a:t>
            </a:r>
            <a:r>
              <a:rPr lang="es-ES" sz="4000" b="1" dirty="0">
                <a:latin typeface="Comic Sans MS" panose="030F0702030302020204" pitchFamily="66" charset="0"/>
              </a:rPr>
              <a:t> </a:t>
            </a:r>
            <a:r>
              <a:rPr lang="es-ES" sz="4000" b="1" dirty="0">
                <a:solidFill>
                  <a:srgbClr val="CC0000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1400" b="1" dirty="0">
              <a:solidFill>
                <a:srgbClr val="CC0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dirty="0">
                <a:latin typeface="Comic Sans MS" panose="030F0702030302020204" pitchFamily="66" charset="0"/>
              </a:rPr>
              <a:t>…Daos fraternalmente la paz </a:t>
            </a:r>
            <a:endParaRPr lang="es-ES" b="1" dirty="0"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843" name="3 CuadroTexto">
            <a:extLst>
              <a:ext uri="{FF2B5EF4-FFF2-40B4-BE49-F238E27FC236}">
                <a16:creationId xmlns:a16="http://schemas.microsoft.com/office/drawing/2014/main" id="{8DFCA878-EC08-DA22-ACE3-6AEEA707A3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19063"/>
            <a:ext cx="50911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s-ES" altLang="es-ES" sz="3600" b="1" u="sng">
                <a:latin typeface="Comic Sans MS" panose="030F0702030302020204" pitchFamily="66" charset="0"/>
              </a:rPr>
              <a:t>RITO DE LA PAZ</a:t>
            </a:r>
          </a:p>
        </p:txBody>
      </p:sp>
      <p:pic>
        <p:nvPicPr>
          <p:cNvPr id="35844" name="Imagen 4" descr="Dibujo animado de un personaje de caricatura&#10;&#10;Descripción generada automáticamente con confianza media">
            <a:extLst>
              <a:ext uri="{FF2B5EF4-FFF2-40B4-BE49-F238E27FC236}">
                <a16:creationId xmlns:a16="http://schemas.microsoft.com/office/drawing/2014/main" id="{14B33424-672A-432F-D8EF-020A86D395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8825" y="3716338"/>
            <a:ext cx="2692400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4FAB57C7-A4C7-2E25-E5A5-5C498C1D9D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85637679-76F6-90EF-459F-41922097C2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3 CuadroTexto">
            <a:extLst>
              <a:ext uri="{FF2B5EF4-FFF2-40B4-BE49-F238E27FC236}">
                <a16:creationId xmlns:a16="http://schemas.microsoft.com/office/drawing/2014/main" id="{E68C6E42-05F9-4C9E-A5A1-BF71FDFAD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169476"/>
            <a:ext cx="84961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2800" b="1" cap="small" dirty="0">
                <a:solidFill>
                  <a:srgbClr val="CC0000"/>
                </a:solidFill>
                <a:latin typeface="Comic Sans MS" panose="030F0702030302020204" pitchFamily="66" charset="0"/>
              </a:rPr>
              <a:t>P</a:t>
            </a:r>
            <a:r>
              <a:rPr lang="es-ES" altLang="es-ES" sz="2800" b="1" cap="small" dirty="0">
                <a:solidFill>
                  <a:srgbClr val="CC0000"/>
                </a:solidFill>
                <a:latin typeface="Comic Sans MS" panose="030F0702030302020204" pitchFamily="66" charset="0"/>
              </a:rPr>
              <a:t>ARA EL QUE NUNCA LA DIO</a:t>
            </a:r>
          </a:p>
        </p:txBody>
      </p:sp>
      <p:sp>
        <p:nvSpPr>
          <p:cNvPr id="4" name="CuadroTexto 1">
            <a:extLst>
              <a:ext uri="{FF2B5EF4-FFF2-40B4-BE49-F238E27FC236}">
                <a16:creationId xmlns:a16="http://schemas.microsoft.com/office/drawing/2014/main" id="{CA1B828C-86C4-0E56-4CD6-285306203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2040" y="847448"/>
            <a:ext cx="4104456" cy="3909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nunca la dio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siempre soñó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bien la conoce.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está junto a ti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y quiere hacerte feliz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en un mundo de ilusiones.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8" name="Picture 4" descr="Kamiano » Navidad con sentido (Fano)">
            <a:extLst>
              <a:ext uri="{FF2B5EF4-FFF2-40B4-BE49-F238E27FC236}">
                <a16:creationId xmlns:a16="http://schemas.microsoft.com/office/drawing/2014/main" id="{19894104-48DA-8776-AE4E-B8DD2A3BA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92357"/>
            <a:ext cx="3858153" cy="2668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6">
            <a:extLst>
              <a:ext uri="{FF2B5EF4-FFF2-40B4-BE49-F238E27FC236}">
                <a16:creationId xmlns:a16="http://schemas.microsoft.com/office/drawing/2014/main" id="{D5C32C5D-D644-215E-040B-86648F7B44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321E970A-0EB4-E211-9F9F-1784820F17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 animados estrellas">
            <a:extLst>
              <a:ext uri="{FF2B5EF4-FFF2-40B4-BE49-F238E27FC236}">
                <a16:creationId xmlns:a16="http://schemas.microsoft.com/office/drawing/2014/main" id="{19E89C98-560C-AF71-C327-2F1A4052A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2038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CuadroTexto 1">
            <a:extLst>
              <a:ext uri="{FF2B5EF4-FFF2-40B4-BE49-F238E27FC236}">
                <a16:creationId xmlns:a16="http://schemas.microsoft.com/office/drawing/2014/main" id="{CE888C3A-9341-4EFF-A10E-4D1F33FDC2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704" y="476672"/>
            <a:ext cx="7992888" cy="4582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  Paz para todos aquellos que no la han dado.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  Para todos aquellos  que no llegaron.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  Para todos aquellos venga la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105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			Paz si eres padre de familia tengas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			Si vives enamorado tengas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			En el mundo entero reine la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			Paz, siempre la paz,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			venga la paz, a todos la paz,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			siempre la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Vino a traernos la paz | Catolico, Diócesis, Iglesia catolica">
            <a:extLst>
              <a:ext uri="{FF2B5EF4-FFF2-40B4-BE49-F238E27FC236}">
                <a16:creationId xmlns:a16="http://schemas.microsoft.com/office/drawing/2014/main" id="{61EF011D-480D-E46B-6ED6-8B6C5E179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788" y="2474404"/>
            <a:ext cx="3373212" cy="1909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6">
            <a:extLst>
              <a:ext uri="{FF2B5EF4-FFF2-40B4-BE49-F238E27FC236}">
                <a16:creationId xmlns:a16="http://schemas.microsoft.com/office/drawing/2014/main" id="{60AC8397-0DD9-991A-FB3C-39838CD3B6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2/2</a:t>
            </a:r>
          </a:p>
        </p:txBody>
      </p:sp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DF2D0AEC-8CBB-B69B-7DC4-A7E8849BD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E75B8CDF-7B30-2AE6-C781-16063A978C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32194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CuadroTexto 5">
            <a:extLst>
              <a:ext uri="{FF2B5EF4-FFF2-40B4-BE49-F238E27FC236}">
                <a16:creationId xmlns:a16="http://schemas.microsoft.com/office/drawing/2014/main" id="{79AFD01D-0448-0A55-3EDE-659DDF5A8A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1052513"/>
            <a:ext cx="7200900" cy="446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Éste es el Cordero de Dios que quita el pecado del mundo. Dichosos los invitados a la mesa del Señor.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s-ES" altLang="es-ES" sz="1800">
              <a:latin typeface="Comic Sans MS" panose="030F0702030302020204" pitchFamily="66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es-ES" altLang="es-ES">
                <a:latin typeface="Comic Sans MS" panose="030F0702030302020204" pitchFamily="66" charset="0"/>
              </a:rPr>
              <a:t>Todos: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s-ES" altLang="es-ES">
                <a:solidFill>
                  <a:srgbClr val="CC0000"/>
                </a:solidFill>
                <a:latin typeface="Comic Sans MS" panose="030F0702030302020204" pitchFamily="66" charset="0"/>
              </a:rPr>
              <a:t>Señor, no soy digno de que entres en mi casa, pero una palabra tuya bastará para sanarme.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s-ES" altLang="es-ES" sz="1800">
              <a:solidFill>
                <a:srgbClr val="CC0000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es-ES" altLang="es-ES" sz="1800"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es-ES" altLang="es-ES" sz="1800">
              <a:latin typeface="Arial" panose="020B0604020202020204" pitchFamily="34" charset="0"/>
            </a:endParaRP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9281C73B-0987-AF14-9BE8-C7FC1DAD02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277D0E3E-700E-573C-C806-80FA98CB9A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Imagen 14">
            <a:extLst>
              <a:ext uri="{FF2B5EF4-FFF2-40B4-BE49-F238E27FC236}">
                <a16:creationId xmlns:a16="http://schemas.microsoft.com/office/drawing/2014/main" id="{200F7AD9-215B-8092-82BC-720C2C9926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61000" y="9804400"/>
            <a:ext cx="8437563" cy="632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Imagen 16">
            <a:extLst>
              <a:ext uri="{FF2B5EF4-FFF2-40B4-BE49-F238E27FC236}">
                <a16:creationId xmlns:a16="http://schemas.microsoft.com/office/drawing/2014/main" id="{A1E61441-24E8-54ED-F9AD-0EEFD55BDA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" b="3200"/>
          <a:stretch>
            <a:fillRect/>
          </a:stretch>
        </p:blipFill>
        <p:spPr bwMode="auto">
          <a:xfrm>
            <a:off x="2808288" y="9639300"/>
            <a:ext cx="8848725" cy="643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Un dibujo de una cara&#10;&#10;Descripción generada automáticamente con confianza baja">
            <a:extLst>
              <a:ext uri="{FF2B5EF4-FFF2-40B4-BE49-F238E27FC236}">
                <a16:creationId xmlns:a16="http://schemas.microsoft.com/office/drawing/2014/main" id="{4A758274-B40B-B2E1-40B7-1332FAE15F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1412776"/>
            <a:ext cx="1288251" cy="26247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658E1445-0CD5-D833-9CFB-F647647A29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6563" y="74562"/>
            <a:ext cx="3745205" cy="530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7A5B8900-1405-B072-968A-7D01A6C544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A60A283E-482E-208D-C9B9-FC6BA04C06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16191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ángulo 4">
            <a:extLst>
              <a:ext uri="{FF2B5EF4-FFF2-40B4-BE49-F238E27FC236}">
                <a16:creationId xmlns:a16="http://schemas.microsoft.com/office/drawing/2014/main" id="{4D8C5024-89BC-E842-86BA-9C368D1901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6850" y="620713"/>
            <a:ext cx="4572000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Navidad es Navidad,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toda la tierra se alegra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y se entristece la mar.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Marinero ¿a dónde vas?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Deja tus redes y reza,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mira la estrella pasar.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000" b="1"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Marinero, marinero,</a:t>
            </a: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haz en tu barca un altar.</a:t>
            </a: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Marinero, marinero, </a:t>
            </a: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porque llegó Navidad.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000" b="1"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Marinero, marinero,</a:t>
            </a: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haz  en tu barca un altar.</a:t>
            </a: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Marinero, marinero, </a:t>
            </a: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porque llegó Navidad. </a:t>
            </a:r>
            <a:endParaRPr lang="es-ES" altLang="es-ES" sz="2000" b="1">
              <a:latin typeface="Comic Sans MS" panose="030F0702030302020204" pitchFamily="66" charset="0"/>
            </a:endParaRPr>
          </a:p>
        </p:txBody>
      </p:sp>
      <p:sp>
        <p:nvSpPr>
          <p:cNvPr id="39939" name="CuadroTexto 6">
            <a:extLst>
              <a:ext uri="{FF2B5EF4-FFF2-40B4-BE49-F238E27FC236}">
                <a16:creationId xmlns:a16="http://schemas.microsoft.com/office/drawing/2014/main" id="{A9A57B96-321C-0C72-1EA8-A04760E528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1350" y="230188"/>
            <a:ext cx="517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b="1">
                <a:solidFill>
                  <a:schemeClr val="bg1"/>
                </a:solidFill>
              </a:rPr>
              <a:t>1/3</a:t>
            </a:r>
          </a:p>
        </p:txBody>
      </p:sp>
      <p:sp>
        <p:nvSpPr>
          <p:cNvPr id="39940" name="CuadroTexto 7">
            <a:extLst>
              <a:ext uri="{FF2B5EF4-FFF2-40B4-BE49-F238E27FC236}">
                <a16:creationId xmlns:a16="http://schemas.microsoft.com/office/drawing/2014/main" id="{9F93B8A5-728F-6AD8-4DF1-4ACB3E6C4F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4300" y="44450"/>
            <a:ext cx="51450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CANCIÓN DE NAVIDAD</a:t>
            </a:r>
            <a:endParaRPr lang="es-ES" altLang="es-ES" b="1" u="sng" dirty="0">
              <a:solidFill>
                <a:srgbClr val="CC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9941" name="CuadroTexto 6">
            <a:extLst>
              <a:ext uri="{FF2B5EF4-FFF2-40B4-BE49-F238E27FC236}">
                <a16:creationId xmlns:a16="http://schemas.microsoft.com/office/drawing/2014/main" id="{BFEE2400-B05E-C986-4BD6-7B46D026F3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1/3</a:t>
            </a:r>
          </a:p>
        </p:txBody>
      </p:sp>
      <p:pic>
        <p:nvPicPr>
          <p:cNvPr id="39942" name="Picture 8" descr="velas">
            <a:extLst>
              <a:ext uri="{FF2B5EF4-FFF2-40B4-BE49-F238E27FC236}">
                <a16:creationId xmlns:a16="http://schemas.microsoft.com/office/drawing/2014/main" id="{EC93F223-159B-FDB1-D6D6-8DC8EFC7FD5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1233488"/>
            <a:ext cx="2759075" cy="298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6BD2CE15-68EB-68E5-4079-50451D1411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60F621F2-6F47-ED2C-4951-02AB1FD936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ángulo 4">
            <a:extLst>
              <a:ext uri="{FF2B5EF4-FFF2-40B4-BE49-F238E27FC236}">
                <a16:creationId xmlns:a16="http://schemas.microsoft.com/office/drawing/2014/main" id="{25D88FC3-7F25-9067-C0BF-6378665547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2400" y="365125"/>
            <a:ext cx="4572000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Noches blancas de hospital,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dejad el llanto esta noche,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que el Niño está por llegar.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Caminante sin hogar,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ven a mi casa esta noche,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que mañana ¡Dios dirá!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000" b="1"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Caminante, caminante</a:t>
            </a: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deja tu alforja llenar,</a:t>
            </a: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Caminante, caminante</a:t>
            </a: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porque llegó Navidad.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000" b="1"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Caminante, caminante</a:t>
            </a: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deja tu alforja llenar,</a:t>
            </a: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Caminante, caminante</a:t>
            </a: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porque llegó Navidad.</a:t>
            </a:r>
            <a:endParaRPr lang="es-ES" altLang="es-ES" sz="2000" b="1">
              <a:latin typeface="Comic Sans MS" panose="030F0702030302020204" pitchFamily="66" charset="0"/>
            </a:endParaRPr>
          </a:p>
        </p:txBody>
      </p:sp>
      <p:sp>
        <p:nvSpPr>
          <p:cNvPr id="40963" name="CuadroTexto 6">
            <a:extLst>
              <a:ext uri="{FF2B5EF4-FFF2-40B4-BE49-F238E27FC236}">
                <a16:creationId xmlns:a16="http://schemas.microsoft.com/office/drawing/2014/main" id="{D1294C9D-465A-9586-F8F8-30D60573CF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1350" y="230188"/>
            <a:ext cx="517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b="1">
                <a:solidFill>
                  <a:schemeClr val="bg1"/>
                </a:solidFill>
              </a:rPr>
              <a:t>2/3</a:t>
            </a:r>
          </a:p>
        </p:txBody>
      </p:sp>
      <p:sp>
        <p:nvSpPr>
          <p:cNvPr id="40964" name="CuadroTexto 6">
            <a:extLst>
              <a:ext uri="{FF2B5EF4-FFF2-40B4-BE49-F238E27FC236}">
                <a16:creationId xmlns:a16="http://schemas.microsoft.com/office/drawing/2014/main" id="{76C748F2-5AE7-4922-1F84-DA56CE0D26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2/3</a:t>
            </a:r>
          </a:p>
        </p:txBody>
      </p:sp>
      <p:pic>
        <p:nvPicPr>
          <p:cNvPr id="40965" name="Imagen 5">
            <a:extLst>
              <a:ext uri="{FF2B5EF4-FFF2-40B4-BE49-F238E27FC236}">
                <a16:creationId xmlns:a16="http://schemas.microsoft.com/office/drawing/2014/main" id="{1326B3BA-8FFD-EF10-129A-3B354BD9CE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1520825"/>
            <a:ext cx="2967038" cy="190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6" name="Imagen 2">
            <a:extLst>
              <a:ext uri="{FF2B5EF4-FFF2-40B4-BE49-F238E27FC236}">
                <a16:creationId xmlns:a16="http://schemas.microsoft.com/office/drawing/2014/main" id="{A55AACF7-6353-F158-96EF-C1E6B3E451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1188" y="2895600"/>
            <a:ext cx="60166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1A6C5811-C91D-D697-EDF4-EC91ACAC63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C8D5CB3D-2E03-0D1D-0964-2A9F26E161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ángulo 4">
            <a:extLst>
              <a:ext uri="{FF2B5EF4-FFF2-40B4-BE49-F238E27FC236}">
                <a16:creationId xmlns:a16="http://schemas.microsoft.com/office/drawing/2014/main" id="{2DAF0D63-A5A8-C171-B03B-E407A8C6B1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6850" y="230188"/>
            <a:ext cx="5148263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Ven soldado, vuelve ya,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para curar tus heridas,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para prestarte la Paz.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Navidad es Navidad,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toda la tierra se alegra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y se entristece la mar.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</a:rPr>
              <a:t>Tú que escuchas mi mensaje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</a:rPr>
              <a:t>haz en tu casa un altar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</a:rPr>
              <a:t>deja el odio y ven conmigo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</a:rPr>
              <a:t>porque llegó Navidad.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Marinero, marinero,</a:t>
            </a: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haz  en tu barca un altar.</a:t>
            </a: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Marinero, marinero, </a:t>
            </a: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porque llegó Navidad.</a:t>
            </a:r>
            <a:endParaRPr lang="es-ES" altLang="es-ES" sz="2000">
              <a:latin typeface="Comic Sans MS" panose="030F0702030302020204" pitchFamily="66" charset="0"/>
            </a:endParaRPr>
          </a:p>
        </p:txBody>
      </p:sp>
      <p:sp>
        <p:nvSpPr>
          <p:cNvPr id="41987" name="CuadroTexto 6">
            <a:extLst>
              <a:ext uri="{FF2B5EF4-FFF2-40B4-BE49-F238E27FC236}">
                <a16:creationId xmlns:a16="http://schemas.microsoft.com/office/drawing/2014/main" id="{3B850F56-A4A1-950F-155E-BC295B901D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1350" y="230188"/>
            <a:ext cx="517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b="1">
                <a:solidFill>
                  <a:schemeClr val="bg1"/>
                </a:solidFill>
              </a:rPr>
              <a:t>3/3</a:t>
            </a:r>
          </a:p>
        </p:txBody>
      </p:sp>
      <p:sp>
        <p:nvSpPr>
          <p:cNvPr id="41988" name="CuadroTexto 6">
            <a:extLst>
              <a:ext uri="{FF2B5EF4-FFF2-40B4-BE49-F238E27FC236}">
                <a16:creationId xmlns:a16="http://schemas.microsoft.com/office/drawing/2014/main" id="{937BE9F5-30FD-7293-6127-4E3879608D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3/3</a:t>
            </a:r>
          </a:p>
        </p:txBody>
      </p:sp>
      <p:pic>
        <p:nvPicPr>
          <p:cNvPr id="41989" name="Picture 8" descr="velas">
            <a:extLst>
              <a:ext uri="{FF2B5EF4-FFF2-40B4-BE49-F238E27FC236}">
                <a16:creationId xmlns:a16="http://schemas.microsoft.com/office/drawing/2014/main" id="{DEA04E49-6C05-D75F-D3CE-F5EC4E70A53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600075"/>
            <a:ext cx="2759075" cy="298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F9CF301B-14B3-002C-3A61-576962AAA8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EDBECFAA-332B-FAEE-0E75-E4CAEF85D9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7 Marcador de contenido">
            <a:extLst>
              <a:ext uri="{FF2B5EF4-FFF2-40B4-BE49-F238E27FC236}">
                <a16:creationId xmlns:a16="http://schemas.microsoft.com/office/drawing/2014/main" id="{8DC47CAF-F6D7-07A1-3334-13BF5FCE66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404813"/>
            <a:ext cx="8280400" cy="576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         Entre un buey y una mula Dios ha nacido </a:t>
            </a:r>
          </a:p>
          <a:p>
            <a:pPr eaLnBrk="1" hangingPunct="1"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     y en un pobre pesebre le han recogido. </a:t>
            </a:r>
          </a:p>
          <a:p>
            <a:pPr eaLnBrk="1" hangingPunct="1"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 Ay del chiquirritín, </a:t>
            </a:r>
            <a:r>
              <a:rPr lang="es-ES" altLang="es-ES" sz="2400" b="1" dirty="0" err="1">
                <a:latin typeface="Comic Sans MS" panose="030F0702030302020204" pitchFamily="66" charset="0"/>
              </a:rPr>
              <a:t>chiquirriquitín</a:t>
            </a:r>
            <a:endParaRPr lang="es-ES" altLang="es-ES" sz="2400" b="1" dirty="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metidito entre pajas </a:t>
            </a:r>
          </a:p>
          <a:p>
            <a:pPr eaLnBrk="1" hangingPunct="1"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Ay del chiquirritín, </a:t>
            </a:r>
            <a:r>
              <a:rPr lang="es-ES" altLang="es-ES" sz="2400" b="1" dirty="0" err="1">
                <a:latin typeface="Comic Sans MS" panose="030F0702030302020204" pitchFamily="66" charset="0"/>
              </a:rPr>
              <a:t>chiquirriquitín</a:t>
            </a:r>
            <a:endParaRPr lang="es-ES" altLang="es-ES" sz="2400" b="1" dirty="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</a:pPr>
            <a:r>
              <a:rPr lang="es-ES" altLang="es-ES" sz="2400" b="1" dirty="0" err="1">
                <a:latin typeface="Comic Sans MS" panose="030F0702030302020204" pitchFamily="66" charset="0"/>
              </a:rPr>
              <a:t>queridí</a:t>
            </a:r>
            <a:r>
              <a:rPr lang="es-ES" altLang="es-ES" sz="2400" b="1" dirty="0">
                <a:latin typeface="Comic Sans MS" panose="030F0702030302020204" pitchFamily="66" charset="0"/>
              </a:rPr>
              <a:t>, queridito del alma.                          </a:t>
            </a:r>
          </a:p>
          <a:p>
            <a:pPr eaLnBrk="1" hangingPunct="1"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No me hagas pucheritos Niño querido, </a:t>
            </a:r>
          </a:p>
          <a:p>
            <a:pPr eaLnBrk="1" hangingPunct="1"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 que con solo mirarme me has convencido. </a:t>
            </a:r>
          </a:p>
          <a:p>
            <a:pPr eaLnBrk="1" hangingPunct="1"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 Ay del chiquirritín, </a:t>
            </a:r>
            <a:r>
              <a:rPr lang="es-ES" altLang="es-ES" sz="2400" b="1" dirty="0" err="1">
                <a:latin typeface="Comic Sans MS" panose="030F0702030302020204" pitchFamily="66" charset="0"/>
              </a:rPr>
              <a:t>chiquirriquitín</a:t>
            </a:r>
            <a:endParaRPr lang="es-ES" altLang="es-ES" sz="2400" b="1" dirty="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    metidito entre pajas </a:t>
            </a:r>
          </a:p>
          <a:p>
            <a:pPr eaLnBrk="1" hangingPunct="1"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        Ay del chiquirritín, </a:t>
            </a:r>
            <a:r>
              <a:rPr lang="es-ES" altLang="es-ES" sz="2400" b="1" dirty="0" err="1">
                <a:latin typeface="Comic Sans MS" panose="030F0702030302020204" pitchFamily="66" charset="0"/>
              </a:rPr>
              <a:t>chiquirriquitín</a:t>
            </a:r>
            <a:r>
              <a:rPr lang="es-ES" altLang="es-ES" sz="2400" b="1" dirty="0">
                <a:latin typeface="Comic Sans MS" panose="030F0702030302020204" pitchFamily="66" charset="0"/>
              </a:rPr>
              <a:t> </a:t>
            </a:r>
          </a:p>
          <a:p>
            <a:pPr eaLnBrk="1" hangingPunct="1"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              </a:t>
            </a:r>
            <a:r>
              <a:rPr lang="es-ES" altLang="es-ES" sz="2400" b="1" dirty="0" err="1">
                <a:latin typeface="Comic Sans MS" panose="030F0702030302020204" pitchFamily="66" charset="0"/>
              </a:rPr>
              <a:t>queridí</a:t>
            </a:r>
            <a:r>
              <a:rPr lang="es-ES" altLang="es-ES" sz="2400" b="1" dirty="0">
                <a:latin typeface="Comic Sans MS" panose="030F0702030302020204" pitchFamily="66" charset="0"/>
              </a:rPr>
              <a:t>, queridito del alma.</a:t>
            </a:r>
            <a:endParaRPr lang="es-ES" altLang="es-ES" sz="2400" dirty="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</a:pPr>
            <a:endParaRPr lang="es-ES" altLang="es-ES" sz="2400" dirty="0">
              <a:latin typeface="Comic Sans MS" panose="030F0702030302020204" pitchFamily="66" charset="0"/>
            </a:endParaRPr>
          </a:p>
          <a:p>
            <a:pPr eaLnBrk="1" hangingPunct="1"/>
            <a:endParaRPr lang="es-ES" altLang="es-ES" sz="4000" b="1" dirty="0">
              <a:solidFill>
                <a:srgbClr val="FFFFFF"/>
              </a:solidFill>
            </a:endParaRPr>
          </a:p>
        </p:txBody>
      </p:sp>
      <p:pic>
        <p:nvPicPr>
          <p:cNvPr id="15363" name="Picture 6" descr="Kamiano » En familia">
            <a:extLst>
              <a:ext uri="{FF2B5EF4-FFF2-40B4-BE49-F238E27FC236}">
                <a16:creationId xmlns:a16="http://schemas.microsoft.com/office/drawing/2014/main" id="{C465B00D-10C6-B017-16B7-060D0DBD42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1196975"/>
            <a:ext cx="2395537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Imagen 8">
            <a:extLst>
              <a:ext uri="{FF2B5EF4-FFF2-40B4-BE49-F238E27FC236}">
                <a16:creationId xmlns:a16="http://schemas.microsoft.com/office/drawing/2014/main" id="{85DCCECB-FA99-665F-8B1F-8364587FA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67488" y="3573463"/>
            <a:ext cx="1889125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6">
            <a:extLst>
              <a:ext uri="{FF2B5EF4-FFF2-40B4-BE49-F238E27FC236}">
                <a16:creationId xmlns:a16="http://schemas.microsoft.com/office/drawing/2014/main" id="{31ECEF22-3956-3AF5-5DDF-896C1260B2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2/2</a:t>
            </a:r>
          </a:p>
        </p:txBody>
      </p:sp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A038748F-968B-EA38-A875-E3045638EF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DA0CB12A-7B2D-59C5-CC17-1EC3719EA4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4 CuadroTexto">
            <a:extLst>
              <a:ext uri="{FF2B5EF4-FFF2-40B4-BE49-F238E27FC236}">
                <a16:creationId xmlns:a16="http://schemas.microsoft.com/office/drawing/2014/main" id="{7F827F55-6021-2BC2-43CC-7DB615B956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1196975"/>
            <a:ext cx="52435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4400">
                <a:latin typeface="Bodoni MT Black" panose="02070A03080606020203" pitchFamily="18" charset="0"/>
              </a:rPr>
              <a:t>Acción de Gracias</a:t>
            </a:r>
          </a:p>
        </p:txBody>
      </p:sp>
      <p:pic>
        <p:nvPicPr>
          <p:cNvPr id="43011" name="Picture 2" descr="http://imagenesdedios.net/wp-content/uploads/2013/07/imagenes-de-gracias-a-dios-6.jpg">
            <a:extLst>
              <a:ext uri="{FF2B5EF4-FFF2-40B4-BE49-F238E27FC236}">
                <a16:creationId xmlns:a16="http://schemas.microsoft.com/office/drawing/2014/main" id="{FEF5F598-7171-D698-8196-A3710413F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549275"/>
            <a:ext cx="7640637" cy="508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5 Rectángulo">
            <a:extLst>
              <a:ext uri="{FF2B5EF4-FFF2-40B4-BE49-F238E27FC236}">
                <a16:creationId xmlns:a16="http://schemas.microsoft.com/office/drawing/2014/main" id="{04437D26-5931-AD39-C7FA-E8EEFAAD11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5300663"/>
            <a:ext cx="4033838" cy="5842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b="1">
                <a:solidFill>
                  <a:schemeClr val="bg1"/>
                </a:solidFill>
                <a:latin typeface="Comic Sans MS" panose="030F0702030302020204" pitchFamily="66" charset="0"/>
              </a:rPr>
              <a:t>Acción de Gracias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E6CF7033-12BF-1318-8FDA-95890C3158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06F04AD8-A68F-FC5A-01C9-D5A6C2A77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ángulo 4">
            <a:extLst>
              <a:ext uri="{FF2B5EF4-FFF2-40B4-BE49-F238E27FC236}">
                <a16:creationId xmlns:a16="http://schemas.microsoft.com/office/drawing/2014/main" id="{4CC4AEA9-CE7C-09EB-2CF0-82F53E32C3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4325" y="692150"/>
            <a:ext cx="4572000" cy="419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comenzó el contar los años.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subimos muchos peldaños.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se abrieron todas las puertas,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aire sopló fresquito,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la vida llenó la tierra.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Jesús.(bis)</a:t>
            </a:r>
          </a:p>
        </p:txBody>
      </p:sp>
      <p:sp>
        <p:nvSpPr>
          <p:cNvPr id="53251" name="CuadroTexto 6">
            <a:extLst>
              <a:ext uri="{FF2B5EF4-FFF2-40B4-BE49-F238E27FC236}">
                <a16:creationId xmlns:a16="http://schemas.microsoft.com/office/drawing/2014/main" id="{AFC7160B-3788-C7F8-4C30-95E6B71BC9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1350" y="230188"/>
            <a:ext cx="517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b="1">
                <a:solidFill>
                  <a:schemeClr val="bg1"/>
                </a:solidFill>
              </a:rPr>
              <a:t>1/3</a:t>
            </a:r>
          </a:p>
        </p:txBody>
      </p:sp>
      <p:sp>
        <p:nvSpPr>
          <p:cNvPr id="53252" name="CuadroTexto 7">
            <a:extLst>
              <a:ext uri="{FF2B5EF4-FFF2-40B4-BE49-F238E27FC236}">
                <a16:creationId xmlns:a16="http://schemas.microsoft.com/office/drawing/2014/main" id="{E1E4B02E-249E-3DAF-9CE5-047CB16A9E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2138" y="44450"/>
            <a:ext cx="52341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2800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EL DÍA QUE NACIÓ JESÚS</a:t>
            </a:r>
            <a:endParaRPr lang="es-ES" altLang="es-ES" sz="2800" b="1" u="sng" dirty="0">
              <a:solidFill>
                <a:srgbClr val="CC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3253" name="CuadroTexto 6">
            <a:extLst>
              <a:ext uri="{FF2B5EF4-FFF2-40B4-BE49-F238E27FC236}">
                <a16:creationId xmlns:a16="http://schemas.microsoft.com/office/drawing/2014/main" id="{EFD11676-E5B0-90CD-4F17-E514729F4C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85188" y="645795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1/2</a:t>
            </a:r>
          </a:p>
        </p:txBody>
      </p:sp>
      <p:sp>
        <p:nvSpPr>
          <p:cNvPr id="53254" name="Rectángulo 4">
            <a:extLst>
              <a:ext uri="{FF2B5EF4-FFF2-40B4-BE49-F238E27FC236}">
                <a16:creationId xmlns:a16="http://schemas.microsoft.com/office/drawing/2014/main" id="{1BE57387-56CA-D0D1-BF46-29EA8EFE5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25" y="692150"/>
            <a:ext cx="4572000" cy="419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la gente estuvo de fiesta.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despertamos de la siesta.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rieron todos los tristes,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volaron ángeles nuevos,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curaron las cicatrices.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Jesús.(bis)</a:t>
            </a:r>
          </a:p>
        </p:txBody>
      </p:sp>
      <p:pic>
        <p:nvPicPr>
          <p:cNvPr id="53255" name="Picture 8" descr="santos fano">
            <a:extLst>
              <a:ext uri="{FF2B5EF4-FFF2-40B4-BE49-F238E27FC236}">
                <a16:creationId xmlns:a16="http://schemas.microsoft.com/office/drawing/2014/main" id="{9CFC390F-FBBC-1553-04E6-42E738173D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4887913"/>
            <a:ext cx="2303463" cy="195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6" name="Picture 10" descr="fiesta-imagen-animada-0017">
            <a:extLst>
              <a:ext uri="{FF2B5EF4-FFF2-40B4-BE49-F238E27FC236}">
                <a16:creationId xmlns:a16="http://schemas.microsoft.com/office/drawing/2014/main" id="{C18B0D47-7486-A169-3F3B-C5353D0EFFF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3" y="1989138"/>
            <a:ext cx="1042987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51394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ángulo 4">
            <a:extLst>
              <a:ext uri="{FF2B5EF4-FFF2-40B4-BE49-F238E27FC236}">
                <a16:creationId xmlns:a16="http://schemas.microsoft.com/office/drawing/2014/main" id="{647EC7C2-7AA1-034F-79F1-8C7FD4689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4075" y="590550"/>
            <a:ext cx="3887788" cy="465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se acercaron los pastores.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olieron mejor las flores.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sonaron las panderetas,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mejoraron los humores,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bailaron en las escuelas.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Jesús.</a:t>
            </a:r>
            <a:endParaRPr lang="es-ES" altLang="es-ES" sz="2000">
              <a:latin typeface="Comic Sans MS" panose="030F0702030302020204" pitchFamily="66" charset="0"/>
            </a:endParaRPr>
          </a:p>
        </p:txBody>
      </p:sp>
      <p:sp>
        <p:nvSpPr>
          <p:cNvPr id="54275" name="CuadroTexto 6">
            <a:extLst>
              <a:ext uri="{FF2B5EF4-FFF2-40B4-BE49-F238E27FC236}">
                <a16:creationId xmlns:a16="http://schemas.microsoft.com/office/drawing/2014/main" id="{3ABF2A63-0930-AFF3-1759-EF728084E4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1350" y="230188"/>
            <a:ext cx="517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b="1">
                <a:solidFill>
                  <a:schemeClr val="bg1"/>
                </a:solidFill>
              </a:rPr>
              <a:t>1/3</a:t>
            </a:r>
          </a:p>
        </p:txBody>
      </p:sp>
      <p:sp>
        <p:nvSpPr>
          <p:cNvPr id="54276" name="CuadroTexto 6">
            <a:extLst>
              <a:ext uri="{FF2B5EF4-FFF2-40B4-BE49-F238E27FC236}">
                <a16:creationId xmlns:a16="http://schemas.microsoft.com/office/drawing/2014/main" id="{D471E8E0-5DFF-95FF-51C2-9C70D2889D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9000" y="645795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2/2</a:t>
            </a:r>
          </a:p>
        </p:txBody>
      </p:sp>
      <p:sp>
        <p:nvSpPr>
          <p:cNvPr id="54277" name="Rectángulo 4">
            <a:extLst>
              <a:ext uri="{FF2B5EF4-FFF2-40B4-BE49-F238E27FC236}">
                <a16:creationId xmlns:a16="http://schemas.microsoft.com/office/drawing/2014/main" id="{60128992-00BE-3634-825C-CB4704D6F9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8475" y="568325"/>
            <a:ext cx="3889375" cy="465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la gente estuvo de fiesta.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despertamos de la siesta.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rieron todos los tristes,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volaron ángeles nuevos,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curaron las cicatrices.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Jesús.</a:t>
            </a:r>
            <a:endParaRPr lang="es-ES" altLang="es-ES" sz="2000">
              <a:latin typeface="Comic Sans MS" panose="030F0702030302020204" pitchFamily="66" charset="0"/>
            </a:endParaRPr>
          </a:p>
        </p:txBody>
      </p:sp>
      <p:pic>
        <p:nvPicPr>
          <p:cNvPr id="54278" name="Picture 7" descr="140 ideas de Fano | catequesis, catolico, catecismo">
            <a:extLst>
              <a:ext uri="{FF2B5EF4-FFF2-40B4-BE49-F238E27FC236}">
                <a16:creationId xmlns:a16="http://schemas.microsoft.com/office/drawing/2014/main" id="{994C8BE7-D77E-F01A-A667-52C20E398C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2133600"/>
            <a:ext cx="1989137" cy="283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9" name="Picture 9" descr="pandero-y-pandereta-imagen-animada-0009">
            <a:extLst>
              <a:ext uri="{FF2B5EF4-FFF2-40B4-BE49-F238E27FC236}">
                <a16:creationId xmlns:a16="http://schemas.microsoft.com/office/drawing/2014/main" id="{5166A0DD-AF6C-0E5F-E0EB-4B079E1B99E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0175" y="5226050"/>
            <a:ext cx="1279525" cy="96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0" name="Picture 11" descr="flor-imagen-animada-0388">
            <a:extLst>
              <a:ext uri="{FF2B5EF4-FFF2-40B4-BE49-F238E27FC236}">
                <a16:creationId xmlns:a16="http://schemas.microsoft.com/office/drawing/2014/main" id="{5BEDA479-9D7E-09B0-4442-698188FEF43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1635125"/>
            <a:ext cx="5715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23923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7 Marcador de contenido">
            <a:extLst>
              <a:ext uri="{FF2B5EF4-FFF2-40B4-BE49-F238E27FC236}">
                <a16:creationId xmlns:a16="http://schemas.microsoft.com/office/drawing/2014/main" id="{8027793A-1216-5B6C-53C7-248EDF0A9F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9600" y="736600"/>
            <a:ext cx="5383213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Hacia Belén va una burra, rin, rin,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remendaba, yo me remendé,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eché un remiendo,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lo quité,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cargada de chocolate;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lleva su chocolatera, rin, rin,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remendaba, yo me remendé,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eché un remiendo,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lo quité,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su molinillo y su anafre.</a:t>
            </a:r>
          </a:p>
          <a:p>
            <a:pPr eaLnBrk="1" hangingPunct="1">
              <a:buFontTx/>
              <a:buNone/>
            </a:pPr>
            <a:endParaRPr lang="es-ES" altLang="es-ES" sz="180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   MARÍA, MARÍA, VEN ACÁ CORRIENDO</a:t>
            </a: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   QUE EL CHOCOLATILLO</a:t>
            </a: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   SE LO ESTÁN COMIENDO. (bis).</a:t>
            </a:r>
            <a:endParaRPr lang="es-ES" altLang="es-ES" b="1">
              <a:solidFill>
                <a:srgbClr val="FFFFFF"/>
              </a:solidFill>
            </a:endParaRPr>
          </a:p>
        </p:txBody>
      </p:sp>
      <p:sp>
        <p:nvSpPr>
          <p:cNvPr id="50179" name="CuadroTexto 8">
            <a:extLst>
              <a:ext uri="{FF2B5EF4-FFF2-40B4-BE49-F238E27FC236}">
                <a16:creationId xmlns:a16="http://schemas.microsoft.com/office/drawing/2014/main" id="{0CC17977-C98F-80F8-08CA-775B4A75F6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8038" y="188913"/>
            <a:ext cx="572624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s-ES" altLang="es-ES" sz="2800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HACIA BELÉN VA UNA BURRA</a:t>
            </a:r>
          </a:p>
        </p:txBody>
      </p:sp>
      <p:sp>
        <p:nvSpPr>
          <p:cNvPr id="50180" name="CuadroTexto 6">
            <a:extLst>
              <a:ext uri="{FF2B5EF4-FFF2-40B4-BE49-F238E27FC236}">
                <a16:creationId xmlns:a16="http://schemas.microsoft.com/office/drawing/2014/main" id="{3A430F07-30BB-7FEE-39B4-D6046DB04A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1/3</a:t>
            </a:r>
          </a:p>
        </p:txBody>
      </p:sp>
      <p:pic>
        <p:nvPicPr>
          <p:cNvPr id="50181" name="Picture 2" descr="Kamiano » ¡Está muy cerca!">
            <a:extLst>
              <a:ext uri="{FF2B5EF4-FFF2-40B4-BE49-F238E27FC236}">
                <a16:creationId xmlns:a16="http://schemas.microsoft.com/office/drawing/2014/main" id="{8079EDA7-C74A-D15F-0C63-415F95A4D6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1095375"/>
            <a:ext cx="3173413" cy="306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7 Marcador de contenido">
            <a:extLst>
              <a:ext uri="{FF2B5EF4-FFF2-40B4-BE49-F238E27FC236}">
                <a16:creationId xmlns:a16="http://schemas.microsoft.com/office/drawing/2014/main" id="{932F43A2-596F-CE0F-1B63-C1D0EF6252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50" y="476250"/>
            <a:ext cx="5383213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s-ES" altLang="es-ES" sz="1800" dirty="0">
                <a:latin typeface="Comic Sans MS" panose="030F0702030302020204" pitchFamily="66" charset="0"/>
              </a:rPr>
              <a:t>En el portal de Belén, rin, rin…</a:t>
            </a:r>
          </a:p>
          <a:p>
            <a:pPr eaLnBrk="1" hangingPunct="1">
              <a:buFontTx/>
              <a:buNone/>
            </a:pPr>
            <a:r>
              <a:rPr lang="es-ES" altLang="es-ES" sz="1800" dirty="0">
                <a:latin typeface="Comic Sans MS" panose="030F0702030302020204" pitchFamily="66" charset="0"/>
              </a:rPr>
              <a:t>yo me remendaba, yo me remendé,</a:t>
            </a:r>
          </a:p>
          <a:p>
            <a:pPr eaLnBrk="1" hangingPunct="1">
              <a:buFontTx/>
              <a:buNone/>
            </a:pPr>
            <a:r>
              <a:rPr lang="es-ES" altLang="es-ES" sz="1800" dirty="0">
                <a:latin typeface="Comic Sans MS" panose="030F0702030302020204" pitchFamily="66" charset="0"/>
              </a:rPr>
              <a:t>yo me eché un remiendo,</a:t>
            </a:r>
          </a:p>
          <a:p>
            <a:pPr eaLnBrk="1" hangingPunct="1">
              <a:buFontTx/>
              <a:buNone/>
            </a:pPr>
            <a:r>
              <a:rPr lang="es-ES" altLang="es-ES" sz="1800" dirty="0">
                <a:latin typeface="Comic Sans MS" panose="030F0702030302020204" pitchFamily="66" charset="0"/>
              </a:rPr>
              <a:t>yo me lo quité,</a:t>
            </a:r>
          </a:p>
          <a:p>
            <a:pPr eaLnBrk="1" hangingPunct="1">
              <a:buFontTx/>
              <a:buNone/>
            </a:pPr>
            <a:r>
              <a:rPr lang="es-ES" altLang="es-ES" sz="1800" dirty="0">
                <a:latin typeface="Comic Sans MS" panose="030F0702030302020204" pitchFamily="66" charset="0"/>
              </a:rPr>
              <a:t>han entrado los ratones,</a:t>
            </a:r>
          </a:p>
          <a:p>
            <a:pPr eaLnBrk="1" hangingPunct="1">
              <a:buFontTx/>
              <a:buNone/>
            </a:pPr>
            <a:r>
              <a:rPr lang="es-ES" altLang="es-ES" sz="1800" dirty="0">
                <a:latin typeface="Comic Sans MS" panose="030F0702030302020204" pitchFamily="66" charset="0"/>
              </a:rPr>
              <a:t>y al bueno de San José, rin, rin…</a:t>
            </a:r>
          </a:p>
          <a:p>
            <a:pPr eaLnBrk="1" hangingPunct="1">
              <a:buFontTx/>
              <a:buNone/>
            </a:pPr>
            <a:r>
              <a:rPr lang="es-ES" altLang="es-ES" sz="1800" dirty="0">
                <a:latin typeface="Comic Sans MS" panose="030F0702030302020204" pitchFamily="66" charset="0"/>
              </a:rPr>
              <a:t>yo me remendaba, yo me remendé,</a:t>
            </a:r>
          </a:p>
          <a:p>
            <a:pPr eaLnBrk="1" hangingPunct="1">
              <a:buFontTx/>
              <a:buNone/>
            </a:pPr>
            <a:r>
              <a:rPr lang="es-ES" altLang="es-ES" sz="1800" dirty="0">
                <a:latin typeface="Comic Sans MS" panose="030F0702030302020204" pitchFamily="66" charset="0"/>
              </a:rPr>
              <a:t>yo me eché un remiendo,</a:t>
            </a:r>
          </a:p>
          <a:p>
            <a:pPr eaLnBrk="1" hangingPunct="1">
              <a:buFontTx/>
              <a:buNone/>
            </a:pPr>
            <a:r>
              <a:rPr lang="es-ES" altLang="es-ES" sz="1800" dirty="0">
                <a:latin typeface="Comic Sans MS" panose="030F0702030302020204" pitchFamily="66" charset="0"/>
              </a:rPr>
              <a:t>yo me lo quité,</a:t>
            </a:r>
          </a:p>
          <a:p>
            <a:pPr eaLnBrk="1" hangingPunct="1">
              <a:buFontTx/>
              <a:buNone/>
            </a:pPr>
            <a:r>
              <a:rPr lang="es-ES" altLang="es-ES" sz="1800" dirty="0">
                <a:latin typeface="Comic Sans MS" panose="030F0702030302020204" pitchFamily="66" charset="0"/>
              </a:rPr>
              <a:t>le han roído los calzones.</a:t>
            </a:r>
          </a:p>
          <a:p>
            <a:pPr eaLnBrk="1" hangingPunct="1">
              <a:buFontTx/>
              <a:buNone/>
            </a:pPr>
            <a:r>
              <a:rPr lang="es-ES" altLang="es-ES" sz="1800" b="1" dirty="0">
                <a:latin typeface="Comic Sans MS" panose="030F0702030302020204" pitchFamily="66" charset="0"/>
              </a:rPr>
              <a:t> </a:t>
            </a:r>
          </a:p>
          <a:p>
            <a:pPr eaLnBrk="1" hangingPunct="1">
              <a:buFontTx/>
              <a:buNone/>
            </a:pPr>
            <a:r>
              <a:rPr lang="es-ES" altLang="es-ES" sz="1800" b="1" dirty="0">
                <a:latin typeface="Comic Sans MS" panose="030F0702030302020204" pitchFamily="66" charset="0"/>
              </a:rPr>
              <a:t>MARÍA, MARÍA, VEN ACÁ CORRIENDO</a:t>
            </a:r>
          </a:p>
          <a:p>
            <a:pPr eaLnBrk="1" hangingPunct="1">
              <a:buFontTx/>
              <a:buNone/>
            </a:pPr>
            <a:r>
              <a:rPr lang="es-ES" altLang="es-ES" sz="1800" b="1" dirty="0">
                <a:latin typeface="Comic Sans MS" panose="030F0702030302020204" pitchFamily="66" charset="0"/>
              </a:rPr>
              <a:t>QUE LOS CALZONCILLOS</a:t>
            </a:r>
          </a:p>
          <a:p>
            <a:pPr eaLnBrk="1" hangingPunct="1">
              <a:buFontTx/>
              <a:buNone/>
            </a:pPr>
            <a:r>
              <a:rPr lang="es-ES" altLang="es-ES" sz="1800" b="1" dirty="0">
                <a:latin typeface="Comic Sans MS" panose="030F0702030302020204" pitchFamily="66" charset="0"/>
              </a:rPr>
              <a:t>LOS ESTÁN ROYENDO. (bis).</a:t>
            </a:r>
            <a:endParaRPr lang="es-ES" altLang="es-ES" b="1" dirty="0">
              <a:solidFill>
                <a:srgbClr val="FFFFFF"/>
              </a:solidFill>
            </a:endParaRPr>
          </a:p>
        </p:txBody>
      </p:sp>
      <p:sp>
        <p:nvSpPr>
          <p:cNvPr id="51203" name="CuadroTexto 6">
            <a:extLst>
              <a:ext uri="{FF2B5EF4-FFF2-40B4-BE49-F238E27FC236}">
                <a16:creationId xmlns:a16="http://schemas.microsoft.com/office/drawing/2014/main" id="{375930AB-716D-C4C4-743E-6C8844AFA9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2/3</a:t>
            </a:r>
          </a:p>
        </p:txBody>
      </p:sp>
      <p:pic>
        <p:nvPicPr>
          <p:cNvPr id="51204" name="Picture 2" descr="Kamiano » ¡Está muy cerca!">
            <a:extLst>
              <a:ext uri="{FF2B5EF4-FFF2-40B4-BE49-F238E27FC236}">
                <a16:creationId xmlns:a16="http://schemas.microsoft.com/office/drawing/2014/main" id="{A7D14F01-DBC8-B073-54A4-50D5B4E92E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9463" y="333375"/>
            <a:ext cx="3046412" cy="294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7 Marcador de contenido">
            <a:extLst>
              <a:ext uri="{FF2B5EF4-FFF2-40B4-BE49-F238E27FC236}">
                <a16:creationId xmlns:a16="http://schemas.microsoft.com/office/drawing/2014/main" id="{44578A21-71ED-8B91-DA80-CAF3EBEA23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150" y="476250"/>
            <a:ext cx="5383213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En el portal de Belén, rin, rin…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remendaba, yo me remendé,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eché un remiendo,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lo quité,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ladronzuelos han entrado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 al Niño que está en la cuna, rin, rin…,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remendaba, yo me remendé,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eché un remiendo,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lo quité,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los pañales le han robado.</a:t>
            </a:r>
          </a:p>
          <a:p>
            <a:pPr eaLnBrk="1" hangingPunct="1">
              <a:buFontTx/>
              <a:buNone/>
            </a:pPr>
            <a:endParaRPr lang="es-ES" altLang="es-ES" sz="180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MARÍA, MARÍA, VEN ACÁ VOLANDO</a:t>
            </a: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QUE LOS PAÑALILLOS</a:t>
            </a: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LOS ESTÁN LLEVANDO. (bis).</a:t>
            </a:r>
          </a:p>
          <a:p>
            <a:pPr eaLnBrk="1" hangingPunct="1">
              <a:buFontTx/>
              <a:buNone/>
            </a:pPr>
            <a:endParaRPr lang="es-ES" altLang="es-ES" b="1">
              <a:solidFill>
                <a:srgbClr val="FFFFFF"/>
              </a:solidFill>
            </a:endParaRPr>
          </a:p>
        </p:txBody>
      </p:sp>
      <p:sp>
        <p:nvSpPr>
          <p:cNvPr id="52227" name="CuadroTexto 6">
            <a:extLst>
              <a:ext uri="{FF2B5EF4-FFF2-40B4-BE49-F238E27FC236}">
                <a16:creationId xmlns:a16="http://schemas.microsoft.com/office/drawing/2014/main" id="{2BEFED54-D059-09F7-0477-03AE363E00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3/3</a:t>
            </a:r>
          </a:p>
        </p:txBody>
      </p:sp>
      <p:pic>
        <p:nvPicPr>
          <p:cNvPr id="52228" name="Picture 2" descr="Kamiano » ¡Está muy cerca!">
            <a:extLst>
              <a:ext uri="{FF2B5EF4-FFF2-40B4-BE49-F238E27FC236}">
                <a16:creationId xmlns:a16="http://schemas.microsoft.com/office/drawing/2014/main" id="{178CE406-682D-0E53-A0B0-C0DBC047B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260350"/>
            <a:ext cx="3048000" cy="294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CuadroTexto 6">
            <a:extLst>
              <a:ext uri="{FF2B5EF4-FFF2-40B4-BE49-F238E27FC236}">
                <a16:creationId xmlns:a16="http://schemas.microsoft.com/office/drawing/2014/main" id="{5EE4E39F-55EB-03CE-0A47-45CD1C674C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1/3</a:t>
            </a:r>
          </a:p>
        </p:txBody>
      </p:sp>
      <p:sp>
        <p:nvSpPr>
          <p:cNvPr id="47108" name="Rectángulo 4">
            <a:extLst>
              <a:ext uri="{FF2B5EF4-FFF2-40B4-BE49-F238E27FC236}">
                <a16:creationId xmlns:a16="http://schemas.microsoft.com/office/drawing/2014/main" id="{994D4E6F-C030-D254-341C-1CE3689FD6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6238" y="1533525"/>
            <a:ext cx="8110537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La Virgen está lavando y tendiendo en el romero.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Los pajarillos cantando y el romero floreciendo.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ES" sz="2400" i="1"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i="1">
                <a:latin typeface="Comic Sans MS" panose="030F0702030302020204" pitchFamily="66" charset="0"/>
              </a:rPr>
              <a:t>Pero mira cómo beben los peces en el río,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i="1">
                <a:latin typeface="Comic Sans MS" panose="030F0702030302020204" pitchFamily="66" charset="0"/>
              </a:rPr>
              <a:t>pero mira cómo beben por ver a Dios nacido.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i="1">
                <a:latin typeface="Comic Sans MS" panose="030F0702030302020204" pitchFamily="66" charset="0"/>
              </a:rPr>
              <a:t>Beben y beben y vuelven a beber,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i="1">
                <a:latin typeface="Comic Sans MS" panose="030F0702030302020204" pitchFamily="66" charset="0"/>
              </a:rPr>
              <a:t>los peces en el río por ver a Dios nacer.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 </a:t>
            </a:r>
          </a:p>
        </p:txBody>
      </p:sp>
      <p:sp>
        <p:nvSpPr>
          <p:cNvPr id="47109" name="7 Rectángulo">
            <a:extLst>
              <a:ext uri="{FF2B5EF4-FFF2-40B4-BE49-F238E27FC236}">
                <a16:creationId xmlns:a16="http://schemas.microsoft.com/office/drawing/2014/main" id="{B8933722-D0A4-D823-950B-2E7B9BAE98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9912" y="333375"/>
            <a:ext cx="489108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b="1" u="sng" dirty="0">
                <a:solidFill>
                  <a:srgbClr val="CC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LOS PECES EN EL RIO</a:t>
            </a:r>
            <a:endParaRPr lang="es-ES" altLang="es-ES" u="sng" dirty="0">
              <a:solidFill>
                <a:srgbClr val="CC000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47110" name="Imagen 1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438AAD3D-2DC6-A5C6-638F-C6E00B3E52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0" y="3573463"/>
            <a:ext cx="3686175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F015F608-EBAB-91CC-B36E-4F540835EA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F4C190F6-029C-F521-8230-4A34C541FB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uadroTexto 6">
            <a:extLst>
              <a:ext uri="{FF2B5EF4-FFF2-40B4-BE49-F238E27FC236}">
                <a16:creationId xmlns:a16="http://schemas.microsoft.com/office/drawing/2014/main" id="{9A4BA9B2-3F69-E4C2-309C-6E2E964E5D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2/3</a:t>
            </a:r>
          </a:p>
        </p:txBody>
      </p:sp>
      <p:sp>
        <p:nvSpPr>
          <p:cNvPr id="48132" name="Rectángulo 4">
            <a:extLst>
              <a:ext uri="{FF2B5EF4-FFF2-40B4-BE49-F238E27FC236}">
                <a16:creationId xmlns:a16="http://schemas.microsoft.com/office/drawing/2014/main" id="{705F3246-0D5F-9062-E5E4-03AB3C9BFC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6238" y="1155700"/>
            <a:ext cx="8181975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La Virgen se está peinando, entre cortina y cortina.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los cabellos son de oro y el peine de plata fina.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i="1">
                <a:latin typeface="Comic Sans MS" panose="030F0702030302020204" pitchFamily="66" charset="0"/>
              </a:rPr>
              <a:t>Pero mira cómo beben …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ES" sz="2400" i="1"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i="1">
                <a:latin typeface="Comic Sans MS" panose="030F0702030302020204" pitchFamily="66" charset="0"/>
              </a:rPr>
              <a:t>Pero mira cómo beben los peces en el río,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i="1">
                <a:latin typeface="Comic Sans MS" panose="030F0702030302020204" pitchFamily="66" charset="0"/>
              </a:rPr>
              <a:t>pero mira cómo beben por ver a Dios nacido.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i="1">
                <a:latin typeface="Comic Sans MS" panose="030F0702030302020204" pitchFamily="66" charset="0"/>
              </a:rPr>
              <a:t>Beben y beben y vuelven a beber,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i="1">
                <a:latin typeface="Comic Sans MS" panose="030F0702030302020204" pitchFamily="66" charset="0"/>
              </a:rPr>
              <a:t>los peces en el río por ver a Dios nacer.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 </a:t>
            </a:r>
            <a:endParaRPr lang="es-ES" altLang="es-ES" sz="2400" b="1" i="1">
              <a:latin typeface="Comic Sans MS" panose="030F0702030302020204" pitchFamily="66" charset="0"/>
            </a:endParaRPr>
          </a:p>
        </p:txBody>
      </p:sp>
      <p:pic>
        <p:nvPicPr>
          <p:cNvPr id="48133" name="Imagen 2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9FE08739-C376-61C4-CD6F-F6756783C3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0" y="3573463"/>
            <a:ext cx="3686175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DB2F21FA-3146-E37B-6A48-C80FC0F7E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9E531309-86B5-787E-304C-CCEA7512AC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CuadroTexto 6">
            <a:extLst>
              <a:ext uri="{FF2B5EF4-FFF2-40B4-BE49-F238E27FC236}">
                <a16:creationId xmlns:a16="http://schemas.microsoft.com/office/drawing/2014/main" id="{014FB7F7-7274-E750-C3E0-D8C6F0B948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3</a:t>
            </a: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/3</a:t>
            </a:r>
          </a:p>
        </p:txBody>
      </p:sp>
      <p:sp>
        <p:nvSpPr>
          <p:cNvPr id="49155" name="Rectángulo 4">
            <a:extLst>
              <a:ext uri="{FF2B5EF4-FFF2-40B4-BE49-F238E27FC236}">
                <a16:creationId xmlns:a16="http://schemas.microsoft.com/office/drawing/2014/main" id="{D5C045A9-B466-B6C5-4859-646F1E2D60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3" y="1155700"/>
            <a:ext cx="7127875" cy="41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La Virgen va caminando, por entre aquellas palmeras,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y el Niño mira en sus ojos el color de la vereda.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i="1">
                <a:latin typeface="Comic Sans MS" panose="030F0702030302020204" pitchFamily="66" charset="0"/>
              </a:rPr>
              <a:t>Pero mira cómo beben …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ES" sz="2400" i="1"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i="1">
                <a:latin typeface="Comic Sans MS" panose="030F0702030302020204" pitchFamily="66" charset="0"/>
              </a:rPr>
              <a:t>Pero mira cómo beben los peces en el río,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i="1">
                <a:latin typeface="Comic Sans MS" panose="030F0702030302020204" pitchFamily="66" charset="0"/>
              </a:rPr>
              <a:t>pero mira cómo beben por ver a Dios nacido.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i="1">
                <a:latin typeface="Comic Sans MS" panose="030F0702030302020204" pitchFamily="66" charset="0"/>
              </a:rPr>
              <a:t>Beben y beben y vuelven a beber,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i="1">
                <a:latin typeface="Comic Sans MS" panose="030F0702030302020204" pitchFamily="66" charset="0"/>
              </a:rPr>
              <a:t>los peces en el río por ver a Dios nacer.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 </a:t>
            </a:r>
          </a:p>
        </p:txBody>
      </p:sp>
      <p:pic>
        <p:nvPicPr>
          <p:cNvPr id="49156" name="Imagen 5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BF75A0A6-DB2D-EE20-6850-8F529FC7DF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0" y="3573463"/>
            <a:ext cx="3686175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16ABB3BD-A202-90F3-BB3A-EB8B1AB3CD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7D033A07-2967-F4B3-5B66-F7711B3562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825BD19A-AC84-8FE5-7512-94C67E887C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089025"/>
            <a:ext cx="4176712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1 Título">
            <a:extLst>
              <a:ext uri="{FF2B5EF4-FFF2-40B4-BE49-F238E27FC236}">
                <a16:creationId xmlns:a16="http://schemas.microsoft.com/office/drawing/2014/main" id="{2704B5C2-1188-7DDE-3F17-29CCBB78FE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38250" y="-100013"/>
            <a:ext cx="8229600" cy="1371601"/>
          </a:xfrm>
        </p:spPr>
        <p:txBody>
          <a:bodyPr/>
          <a:lstStyle/>
          <a:p>
            <a:pPr eaLnBrk="1" hangingPunct="1"/>
            <a:r>
              <a:rPr lang="es-ES" altLang="es-ES" sz="5400" dirty="0">
                <a:solidFill>
                  <a:srgbClr val="CC0000"/>
                </a:solidFill>
                <a:latin typeface="Comic Sans MS" panose="030F0702030302020204" pitchFamily="66" charset="0"/>
              </a:rPr>
              <a:t>¡FELIZ NAVIDAD!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F18BABCD-A912-1ECF-195A-9FF403112E51}"/>
              </a:ext>
            </a:extLst>
          </p:cNvPr>
          <p:cNvSpPr txBox="1">
            <a:spLocks/>
          </p:cNvSpPr>
          <p:nvPr/>
        </p:nvSpPr>
        <p:spPr bwMode="auto">
          <a:xfrm>
            <a:off x="2195513" y="4508500"/>
            <a:ext cx="518477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4000" b="1" dirty="0">
                <a:latin typeface="Comic Sans MS" panose="030F0702030302020204" pitchFamily="66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2D708004-0CE7-D84E-9B3F-7A37560BA5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1A2BA1FA-6282-1328-6FBB-7692CB53BC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Imagen 14">
            <a:extLst>
              <a:ext uri="{FF2B5EF4-FFF2-40B4-BE49-F238E27FC236}">
                <a16:creationId xmlns:a16="http://schemas.microsoft.com/office/drawing/2014/main" id="{200F7AD9-215B-8092-82BC-720C2C9926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61000" y="9804400"/>
            <a:ext cx="8437563" cy="632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Imagen 16">
            <a:extLst>
              <a:ext uri="{FF2B5EF4-FFF2-40B4-BE49-F238E27FC236}">
                <a16:creationId xmlns:a16="http://schemas.microsoft.com/office/drawing/2014/main" id="{A1E61441-24E8-54ED-F9AD-0EEFD55BDA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" b="3200"/>
          <a:stretch>
            <a:fillRect/>
          </a:stretch>
        </p:blipFill>
        <p:spPr bwMode="auto">
          <a:xfrm>
            <a:off x="2808288" y="9639300"/>
            <a:ext cx="8848725" cy="643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Un dibujo de una cara&#10;&#10;Descripción generada automáticamente con confianza baja">
            <a:extLst>
              <a:ext uri="{FF2B5EF4-FFF2-40B4-BE49-F238E27FC236}">
                <a16:creationId xmlns:a16="http://schemas.microsoft.com/office/drawing/2014/main" id="{4A758274-B40B-B2E1-40B7-1332FAE15F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1412776"/>
            <a:ext cx="1288251" cy="26247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658E1445-0CD5-D833-9CFB-F647647A29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6563" y="74562"/>
            <a:ext cx="3745205" cy="530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7A5B8900-1405-B072-968A-7D01A6C544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A60A283E-482E-208D-C9B9-FC6BA04C06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ángulo 2">
            <a:extLst>
              <a:ext uri="{FF2B5EF4-FFF2-40B4-BE49-F238E27FC236}">
                <a16:creationId xmlns:a16="http://schemas.microsoft.com/office/drawing/2014/main" id="{0B3E0AB8-ABF8-5997-4DDF-C7B0588719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836613"/>
            <a:ext cx="7200900" cy="526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Gloria a Dios en el cielo</a:t>
            </a:r>
            <a:br>
              <a:rPr lang="es-ES" altLang="es-ES" sz="2400" b="1" dirty="0">
                <a:latin typeface="Comic Sans MS" panose="030F0702030302020204" pitchFamily="66" charset="0"/>
              </a:rPr>
            </a:br>
            <a:r>
              <a:rPr lang="es-ES" altLang="es-ES" sz="2400" b="1" dirty="0">
                <a:latin typeface="Comic Sans MS" panose="030F0702030302020204" pitchFamily="66" charset="0"/>
              </a:rPr>
              <a:t>y en la tierra paz</a:t>
            </a:r>
            <a:br>
              <a:rPr lang="es-ES" altLang="es-ES" sz="2400" b="1" dirty="0">
                <a:latin typeface="Comic Sans MS" panose="030F0702030302020204" pitchFamily="66" charset="0"/>
              </a:rPr>
            </a:br>
            <a:r>
              <a:rPr lang="es-ES" altLang="es-ES" sz="2400" b="1" dirty="0">
                <a:latin typeface="Comic Sans MS" panose="030F0702030302020204" pitchFamily="66" charset="0"/>
              </a:rPr>
              <a:t>a los hombres que ama el Señor.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Los ángeles bajan del cielo</a:t>
            </a:r>
            <a:br>
              <a:rPr lang="es-ES" altLang="es-ES" sz="2400" dirty="0">
                <a:latin typeface="Comic Sans MS" panose="030F0702030302020204" pitchFamily="66" charset="0"/>
              </a:rPr>
            </a:br>
            <a:r>
              <a:rPr lang="es-ES" altLang="es-ES" sz="2400" dirty="0">
                <a:latin typeface="Comic Sans MS" panose="030F0702030302020204" pitchFamily="66" charset="0"/>
              </a:rPr>
              <a:t>cantando un himno de paz;</a:t>
            </a:r>
            <a:br>
              <a:rPr lang="es-ES" altLang="es-ES" sz="2400" dirty="0">
                <a:latin typeface="Comic Sans MS" panose="030F0702030302020204" pitchFamily="66" charset="0"/>
              </a:rPr>
            </a:br>
            <a:r>
              <a:rPr lang="es-ES" altLang="es-ES" sz="2400" dirty="0">
                <a:latin typeface="Comic Sans MS" panose="030F0702030302020204" pitchFamily="66" charset="0"/>
              </a:rPr>
              <a:t>con ellos nosotros cantamos el Gloria de Navidad,</a:t>
            </a:r>
            <a:r>
              <a:rPr lang="es-ES" altLang="es-ES" sz="2400" b="1" dirty="0">
                <a:latin typeface="Comic Sans MS" panose="030F0702030302020204" pitchFamily="66" charset="0"/>
              </a:rPr>
              <a:t> </a:t>
            </a:r>
            <a:br>
              <a:rPr lang="es-ES" altLang="es-ES" sz="2400" dirty="0">
                <a:latin typeface="Comic Sans MS" panose="030F0702030302020204" pitchFamily="66" charset="0"/>
              </a:rPr>
            </a:br>
            <a:r>
              <a:rPr lang="es-ES" altLang="es-ES" sz="2400" dirty="0">
                <a:latin typeface="Comic Sans MS" panose="030F0702030302020204" pitchFamily="66" charset="0"/>
              </a:rPr>
              <a:t>con ellos nosotros cantamos el Gloria de Navidad.</a:t>
            </a:r>
            <a:r>
              <a:rPr lang="es-ES" altLang="es-ES" sz="2400" b="1" dirty="0">
                <a:latin typeface="Comic Sans MS" panose="030F0702030302020204" pitchFamily="66" charset="0"/>
              </a:rPr>
              <a:t> </a:t>
            </a:r>
            <a:br>
              <a:rPr lang="es-ES" altLang="es-ES" sz="2400" b="1" dirty="0">
                <a:latin typeface="Comic Sans MS" panose="030F0702030302020204" pitchFamily="66" charset="0"/>
              </a:rPr>
            </a:br>
            <a:endParaRPr lang="es-ES" altLang="es-ES" sz="24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Gloria a Dios en el cielo</a:t>
            </a:r>
            <a:br>
              <a:rPr lang="es-ES" altLang="es-ES" sz="2400" b="1" dirty="0">
                <a:latin typeface="Comic Sans MS" panose="030F0702030302020204" pitchFamily="66" charset="0"/>
              </a:rPr>
            </a:br>
            <a:r>
              <a:rPr lang="es-ES" altLang="es-ES" sz="2400" b="1" dirty="0">
                <a:latin typeface="Comic Sans MS" panose="030F0702030302020204" pitchFamily="66" charset="0"/>
              </a:rPr>
              <a:t>y en la tierra paz</a:t>
            </a:r>
            <a:br>
              <a:rPr lang="es-ES" altLang="es-ES" sz="2400" b="1" dirty="0">
                <a:latin typeface="Comic Sans MS" panose="030F0702030302020204" pitchFamily="66" charset="0"/>
              </a:rPr>
            </a:br>
            <a:r>
              <a:rPr lang="es-ES" altLang="es-ES" sz="2400" b="1" dirty="0">
                <a:latin typeface="Comic Sans MS" panose="030F0702030302020204" pitchFamily="66" charset="0"/>
              </a:rPr>
              <a:t>a los hombres que ama el Señor.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b="1" dirty="0">
              <a:latin typeface="Comic Sans MS" panose="030F0702030302020204" pitchFamily="66" charset="0"/>
            </a:endParaRPr>
          </a:p>
        </p:txBody>
      </p:sp>
      <p:sp>
        <p:nvSpPr>
          <p:cNvPr id="16387" name="CuadroTexto 8">
            <a:extLst>
              <a:ext uri="{FF2B5EF4-FFF2-40B4-BE49-F238E27FC236}">
                <a16:creationId xmlns:a16="http://schemas.microsoft.com/office/drawing/2014/main" id="{341A6FCC-9B12-E068-BB91-D394BEF4A2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5413" y="115888"/>
            <a:ext cx="474027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G</a:t>
            </a:r>
            <a:r>
              <a:rPr lang="es-ES" altLang="es-ES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LORIA DE NAVIDAD</a:t>
            </a:r>
          </a:p>
        </p:txBody>
      </p:sp>
      <p:pic>
        <p:nvPicPr>
          <p:cNvPr id="16388" name="Imagen 7">
            <a:extLst>
              <a:ext uri="{FF2B5EF4-FFF2-40B4-BE49-F238E27FC236}">
                <a16:creationId xmlns:a16="http://schemas.microsoft.com/office/drawing/2014/main" id="{4E29CA44-DA9D-16D7-94F2-9B7F03EBA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1412875"/>
            <a:ext cx="2016125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CuadroTexto 6">
            <a:extLst>
              <a:ext uri="{FF2B5EF4-FFF2-40B4-BE49-F238E27FC236}">
                <a16:creationId xmlns:a16="http://schemas.microsoft.com/office/drawing/2014/main" id="{3DCCB1AA-B007-CF2E-EDCD-19188F7E90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16390" name="Imagen 2">
            <a:extLst>
              <a:ext uri="{FF2B5EF4-FFF2-40B4-BE49-F238E27FC236}">
                <a16:creationId xmlns:a16="http://schemas.microsoft.com/office/drawing/2014/main" id="{BC1F7277-568A-77AA-F601-F084C3B36C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2279650"/>
            <a:ext cx="4873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520BAF58-44FA-B9E4-C7CF-3D26CA9952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4A37BF05-77BD-58C2-A494-0864393F66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ángulo 2">
            <a:extLst>
              <a:ext uri="{FF2B5EF4-FFF2-40B4-BE49-F238E27FC236}">
                <a16:creationId xmlns:a16="http://schemas.microsoft.com/office/drawing/2014/main" id="{40D504ED-62C5-3BB1-90EB-C39FEC64B7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2238" y="692150"/>
            <a:ext cx="7777162" cy="489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A ti, Padre Dios, alabamos y gracias te damos, Señor,</a:t>
            </a:r>
            <a:br>
              <a:rPr lang="es-ES" altLang="es-ES" sz="2400">
                <a:latin typeface="Comic Sans MS" panose="030F0702030302020204" pitchFamily="66" charset="0"/>
              </a:rPr>
            </a:br>
            <a:r>
              <a:rPr lang="es-ES" altLang="es-ES" sz="2400">
                <a:latin typeface="Comic Sans MS" panose="030F0702030302020204" pitchFamily="66" charset="0"/>
              </a:rPr>
              <a:t>porque nos envías al Hijo, Jesús, nuestro Salvador,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r>
              <a:rPr lang="es-ES" altLang="es-ES" sz="2400">
                <a:latin typeface="Comic Sans MS" panose="030F0702030302020204" pitchFamily="66" charset="0"/>
              </a:rPr>
              <a:t>porque nos envías al Hijo, Jesús, nuestro Salvador.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24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Gloria a Dios en el cielo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r>
              <a:rPr lang="es-ES" altLang="es-ES" sz="2400" b="1">
                <a:latin typeface="Comic Sans MS" panose="030F0702030302020204" pitchFamily="66" charset="0"/>
              </a:rPr>
              <a:t>y en la tierra paz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r>
              <a:rPr lang="es-ES" altLang="es-ES" sz="2400" b="1">
                <a:latin typeface="Comic Sans MS" panose="030F0702030302020204" pitchFamily="66" charset="0"/>
              </a:rPr>
              <a:t>a los hombres que ama el Señor.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La tierra repite el mensaje y canta el himno de paz,</a:t>
            </a:r>
            <a:br>
              <a:rPr lang="es-ES" altLang="es-ES" sz="2400">
                <a:latin typeface="Comic Sans MS" panose="030F0702030302020204" pitchFamily="66" charset="0"/>
              </a:rPr>
            </a:br>
            <a:r>
              <a:rPr lang="es-ES" altLang="es-ES" sz="2400">
                <a:latin typeface="Comic Sans MS" panose="030F0702030302020204" pitchFamily="66" charset="0"/>
              </a:rPr>
              <a:t>con ella nosotros cantamos el Gloria de Navidad,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con ella nosotros cantamos el Gloria de Navidad.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b="1">
              <a:latin typeface="Comic Sans MS" panose="030F0702030302020204" pitchFamily="66" charset="0"/>
            </a:endParaRPr>
          </a:p>
        </p:txBody>
      </p:sp>
      <p:sp>
        <p:nvSpPr>
          <p:cNvPr id="17411" name="CuadroTexto 6">
            <a:extLst>
              <a:ext uri="{FF2B5EF4-FFF2-40B4-BE49-F238E27FC236}">
                <a16:creationId xmlns:a16="http://schemas.microsoft.com/office/drawing/2014/main" id="{FF705BE2-AD59-51A5-C1AA-67370D139D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2/2</a:t>
            </a:r>
          </a:p>
        </p:txBody>
      </p:sp>
      <p:pic>
        <p:nvPicPr>
          <p:cNvPr id="17412" name="Imagen 7">
            <a:extLst>
              <a:ext uri="{FF2B5EF4-FFF2-40B4-BE49-F238E27FC236}">
                <a16:creationId xmlns:a16="http://schemas.microsoft.com/office/drawing/2014/main" id="{A3CFC183-D5A6-2934-3264-160092339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2106613"/>
            <a:ext cx="2016125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Imagen 2">
            <a:extLst>
              <a:ext uri="{FF2B5EF4-FFF2-40B4-BE49-F238E27FC236}">
                <a16:creationId xmlns:a16="http://schemas.microsoft.com/office/drawing/2014/main" id="{6FAAC955-384D-48CF-55B3-B79559E420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973388"/>
            <a:ext cx="4873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DA781D3C-A60B-1450-6CA6-CCECD2FF11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3187BB8A-D791-0691-76C1-CFEA2D44A5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3">
            <a:extLst>
              <a:ext uri="{FF2B5EF4-FFF2-40B4-BE49-F238E27FC236}">
                <a16:creationId xmlns:a16="http://schemas.microsoft.com/office/drawing/2014/main" id="{F292CACD-CC2B-A573-2BA9-292E29D12E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624" y="1052513"/>
            <a:ext cx="7776989" cy="4176712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None/>
              <a:defRPr/>
            </a:pPr>
            <a:r>
              <a:rPr lang="es-ES_tradnl" altLang="es-ES" sz="2400" b="1" u="sng" dirty="0">
                <a:latin typeface="Comic Sans MS" panose="030F0702030302020204" pitchFamily="66" charset="0"/>
              </a:rPr>
              <a:t>1ª LECTURA</a:t>
            </a:r>
            <a:r>
              <a:rPr lang="es-ES_tradnl" altLang="es-ES" sz="2400" b="1" dirty="0">
                <a:latin typeface="Comic Sans MS" panose="030F0702030302020204" pitchFamily="66" charset="0"/>
              </a:rPr>
              <a:t>: Libro de Eclesiástico</a:t>
            </a:r>
          </a:p>
          <a:p>
            <a:pPr eaLnBrk="1" hangingPunct="1">
              <a:buFontTx/>
              <a:buNone/>
              <a:defRPr/>
            </a:pPr>
            <a:endParaRPr lang="es-ES" altLang="es-ES" sz="2400" b="1" u="sng" dirty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400" b="1" u="sng" dirty="0">
                <a:latin typeface="Comic Sans MS" panose="030F0702030302020204" pitchFamily="66" charset="0"/>
              </a:rPr>
              <a:t>SALMO:</a:t>
            </a:r>
            <a:r>
              <a:rPr lang="es-ES" altLang="es-ES" sz="2400" b="1" dirty="0">
                <a:latin typeface="Comic Sans MS" panose="030F0702030302020204" pitchFamily="66" charset="0"/>
              </a:rPr>
              <a:t> </a:t>
            </a:r>
            <a:r>
              <a:rPr lang="es-ES" altLang="es-ES" b="1" dirty="0">
                <a:solidFill>
                  <a:srgbClr val="CC0000"/>
                </a:solidFill>
                <a:latin typeface="Comic Sans MS" panose="030F0702030302020204" pitchFamily="66" charset="0"/>
              </a:rPr>
              <a:t>Dichosos los que temen al Señor</a:t>
            </a:r>
          </a:p>
          <a:p>
            <a:pPr marL="1524000"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solidFill>
                  <a:srgbClr val="CC0000"/>
                </a:solidFill>
                <a:latin typeface="Comic Sans MS" panose="030F0702030302020204" pitchFamily="66" charset="0"/>
              </a:rPr>
              <a:t>	y siguen sus caminos.</a:t>
            </a:r>
          </a:p>
          <a:p>
            <a:pPr marL="0" indent="0" eaLnBrk="1" hangingPunct="1">
              <a:buFontTx/>
              <a:buNone/>
              <a:defRPr/>
            </a:pPr>
            <a:endParaRPr lang="es-ES" altLang="es-ES" sz="1800" b="1" dirty="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  <a:defRPr/>
            </a:pPr>
            <a:r>
              <a:rPr lang="es-ES" altLang="es-ES" sz="2400" b="1" u="sng" dirty="0">
                <a:latin typeface="Comic Sans MS" panose="030F0702030302020204" pitchFamily="66" charset="0"/>
              </a:rPr>
              <a:t>2ª LECTURA:</a:t>
            </a:r>
            <a:r>
              <a:rPr lang="es-ES" altLang="es-ES" sz="2400" b="1" dirty="0">
                <a:latin typeface="Comic Sans MS" panose="030F0702030302020204" pitchFamily="66" charset="0"/>
              </a:rPr>
              <a:t> Carta del apóstol san Pablo a los Colosenses</a:t>
            </a:r>
            <a:endParaRPr lang="es-ES_tradnl" altLang="es-ES" sz="2400" b="1" u="sng" dirty="0">
              <a:latin typeface="Comic Sans MS" panose="030F0702030302020204" pitchFamily="66" charset="0"/>
            </a:endParaRPr>
          </a:p>
        </p:txBody>
      </p:sp>
      <p:sp>
        <p:nvSpPr>
          <p:cNvPr id="18435" name="CuadroTexto 8">
            <a:extLst>
              <a:ext uri="{FF2B5EF4-FFF2-40B4-BE49-F238E27FC236}">
                <a16:creationId xmlns:a16="http://schemas.microsoft.com/office/drawing/2014/main" id="{D0C38EC0-6FEB-30C1-F63F-1CDD65DB45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9788" y="188913"/>
            <a:ext cx="5765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b="1" u="sng">
                <a:latin typeface="Comic Sans MS" panose="030F0702030302020204" pitchFamily="66" charset="0"/>
              </a:rPr>
              <a:t>L</a:t>
            </a:r>
            <a:r>
              <a:rPr lang="es-ES" altLang="es-ES" b="1" u="sng">
                <a:latin typeface="Comic Sans MS" panose="030F0702030302020204" pitchFamily="66" charset="0"/>
              </a:rPr>
              <a:t>ITURGIA DE LA PALABRA</a:t>
            </a:r>
          </a:p>
        </p:txBody>
      </p:sp>
      <p:pic>
        <p:nvPicPr>
          <p:cNvPr id="18436" name="Imagen 2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AF914243-3C2F-B82E-BA42-2AD1AB2C5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3768164"/>
            <a:ext cx="2736850" cy="186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3F8027E3-8447-C8E7-01AE-5D2E3244D2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31CF69D9-5E78-8B98-F99D-96F07D6B8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ángulo 4">
            <a:extLst>
              <a:ext uri="{FF2B5EF4-FFF2-40B4-BE49-F238E27FC236}">
                <a16:creationId xmlns:a16="http://schemas.microsoft.com/office/drawing/2014/main" id="{D027A6A7-2B49-FFE3-7A9D-A6A111FB2D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275" y="1773238"/>
            <a:ext cx="7272338" cy="314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buFontTx/>
              <a:buNone/>
            </a:pPr>
            <a:r>
              <a:rPr lang="es-ES" altLang="es-ES" b="1">
                <a:latin typeface="Comic Sans MS" panose="030F0702030302020204" pitchFamily="66" charset="0"/>
              </a:rPr>
              <a:t>El Niño Dios ha nacido en Belén, Aleluya, Aleluyaaa.</a:t>
            </a:r>
          </a:p>
          <a:p>
            <a:pPr algn="ctr" eaLnBrk="1" hangingPunct="1">
              <a:lnSpc>
                <a:spcPct val="150000"/>
              </a:lnSpc>
              <a:buFontTx/>
              <a:buNone/>
            </a:pPr>
            <a:r>
              <a:rPr lang="es-ES" altLang="es-ES" b="1">
                <a:latin typeface="Comic Sans MS" panose="030F0702030302020204" pitchFamily="66" charset="0"/>
              </a:rPr>
              <a:t>Quiere nacer en nosotros también, Aleluya, Aleluyaaa.</a:t>
            </a:r>
          </a:p>
        </p:txBody>
      </p:sp>
      <p:pic>
        <p:nvPicPr>
          <p:cNvPr id="20483" name="Imagen 5">
            <a:extLst>
              <a:ext uri="{FF2B5EF4-FFF2-40B4-BE49-F238E27FC236}">
                <a16:creationId xmlns:a16="http://schemas.microsoft.com/office/drawing/2014/main" id="{86039E9A-011F-00D4-2BA8-8D3202EC2F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0"/>
            <a:ext cx="2481263" cy="159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CuadroTexto 8">
            <a:extLst>
              <a:ext uri="{FF2B5EF4-FFF2-40B4-BE49-F238E27FC236}">
                <a16:creationId xmlns:a16="http://schemas.microsoft.com/office/drawing/2014/main" id="{1DF31C6E-2DF9-0EE0-B173-80F498BCAE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1500" y="396875"/>
            <a:ext cx="28733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4000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ALELUYA</a:t>
            </a:r>
          </a:p>
        </p:txBody>
      </p:sp>
      <p:pic>
        <p:nvPicPr>
          <p:cNvPr id="20485" name="Imagen 2">
            <a:extLst>
              <a:ext uri="{FF2B5EF4-FFF2-40B4-BE49-F238E27FC236}">
                <a16:creationId xmlns:a16="http://schemas.microsoft.com/office/drawing/2014/main" id="{A8417463-D443-C370-1611-E75861AA21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150938"/>
            <a:ext cx="60166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E2884CA1-FFCD-749E-DF3D-174BCEC753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D43B98CE-9638-1C37-7615-C07BF40A13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uadroTexto 1">
            <a:extLst>
              <a:ext uri="{FF2B5EF4-FFF2-40B4-BE49-F238E27FC236}">
                <a16:creationId xmlns:a16="http://schemas.microsoft.com/office/drawing/2014/main" id="{9A5C8B70-B06D-B04D-F7E1-87D899EC82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9097" y="5233787"/>
            <a:ext cx="15456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000" b="1" dirty="0">
                <a:latin typeface="Comic Sans MS" panose="030F0702030302020204" pitchFamily="66" charset="0"/>
              </a:rPr>
              <a:t>san Juan 2</a:t>
            </a:r>
          </a:p>
        </p:txBody>
      </p:sp>
      <p:sp>
        <p:nvSpPr>
          <p:cNvPr id="21507" name="CuadroTexto 1">
            <a:extLst>
              <a:ext uri="{FF2B5EF4-FFF2-40B4-BE49-F238E27FC236}">
                <a16:creationId xmlns:a16="http://schemas.microsoft.com/office/drawing/2014/main" id="{40420191-7F0E-1BB8-BBE2-89C92E9AA6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192" y="904652"/>
            <a:ext cx="2736304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Comic Sans MS" panose="030F0702030302020204" pitchFamily="66" charset="0"/>
              </a:rPr>
              <a:t>“El niño iba creciendo,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Comic Sans MS" panose="030F0702030302020204" pitchFamily="66" charset="0"/>
              </a:rPr>
              <a:t>lleno de sabiduría”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CEAEB6FA-0A56-B1FA-697A-053AC7AF5B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CFF39808-CC8A-9B76-5E46-2F155B7C71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444F5E58-DB13-8C5A-7B09-FCBA559B7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32656"/>
            <a:ext cx="4339496" cy="4720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8972</TotalTime>
  <Words>2117</Words>
  <Application>Microsoft Office PowerPoint</Application>
  <PresentationFormat>Presentación en pantalla (4:3)</PresentationFormat>
  <Paragraphs>371</Paragraphs>
  <Slides>39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39</vt:i4>
      </vt:variant>
    </vt:vector>
  </HeadingPairs>
  <TitlesOfParts>
    <vt:vector size="50" baseType="lpstr">
      <vt:lpstr>Arial</vt:lpstr>
      <vt:lpstr>Ballpark</vt:lpstr>
      <vt:lpstr>Baskerville Old Face</vt:lpstr>
      <vt:lpstr>Bodoni MT Black</vt:lpstr>
      <vt:lpstr>Calibri</vt:lpstr>
      <vt:lpstr>Comic Sans MS</vt:lpstr>
      <vt:lpstr>Trebuchet MS</vt:lpstr>
      <vt:lpstr>Wingdings</vt:lpstr>
      <vt:lpstr>Wingdings 2</vt:lpstr>
      <vt:lpstr>Wingdings 3</vt:lpstr>
      <vt:lpstr>Conception personnalisée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¡FELIZ NAVIDAD!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Fernando Cuartero de la Fuente</cp:lastModifiedBy>
  <cp:revision>831</cp:revision>
  <dcterms:created xsi:type="dcterms:W3CDTF">2008-10-09T14:11:57Z</dcterms:created>
  <dcterms:modified xsi:type="dcterms:W3CDTF">2023-12-30T18:32:38Z</dcterms:modified>
</cp:coreProperties>
</file>