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933" r:id="rId1"/>
  </p:sldMasterIdLst>
  <p:notesMasterIdLst>
    <p:notesMasterId r:id="rId31"/>
  </p:notesMasterIdLst>
  <p:sldIdLst>
    <p:sldId id="970" r:id="rId2"/>
    <p:sldId id="1312" r:id="rId3"/>
    <p:sldId id="1146" r:id="rId4"/>
    <p:sldId id="1016" r:id="rId5"/>
    <p:sldId id="1297" r:id="rId6"/>
    <p:sldId id="1207" r:id="rId7"/>
    <p:sldId id="1313" r:id="rId8"/>
    <p:sldId id="1021" r:id="rId9"/>
    <p:sldId id="1292" r:id="rId10"/>
    <p:sldId id="1023" r:id="rId11"/>
    <p:sldId id="1024" r:id="rId12"/>
    <p:sldId id="1301" r:id="rId13"/>
    <p:sldId id="1026" r:id="rId14"/>
    <p:sldId id="1027" r:id="rId15"/>
    <p:sldId id="1028" r:id="rId16"/>
    <p:sldId id="1029" r:id="rId17"/>
    <p:sldId id="1030" r:id="rId18"/>
    <p:sldId id="1333" r:id="rId19"/>
    <p:sldId id="1032" r:id="rId20"/>
    <p:sldId id="1302" r:id="rId21"/>
    <p:sldId id="1286" r:id="rId22"/>
    <p:sldId id="1287" r:id="rId23"/>
    <p:sldId id="1288" r:id="rId24"/>
    <p:sldId id="1319" r:id="rId25"/>
    <p:sldId id="1036" r:id="rId26"/>
    <p:sldId id="1309" r:id="rId27"/>
    <p:sldId id="1310" r:id="rId28"/>
    <p:sldId id="1311" r:id="rId29"/>
    <p:sldId id="1043" r:id="rId30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entury Gothic" panose="020B0502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006600"/>
    <a:srgbClr val="005400"/>
    <a:srgbClr val="000000"/>
    <a:srgbClr val="004200"/>
    <a:srgbClr val="008000"/>
    <a:srgbClr val="FFFF66"/>
    <a:srgbClr val="99FF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123" autoAdjust="0"/>
    <p:restoredTop sz="94444" autoAdjust="0"/>
  </p:normalViewPr>
  <p:slideViewPr>
    <p:cSldViewPr>
      <p:cViewPr varScale="1">
        <p:scale>
          <a:sx n="77" d="100"/>
          <a:sy n="77" d="100"/>
        </p:scale>
        <p:origin x="1061" y="4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390C0F8F-04A0-F6DB-EDF1-A6A96665C5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146B491E-D6EC-19E1-8D6F-A5081F1AFD1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fld id="{6A5549EC-C3A3-4AB1-8872-1A6767F72D41}" type="datetimeFigureOut">
              <a:rPr lang="es-ES"/>
              <a:pPr>
                <a:defRPr/>
              </a:pPr>
              <a:t>13/06/2023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D9993FCF-535F-754B-37DF-08C6BFF54A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16ED67CA-C263-DE71-2002-A18AC2D373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74992E6B-B55F-D4A8-D864-38D1E128AC9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666512A-94D1-C9B0-C725-CA43326B0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AAD9C97-CAEF-4729-B821-AA0B400B8E06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Marcador de imagen de diapositiva">
            <a:extLst>
              <a:ext uri="{FF2B5EF4-FFF2-40B4-BE49-F238E27FC236}">
                <a16:creationId xmlns:a16="http://schemas.microsoft.com/office/drawing/2014/main" id="{39A280ED-C2D9-1581-D26C-ED3F7695140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2 Marcador de notas">
            <a:extLst>
              <a:ext uri="{FF2B5EF4-FFF2-40B4-BE49-F238E27FC236}">
                <a16:creationId xmlns:a16="http://schemas.microsoft.com/office/drawing/2014/main" id="{D1B47828-92E2-57C1-3B66-D19E14E4181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9220" name="3 Marcador de número de diapositiva">
            <a:extLst>
              <a:ext uri="{FF2B5EF4-FFF2-40B4-BE49-F238E27FC236}">
                <a16:creationId xmlns:a16="http://schemas.microsoft.com/office/drawing/2014/main" id="{40059128-E35E-A651-CA29-BC499F9CBC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fld id="{C13A7CD3-6668-4D88-B75A-1DFFB31A3EE9}" type="slidenum">
              <a:rPr lang="es-ES" altLang="es-ES" smtClean="0">
                <a:latin typeface="Arial" panose="020B0604020202020204" pitchFamily="34" charset="0"/>
              </a:rPr>
              <a:pPr/>
              <a:t>4</a:t>
            </a:fld>
            <a:endParaRPr lang="es-ES" altLang="es-E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1 Marcador de imagen de diapositiva">
            <a:extLst>
              <a:ext uri="{FF2B5EF4-FFF2-40B4-BE49-F238E27FC236}">
                <a16:creationId xmlns:a16="http://schemas.microsoft.com/office/drawing/2014/main" id="{6007329E-3280-4765-B4F4-5EE1494C7C8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2 Marcador de notas">
            <a:extLst>
              <a:ext uri="{FF2B5EF4-FFF2-40B4-BE49-F238E27FC236}">
                <a16:creationId xmlns:a16="http://schemas.microsoft.com/office/drawing/2014/main" id="{EC418BE1-6FBC-407D-9A92-26EBCCA4868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53252" name="3 Marcador de número de diapositiva">
            <a:extLst>
              <a:ext uri="{FF2B5EF4-FFF2-40B4-BE49-F238E27FC236}">
                <a16:creationId xmlns:a16="http://schemas.microsoft.com/office/drawing/2014/main" id="{664792A7-95D4-41FF-B782-C89C6DD683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0A789E2E-2F46-4D3E-B38A-0E6F1C34F6BA}" type="slidenum">
              <a:rPr lang="es-ES" altLang="es-ES"/>
              <a:pPr/>
              <a:t>7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63B3F18-875F-4D80-008C-28758B8EF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0E2536-5FF7-6E56-9FCB-7D7264595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8DCFF8-52F1-1EA6-A61C-6B886DD9D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AEEA6-D5FC-4FD8-A9A8-47FFCAA74739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952915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62CD2C-42BF-C638-0408-DE5DEF96D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232A217-355E-9EC9-FCB9-B307171D0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67ED90-6E9F-5782-3819-51D7E4300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2A600-056B-4AFB-9C9B-63FFCCDB956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94460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275E327-97B4-8FF6-6C83-8FB40346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8027E6F-47BB-262A-EADD-E38F65D90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28E802-D434-4220-2E32-31A71EA2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FD9C8-CD7A-426E-B4AD-8EE4C032983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751793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ED5EAC8C-EBBF-0C65-3E8C-DBDB0CE22AC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3E63D799-74A2-74B6-7552-FF209E327C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C6EF9A-D7EA-4D95-AD7F-59CE3CE0F64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2EC4927F-909C-ACB8-51BA-42431964B42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16634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8D6E2FAE-9806-7D90-EF7C-3AF4F75141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32EA18F-9A1C-F3BB-21CA-F85D8F128A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512B7-EEDC-4E8C-8B32-8DD51AC2FFF4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D2C2BA62-2F81-2669-3416-20DF9C09FCA1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2440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A18AE95-BB7D-F176-F411-0C5931C3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FBAD9D-C774-8FAD-3A1A-45558779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E8FA60-8DAA-8EF7-362C-ED5B69CC5E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935DF0-7EEF-44D3-9F0F-916D774254CC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0404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34E65C-ACC7-0989-8D96-DF340BC9D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B0D174-C666-0982-0D21-1260B2C8D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B45BB0-92BE-88CD-AA52-A3F959F9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FB383-80C4-44AC-8267-EEE13EC54DA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0037236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E0A21B79-057A-D056-EE89-6CEA85BC4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0730AF84-2EDD-B0E7-5FA5-E2821F5C2D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2578A9AD-A88A-8865-1779-7B344389D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FB842-7BAC-44D0-B710-CFB261D842C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1430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3">
            <a:extLst>
              <a:ext uri="{FF2B5EF4-FFF2-40B4-BE49-F238E27FC236}">
                <a16:creationId xmlns:a16="http://schemas.microsoft.com/office/drawing/2014/main" id="{FDAB3589-A438-B281-77D5-56C38EAE8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Marcador de pie de página 4">
            <a:extLst>
              <a:ext uri="{FF2B5EF4-FFF2-40B4-BE49-F238E27FC236}">
                <a16:creationId xmlns:a16="http://schemas.microsoft.com/office/drawing/2014/main" id="{2E80BC5B-0979-D5E3-50ED-5E0583CB7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>
            <a:extLst>
              <a:ext uri="{FF2B5EF4-FFF2-40B4-BE49-F238E27FC236}">
                <a16:creationId xmlns:a16="http://schemas.microsoft.com/office/drawing/2014/main" id="{9202EEC1-EFAE-6E89-A449-7BEFA2693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8211B-7C90-4211-926D-E84500053FC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069441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3">
            <a:extLst>
              <a:ext uri="{FF2B5EF4-FFF2-40B4-BE49-F238E27FC236}">
                <a16:creationId xmlns:a16="http://schemas.microsoft.com/office/drawing/2014/main" id="{57D29A0D-295A-AE6A-D78E-76F1766180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pie de página 4">
            <a:extLst>
              <a:ext uri="{FF2B5EF4-FFF2-40B4-BE49-F238E27FC236}">
                <a16:creationId xmlns:a16="http://schemas.microsoft.com/office/drawing/2014/main" id="{A52D7D0F-C3CF-58F1-F896-255C7BF387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>
            <a:extLst>
              <a:ext uri="{FF2B5EF4-FFF2-40B4-BE49-F238E27FC236}">
                <a16:creationId xmlns:a16="http://schemas.microsoft.com/office/drawing/2014/main" id="{0BB75B32-55AB-94CB-AE6D-C7FF0BB75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719DC-2490-499A-AA0F-63720A92C54B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695897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>
            <a:extLst>
              <a:ext uri="{FF2B5EF4-FFF2-40B4-BE49-F238E27FC236}">
                <a16:creationId xmlns:a16="http://schemas.microsoft.com/office/drawing/2014/main" id="{5AF08086-18D8-C51F-F4CE-0497DEDB1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pie de página 4">
            <a:extLst>
              <a:ext uri="{FF2B5EF4-FFF2-40B4-BE49-F238E27FC236}">
                <a16:creationId xmlns:a16="http://schemas.microsoft.com/office/drawing/2014/main" id="{F9BD7E4C-764D-7EF1-1DC4-7748A5864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>
            <a:extLst>
              <a:ext uri="{FF2B5EF4-FFF2-40B4-BE49-F238E27FC236}">
                <a16:creationId xmlns:a16="http://schemas.microsoft.com/office/drawing/2014/main" id="{CB6CCA4E-E750-93AF-82D6-620372ED0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08D16-E175-420F-9012-978CC2AB334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278175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90E978B4-4555-A59D-FE1F-B020CEEA6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150227A4-4072-7C43-A7AF-8D55C22F2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3BEA5A0-08D3-EFEB-AE09-2E82D22D0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208D7-16D6-42AF-AAD6-EB6D0C914A07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563074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s-ES" noProof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3">
            <a:extLst>
              <a:ext uri="{FF2B5EF4-FFF2-40B4-BE49-F238E27FC236}">
                <a16:creationId xmlns:a16="http://schemas.microsoft.com/office/drawing/2014/main" id="{C8B1F87A-05D2-A920-3841-A7C1102AC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4">
            <a:extLst>
              <a:ext uri="{FF2B5EF4-FFF2-40B4-BE49-F238E27FC236}">
                <a16:creationId xmlns:a16="http://schemas.microsoft.com/office/drawing/2014/main" id="{95C6ED97-F8E4-7690-C17C-CBC813CF5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>
            <a:extLst>
              <a:ext uri="{FF2B5EF4-FFF2-40B4-BE49-F238E27FC236}">
                <a16:creationId xmlns:a16="http://schemas.microsoft.com/office/drawing/2014/main" id="{50F745D6-67B7-F1E0-993E-229A3B6C4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711D58-C116-4611-A74A-30352FC0A0AF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9230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>
            <a:extLst>
              <a:ext uri="{FF2B5EF4-FFF2-40B4-BE49-F238E27FC236}">
                <a16:creationId xmlns:a16="http://schemas.microsoft.com/office/drawing/2014/main" id="{1064C246-D8A2-6F24-F223-A9745985779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título del patrón</a:t>
            </a:r>
          </a:p>
        </p:txBody>
      </p:sp>
      <p:sp>
        <p:nvSpPr>
          <p:cNvPr id="1027" name="Marcador de texto 2">
            <a:extLst>
              <a:ext uri="{FF2B5EF4-FFF2-40B4-BE49-F238E27FC236}">
                <a16:creationId xmlns:a16="http://schemas.microsoft.com/office/drawing/2014/main" id="{7AE800B5-DE05-BAD9-D9A3-91E7EED6016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D7B043-96CE-742B-466A-5CB25A545B5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8DD40F-5F61-6089-0D6D-DB45F7EE60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AE4513-E20C-C608-BADC-C0713596D7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B6225F6-A30B-498C-AA9E-CE9DAE0CD9E8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789" r:id="rId1"/>
    <p:sldLayoutId id="2147489790" r:id="rId2"/>
    <p:sldLayoutId id="2147489791" r:id="rId3"/>
    <p:sldLayoutId id="2147489792" r:id="rId4"/>
    <p:sldLayoutId id="2147489793" r:id="rId5"/>
    <p:sldLayoutId id="2147489794" r:id="rId6"/>
    <p:sldLayoutId id="2147489795" r:id="rId7"/>
    <p:sldLayoutId id="2147489796" r:id="rId8"/>
    <p:sldLayoutId id="2147489797" r:id="rId9"/>
    <p:sldLayoutId id="2147489798" r:id="rId10"/>
    <p:sldLayoutId id="2147489799" r:id="rId11"/>
    <p:sldLayoutId id="2147489800" r:id="rId12"/>
    <p:sldLayoutId id="2147489801" r:id="rId13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29.gif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31.gif"/><Relationship Id="rId4" Type="http://schemas.openxmlformats.org/officeDocument/2006/relationships/image" Target="../media/image30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12.gif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7B88DEC-83E6-9E4A-98CD-9C4D7CA14D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74" r="16451" b="20157"/>
          <a:stretch/>
        </p:blipFill>
        <p:spPr>
          <a:xfrm>
            <a:off x="3242950" y="1075437"/>
            <a:ext cx="5094600" cy="35886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6DC68817-9F81-AB31-0A94-296E53A8E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910138"/>
            <a:ext cx="8013700" cy="354012"/>
          </a:xfrm>
          <a:prstGeom prst="rect">
            <a:avLst/>
          </a:prstGeom>
          <a:gradFill rotWithShape="1">
            <a:gsLst>
              <a:gs pos="0">
                <a:srgbClr val="96C196"/>
              </a:gs>
              <a:gs pos="50000">
                <a:srgbClr val="C0D7C0"/>
              </a:gs>
              <a:gs pos="100000">
                <a:srgbClr val="E1EBE1"/>
              </a:gs>
            </a:gsLst>
            <a:lin ang="135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s-ES" altLang="es-ES" sz="1700" b="1">
                <a:latin typeface="Comic Sans MS" panose="030F0702030302020204" pitchFamily="66" charset="0"/>
              </a:rPr>
              <a:t>COMUNIDAD PARROQUIAL CRISTO REDENTOR –VALLADOLID</a:t>
            </a:r>
          </a:p>
        </p:txBody>
      </p:sp>
      <p:sp>
        <p:nvSpPr>
          <p:cNvPr id="8195" name="2 Subtítulo">
            <a:extLst>
              <a:ext uri="{FF2B5EF4-FFF2-40B4-BE49-F238E27FC236}">
                <a16:creationId xmlns:a16="http://schemas.microsoft.com/office/drawing/2014/main" id="{9140E494-B294-7FC3-3177-90AF6C7FEF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7175" y="381000"/>
            <a:ext cx="4392613" cy="576263"/>
          </a:xfrm>
        </p:spPr>
        <p:txBody>
          <a:bodyPr rtlCol="0">
            <a:normAutofit fontScale="925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s-ES" altLang="es-ES" sz="2400" b="1" dirty="0">
                <a:latin typeface="Comic Sans MS" panose="030F0702030302020204" pitchFamily="66" charset="0"/>
              </a:rPr>
              <a:t>DOMINGO, DÍA DEL SEÑOR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4400" b="1" dirty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4400" b="1" dirty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4400" b="1" dirty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es-ES" altLang="es-ES" sz="4400" b="1" dirty="0">
              <a:solidFill>
                <a:srgbClr val="FFFF00"/>
              </a:solidFill>
              <a:latin typeface="Gabriola" panose="04040605051002020D02" pitchFamily="82" charset="0"/>
            </a:endParaRPr>
          </a:p>
        </p:txBody>
      </p:sp>
      <p:sp>
        <p:nvSpPr>
          <p:cNvPr id="5125" name="2 Subtítulo">
            <a:extLst>
              <a:ext uri="{FF2B5EF4-FFF2-40B4-BE49-F238E27FC236}">
                <a16:creationId xmlns:a16="http://schemas.microsoft.com/office/drawing/2014/main" id="{B4EF72E6-2EB0-BEED-B05D-F711D51C8A56}"/>
              </a:ext>
            </a:extLst>
          </p:cNvPr>
          <p:cNvSpPr txBox="1">
            <a:spLocks/>
          </p:cNvSpPr>
          <p:nvPr/>
        </p:nvSpPr>
        <p:spPr bwMode="auto">
          <a:xfrm>
            <a:off x="301625" y="5661025"/>
            <a:ext cx="81581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s-ES" altLang="es-ES" sz="2000" b="1" u="sng">
                <a:latin typeface="Comic Sans MS" panose="030F0702030302020204" pitchFamily="66" charset="0"/>
              </a:rPr>
              <a:t>ORIENTADA A NIÑOS, PREADOLESCENTES Y FAMILIAS</a:t>
            </a:r>
          </a:p>
          <a:p>
            <a:pPr algn="ctr" eaLnBrk="1" hangingPunct="1">
              <a:spcBef>
                <a:spcPct val="20000"/>
              </a:spcBef>
              <a:buFont typeface="Arial" panose="020B0604020202020204" pitchFamily="34" charset="0"/>
              <a:buNone/>
            </a:pPr>
            <a:endParaRPr lang="es-ES" altLang="es-ES" sz="2800" u="sng">
              <a:solidFill>
                <a:schemeClr val="bg1"/>
              </a:solidFill>
              <a:latin typeface="Bodoni MT Black" panose="02070A03080606020203" pitchFamily="18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4413EFB-64AC-A7C1-0D84-B14287C17731}"/>
              </a:ext>
            </a:extLst>
          </p:cNvPr>
          <p:cNvSpPr txBox="1"/>
          <p:nvPr/>
        </p:nvSpPr>
        <p:spPr>
          <a:xfrm rot="20022969">
            <a:off x="88667" y="806468"/>
            <a:ext cx="3659934" cy="769441"/>
          </a:xfrm>
          <a:prstGeom prst="rect">
            <a:avLst/>
          </a:prstGeom>
          <a:noFill/>
        </p:spPr>
        <p:txBody>
          <a:bodyPr wrap="none">
            <a:prstTxWarp prst="textCanUp">
              <a:avLst/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54A02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54A021"/>
                  </a:outerShdw>
                </a:effectLst>
                <a:latin typeface="Trebuchet MS"/>
              </a:rPr>
              <a:t>¡BIENVENIDOS!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>
            <a:extLst>
              <a:ext uri="{FF2B5EF4-FFF2-40B4-BE49-F238E27FC236}">
                <a16:creationId xmlns:a16="http://schemas.microsoft.com/office/drawing/2014/main" id="{C55547F0-6C64-3BB1-6BDF-40835A6EB8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663" y="620713"/>
            <a:ext cx="7858125" cy="5072062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i="1" dirty="0">
                <a:solidFill>
                  <a:srgbClr val="70AD47"/>
                </a:solidFill>
                <a:latin typeface="Comic Sans MS" panose="030F0702030302020204" pitchFamily="66" charset="0"/>
              </a:rPr>
              <a:t>“Orad, hermanos, para que este sacrificio, mío y vuestro, </a:t>
            </a:r>
          </a:p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i="1" dirty="0">
                <a:solidFill>
                  <a:srgbClr val="70AD47"/>
                </a:solidFill>
                <a:latin typeface="Comic Sans MS" panose="030F0702030302020204" pitchFamily="66" charset="0"/>
              </a:rPr>
              <a:t>sea agradable a Dios, Padre todopoderoso 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70AD47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rgbClr val="70AD47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4000" b="1" dirty="0">
                <a:solidFill>
                  <a:srgbClr val="70AD47"/>
                </a:solidFill>
                <a:latin typeface="Comic Sans MS" panose="030F0702030302020204" pitchFamily="66" charset="0"/>
              </a:rPr>
              <a:t>Todos: </a:t>
            </a:r>
            <a:r>
              <a:rPr lang="es-ES" altLang="es-ES" sz="4000" dirty="0"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FEA95BB5-DD4E-0F78-21F5-479C0BB4B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188" y="765175"/>
            <a:ext cx="8172450" cy="5735638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i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70AD47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70AD47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Lo tenemos levantado hacia el Señor.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3200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dirty="0">
                <a:solidFill>
                  <a:srgbClr val="70AD47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3200" b="1" dirty="0"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18435" name="3 CuadroTexto">
            <a:extLst>
              <a:ext uri="{FF2B5EF4-FFF2-40B4-BE49-F238E27FC236}">
                <a16:creationId xmlns:a16="http://schemas.microsoft.com/office/drawing/2014/main" id="{307EF6EB-60FA-7E3A-C0FD-149E64B084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33675" y="257175"/>
            <a:ext cx="58705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200" b="1" u="sng" dirty="0">
                <a:solidFill>
                  <a:srgbClr val="70AD47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PLEGARIA</a:t>
            </a:r>
            <a:r>
              <a:rPr lang="es-ES" altLang="es-ES" sz="32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 EUCARÍSTICA</a:t>
            </a:r>
          </a:p>
        </p:txBody>
      </p:sp>
      <p:pic>
        <p:nvPicPr>
          <p:cNvPr id="18436" name="Imagen 2">
            <a:extLst>
              <a:ext uri="{FF2B5EF4-FFF2-40B4-BE49-F238E27FC236}">
                <a16:creationId xmlns:a16="http://schemas.microsoft.com/office/drawing/2014/main" id="{98B01254-B55F-8FFE-9473-2C9438BF5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126841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F7F0D586-8F4C-ED4D-3A5D-0F3F1B3C0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5400675" y="1841500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CuadroTexto 1">
            <a:extLst>
              <a:ext uri="{FF2B5EF4-FFF2-40B4-BE49-F238E27FC236}">
                <a16:creationId xmlns:a16="http://schemas.microsoft.com/office/drawing/2014/main" id="{988529F7-AA5A-392A-BE7B-412E23EF10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052513"/>
            <a:ext cx="5903913" cy="501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Santo, Santo, Santo es el Señor,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Dios del universo.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Llenos están el cielo y la tierra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de su gloria.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Bendito el que viene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en el nombre del Señor. </a:t>
            </a:r>
          </a:p>
          <a:p>
            <a:pPr>
              <a:lnSpc>
                <a:spcPct val="150000"/>
              </a:lnSpc>
            </a:pPr>
            <a:r>
              <a:rPr lang="es-ES" altLang="es-ES" sz="2400">
                <a:latin typeface="Comic Sans MS" panose="030F0702030302020204" pitchFamily="66" charset="0"/>
              </a:rPr>
              <a:t>Hosanna en el cielo.</a:t>
            </a:r>
          </a:p>
          <a:p>
            <a:pPr>
              <a:lnSpc>
                <a:spcPct val="150000"/>
              </a:lnSpc>
            </a:pPr>
            <a:endParaRPr lang="es-ES" altLang="es-ES" sz="2400">
              <a:latin typeface="Comic Sans MS" panose="030F0702030302020204" pitchFamily="66" charset="0"/>
            </a:endParaRPr>
          </a:p>
        </p:txBody>
      </p:sp>
      <p:sp>
        <p:nvSpPr>
          <p:cNvPr id="19460" name="3 CuadroTexto">
            <a:extLst>
              <a:ext uri="{FF2B5EF4-FFF2-40B4-BE49-F238E27FC236}">
                <a16:creationId xmlns:a16="http://schemas.microsoft.com/office/drawing/2014/main" id="{AC81E67A-BB9B-4B44-0F7B-614F7517B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1775" y="260350"/>
            <a:ext cx="59039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r" eaLnBrk="1" hangingPunct="1">
              <a:defRPr sz="3600" b="1" u="sng">
                <a:solidFill>
                  <a:srgbClr val="005400"/>
                </a:solidFill>
                <a:latin typeface="Comic Sans MS" panose="030F0702030302020204" pitchFamily="66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es-ES_tradnl" altLang="es-ES" dirty="0">
                <a:solidFill>
                  <a:srgbClr val="70AD47"/>
                </a:solidFill>
              </a:rPr>
              <a:t>S</a:t>
            </a:r>
            <a:r>
              <a:rPr lang="es-ES" altLang="es-ES" dirty="0">
                <a:solidFill>
                  <a:srgbClr val="70AD47"/>
                </a:solidFill>
              </a:rPr>
              <a:t>ANTO ES EL SEÑOR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>
            <a:extLst>
              <a:ext uri="{FF2B5EF4-FFF2-40B4-BE49-F238E27FC236}">
                <a16:creationId xmlns:a16="http://schemas.microsoft.com/office/drawing/2014/main" id="{987C5E74-F3E3-45DE-4B0B-E85303D03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50" y="1412875"/>
            <a:ext cx="4176713" cy="3490913"/>
          </a:xfrm>
        </p:spPr>
        <p:txBody>
          <a:bodyPr/>
          <a:lstStyle/>
          <a:p>
            <a:pPr eaLnBrk="1" hangingPunct="1"/>
            <a:r>
              <a:rPr lang="es-ES" altLang="es-ES" sz="4000" b="1" dirty="0">
                <a:solidFill>
                  <a:srgbClr val="70AD47"/>
                </a:solidFill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20483" name="5 CuadroTexto">
            <a:extLst>
              <a:ext uri="{FF2B5EF4-FFF2-40B4-BE49-F238E27FC236}">
                <a16:creationId xmlns:a16="http://schemas.microsoft.com/office/drawing/2014/main" id="{9BDFA226-7E57-3E94-0145-3D2FC95A90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75856" y="260350"/>
            <a:ext cx="56173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 b="1" u="sng" dirty="0">
                <a:solidFill>
                  <a:srgbClr val="70AD47"/>
                </a:solidFill>
                <a:latin typeface="Comic Sans MS" panose="030F0702030302020204" pitchFamily="66" charset="0"/>
              </a:rPr>
              <a:t>CONSAGRACIÓN</a:t>
            </a:r>
          </a:p>
        </p:txBody>
      </p:sp>
      <p:pic>
        <p:nvPicPr>
          <p:cNvPr id="20484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C05E4D7B-9A9E-28DC-DCC0-7F8339A64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592" y="1304925"/>
            <a:ext cx="4560888" cy="405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154F7C35-D41F-7355-66EB-D8FD38FF2D6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55650" y="908050"/>
            <a:ext cx="8115300" cy="5224463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solidFill>
                <a:srgbClr val="70AD47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b="1" dirty="0">
                <a:solidFill>
                  <a:srgbClr val="70AD47"/>
                </a:solidFill>
                <a:latin typeface="Comic Sans MS" panose="030F0702030302020204" pitchFamily="66" charset="0"/>
              </a:rPr>
              <a:t>Éste es el Sacramento de nuestra fe.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b="1" dirty="0">
              <a:solidFill>
                <a:srgbClr val="70AD47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70AD47"/>
                </a:solidFill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latin typeface="Comic Sans MS" panose="030F0702030302020204" pitchFamily="66" charset="0"/>
              </a:rPr>
              <a:t>Anunciamos tu muerte,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proclamamos tu Resurrección.</a:t>
            </a:r>
          </a:p>
          <a:p>
            <a:pPr marL="182880" indent="-182880"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latin typeface="Comic Sans MS" panose="030F0702030302020204" pitchFamily="66" charset="0"/>
              </a:rPr>
              <a:t>¡Ven, Señor Jesús!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CuadroTexto">
            <a:extLst>
              <a:ext uri="{FF2B5EF4-FFF2-40B4-BE49-F238E27FC236}">
                <a16:creationId xmlns:a16="http://schemas.microsoft.com/office/drawing/2014/main" id="{53F7792B-EE1D-E237-7473-DB26B52D9F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02075" y="339725"/>
            <a:ext cx="4773613" cy="618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que  estás en el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en la         como en el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Danos hoy nuestro          de cada día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/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/>
            <a:r>
              <a:rPr lang="es-ES" altLang="es-ES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/>
            <a:r>
              <a:rPr lang="es-ES" altLang="es-ES" sz="2000" b="1">
                <a:latin typeface="Baskerville Old Face" panose="02020602080505020303" pitchFamily="18" charset="0"/>
              </a:rPr>
              <a:t> </a:t>
            </a:r>
          </a:p>
        </p:txBody>
      </p:sp>
      <p:pic>
        <p:nvPicPr>
          <p:cNvPr id="22531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4361A002-23AE-AB5F-5197-8AFACC00C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349500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E88B5478-8F65-7C66-4784-B95CC6B25A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2 Rectángulo">
            <a:extLst>
              <a:ext uri="{FF2B5EF4-FFF2-40B4-BE49-F238E27FC236}">
                <a16:creationId xmlns:a16="http://schemas.microsoft.com/office/drawing/2014/main" id="{9DA8D2A8-443D-1E7F-FE64-24FCE258F9E4}"/>
              </a:ext>
            </a:extLst>
          </p:cNvPr>
          <p:cNvSpPr/>
          <p:nvPr/>
        </p:nvSpPr>
        <p:spPr>
          <a:xfrm>
            <a:off x="231343" y="260648"/>
            <a:ext cx="3339376" cy="64633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11430"/>
                <a:solidFill>
                  <a:srgbClr val="0054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charset="0"/>
              </a:rPr>
              <a:t>Padre Nuestro</a:t>
            </a:r>
          </a:p>
        </p:txBody>
      </p:sp>
      <p:pic>
        <p:nvPicPr>
          <p:cNvPr id="22534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B2BDD2CB-017F-5E46-E5AD-2856E2384C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1063" y="188913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983FA9E3-6328-D3D8-E077-98F8AABCC2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3225" y="2298700"/>
            <a:ext cx="698500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8" descr="http://www.waece.org/sabemos/imagenescomidas/ima_pan.gif">
            <a:extLst>
              <a:ext uri="{FF2B5EF4-FFF2-40B4-BE49-F238E27FC236}">
                <a16:creationId xmlns:a16="http://schemas.microsoft.com/office/drawing/2014/main" id="{4B48D6A8-0B84-6665-3081-0557DBAB2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9178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8" name="Picture 10" descr="F:\descarga.jpg">
            <a:extLst>
              <a:ext uri="{FF2B5EF4-FFF2-40B4-BE49-F238E27FC236}">
                <a16:creationId xmlns:a16="http://schemas.microsoft.com/office/drawing/2014/main" id="{ECF39FA5-46AC-7898-EB67-DBDC8799C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984625"/>
            <a:ext cx="1003300" cy="731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Diagrama&#10;&#10;Descripción generada automáticamente con confianza baja">
            <a:extLst>
              <a:ext uri="{FF2B5EF4-FFF2-40B4-BE49-F238E27FC236}">
                <a16:creationId xmlns:a16="http://schemas.microsoft.com/office/drawing/2014/main" id="{3E86BE11-B3A1-1199-154C-AB2EBA79E8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" y="1484784"/>
            <a:ext cx="3118702" cy="4416894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CE4F9BD-1DE8-838A-2548-E7A7AD77A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113" y="836613"/>
            <a:ext cx="7559675" cy="5783262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200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200" dirty="0">
                <a:solidFill>
                  <a:srgbClr val="70AD47"/>
                </a:solidFill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70AD47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solidFill>
                  <a:srgbClr val="70AD47"/>
                </a:solidFill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solidFill>
                  <a:srgbClr val="70AD47"/>
                </a:solidFill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FBDB890E-3D48-07DB-4876-0DAAE85B3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650" y="908050"/>
            <a:ext cx="7972425" cy="5783263"/>
          </a:xfrm>
        </p:spPr>
        <p:txBody>
          <a:bodyPr rtlCol="0"/>
          <a:lstStyle/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800" dirty="0">
              <a:solidFill>
                <a:srgbClr val="70AD47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70AD47"/>
                </a:solidFill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2000" dirty="0">
              <a:solidFill>
                <a:srgbClr val="70AD47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3600" dirty="0">
                <a:solidFill>
                  <a:srgbClr val="70AD47"/>
                </a:solidFill>
                <a:latin typeface="Comic Sans MS" panose="030F0702030302020204" pitchFamily="66" charset="0"/>
              </a:rPr>
              <a:t>Todos:</a:t>
            </a:r>
            <a:r>
              <a:rPr lang="es-ES" sz="3600" b="1" dirty="0">
                <a:solidFill>
                  <a:srgbClr val="70AD47"/>
                </a:solidFill>
                <a:latin typeface="Comic Sans MS" panose="030F0702030302020204" pitchFamily="66" charset="0"/>
              </a:rPr>
              <a:t> </a:t>
            </a:r>
            <a:r>
              <a:rPr lang="es-ES" sz="3600" b="1" dirty="0">
                <a:latin typeface="Comic Sans MS" panose="030F0702030302020204" pitchFamily="66" charset="0"/>
              </a:rPr>
              <a:t>Y con tu espíritu.</a:t>
            </a: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bg1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2800" dirty="0">
                <a:solidFill>
                  <a:srgbClr val="70AD47"/>
                </a:solidFill>
                <a:latin typeface="Comic Sans MS" panose="030F0702030302020204" pitchFamily="66" charset="0"/>
              </a:rPr>
              <a:t>… Daos fraternalmente la paz </a:t>
            </a:r>
            <a:endParaRPr lang="es-ES" sz="2800" b="1" dirty="0">
              <a:solidFill>
                <a:srgbClr val="70AD47"/>
              </a:solidFill>
              <a:latin typeface="Comic Sans MS" panose="030F0702030302020204" pitchFamily="66" charset="0"/>
            </a:endParaRPr>
          </a:p>
          <a:p>
            <a:pPr marL="182880" indent="-182880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3600" b="1" dirty="0">
              <a:solidFill>
                <a:schemeClr val="tx1">
                  <a:lumMod val="75000"/>
                  <a:lumOff val="2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579" name="3 CuadroTexto">
            <a:extLst>
              <a:ext uri="{FF2B5EF4-FFF2-40B4-BE49-F238E27FC236}">
                <a16:creationId xmlns:a16="http://schemas.microsoft.com/office/drawing/2014/main" id="{E2A89EC3-66F0-4601-1ABF-CAE165B68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02063" y="261938"/>
            <a:ext cx="45862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" altLang="es-ES" sz="3600" b="1" u="sng" dirty="0">
                <a:solidFill>
                  <a:srgbClr val="70AD47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24580" name="Imagen 3" descr="Forma&#10;&#10;Descripción generada automáticamente">
            <a:extLst>
              <a:ext uri="{FF2B5EF4-FFF2-40B4-BE49-F238E27FC236}">
                <a16:creationId xmlns:a16="http://schemas.microsoft.com/office/drawing/2014/main" id="{4F156C9A-D9E7-82AB-CD74-935D8494B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9F7F8"/>
              </a:clrFrom>
              <a:clrTo>
                <a:srgbClr val="F9F7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9288" y="4005263"/>
            <a:ext cx="2105025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Imagen 5" descr="Imagen que contiene Icono&#10;&#10;Descripción generada automáticamente">
            <a:extLst>
              <a:ext uri="{FF2B5EF4-FFF2-40B4-BE49-F238E27FC236}">
                <a16:creationId xmlns:a16="http://schemas.microsoft.com/office/drawing/2014/main" id="{E2629A26-3DA2-1264-D1CF-D2E39AA10B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8F7F3"/>
              </a:clrFrom>
              <a:clrTo>
                <a:srgbClr val="F8F7F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575" y="4005263"/>
            <a:ext cx="20113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2" name="Imagen 7" descr="Forma&#10;&#10;Descripción generada automáticamente">
            <a:extLst>
              <a:ext uri="{FF2B5EF4-FFF2-40B4-BE49-F238E27FC236}">
                <a16:creationId xmlns:a16="http://schemas.microsoft.com/office/drawing/2014/main" id="{EA7BBF44-41D9-2D97-ACD0-413DF58B6A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4005263"/>
            <a:ext cx="21891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764704"/>
            <a:ext cx="8496175" cy="371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Pon tu mano en la mano de aquél que te da la mano;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pon tu mano en la mano de aquél que te dice ven.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El será tu amigo hasta la eternidad.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600" dirty="0">
                <a:solidFill>
                  <a:schemeClr val="tx1"/>
                </a:solidFill>
                <a:latin typeface="Comic Sans MS" panose="030F0702030302020204" pitchFamily="66" charset="0"/>
              </a:rPr>
              <a:t>Pon tu mano en la mano de aquél que te dice ven.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6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1840" y="44624"/>
            <a:ext cx="57598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PON TU MANO</a:t>
            </a:r>
          </a:p>
        </p:txBody>
      </p:sp>
      <p:pic>
        <p:nvPicPr>
          <p:cNvPr id="1026" name="Picture 2" descr="Agenda de la semana y Hoja del Domingo II de Pascua | Parroquia Santa María  del Pilar Marianistas">
            <a:extLst>
              <a:ext uri="{FF2B5EF4-FFF2-40B4-BE49-F238E27FC236}">
                <a16:creationId xmlns:a16="http://schemas.microsoft.com/office/drawing/2014/main" id="{70D3D003-234F-1647-6FC5-ADC5855BA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905124"/>
            <a:ext cx="2795017" cy="295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73693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uadroTexto 5">
            <a:extLst>
              <a:ext uri="{FF2B5EF4-FFF2-40B4-BE49-F238E27FC236}">
                <a16:creationId xmlns:a16="http://schemas.microsoft.com/office/drawing/2014/main" id="{B65EA713-4F86-A8D1-FD2F-83B5C6077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81075"/>
            <a:ext cx="7777162" cy="4462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 eaLnBrk="1" hangingPunct="1"/>
            <a:r>
              <a:rPr lang="es-ES" altLang="es-ES" sz="2800" dirty="0">
                <a:solidFill>
                  <a:srgbClr val="70AD47"/>
                </a:solidFill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 eaLnBrk="1" hangingPunct="1"/>
            <a:endParaRPr lang="es-ES" altLang="es-ES" dirty="0">
              <a:solidFill>
                <a:srgbClr val="70AD47"/>
              </a:solidFill>
              <a:latin typeface="Comic Sans MS" panose="030F0702030302020204" pitchFamily="66" charset="0"/>
            </a:endParaRPr>
          </a:p>
          <a:p>
            <a:pPr algn="just" eaLnBrk="1" hangingPunct="1"/>
            <a:r>
              <a:rPr lang="es-ES" altLang="es-ES" sz="3200" dirty="0">
                <a:solidFill>
                  <a:srgbClr val="70AD47"/>
                </a:solidFill>
                <a:latin typeface="Comic Sans MS" panose="030F0702030302020204" pitchFamily="66" charset="0"/>
              </a:rPr>
              <a:t>Todos:</a:t>
            </a:r>
          </a:p>
          <a:p>
            <a:pPr algn="just" eaLnBrk="1" hangingPunct="1"/>
            <a:r>
              <a:rPr lang="es-ES" altLang="es-ES" sz="3200" dirty="0"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  <a:p>
            <a:pPr algn="just" eaLnBrk="1" hangingPunct="1"/>
            <a:endParaRPr lang="es-ES" altLang="es-ES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7A5A4A3-2041-62CE-E971-CDC44B4E2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5762" y="180752"/>
            <a:ext cx="4860925" cy="1016000"/>
          </a:xfrm>
        </p:spPr>
        <p:txBody>
          <a:bodyPr/>
          <a:lstStyle/>
          <a:p>
            <a:pPr algn="r" eaLnBrk="1" hangingPunct="1">
              <a:lnSpc>
                <a:spcPct val="100000"/>
              </a:lnSpc>
            </a:pPr>
            <a:r>
              <a:rPr lang="es-ES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DIOS ESTÁ AQUÍ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EFCA5A30-DC11-1DC8-3249-FDA5B8049AC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20687" y="1196752"/>
            <a:ext cx="8302625" cy="534670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b="1" dirty="0">
                <a:latin typeface="Comic Sans MS" pitchFamily="66" charset="0"/>
              </a:rPr>
              <a:t>Dios está aquí, ¡está aquí!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b="1" dirty="0">
                <a:latin typeface="Comic Sans MS" pitchFamily="66" charset="0"/>
              </a:rPr>
              <a:t>Tan cierto como el aire que respiro;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b="1" dirty="0">
                <a:latin typeface="Comic Sans MS" pitchFamily="66" charset="0"/>
              </a:rPr>
              <a:t>tan cierto como la mañana se levanta;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b="1" dirty="0">
                <a:latin typeface="Comic Sans MS" pitchFamily="66" charset="0"/>
              </a:rPr>
              <a:t>tan cierto como que este canto lo puedes oír</a:t>
            </a:r>
            <a:r>
              <a:rPr lang="es-ES" altLang="es-ES" sz="2400" dirty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s-ES" altLang="es-ES" sz="1050" dirty="0">
              <a:latin typeface="Comic Sans MS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Lo puedes oír sentado entre tus compañeros;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lo puedes oír cantando con nosotros aquí;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lo puedes llevar cuando por esa puerta salgas;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itchFamily="66" charset="0"/>
              </a:rPr>
              <a:t>lo puedes guardar muy dentro de tu corazón.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s-ES" altLang="es-ES" sz="2000" dirty="0">
              <a:latin typeface="Comic Sans MS" pitchFamily="66" charset="0"/>
            </a:endParaRP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b="1" dirty="0">
                <a:latin typeface="Comic Sans MS" pitchFamily="66" charset="0"/>
              </a:rPr>
              <a:t>Dios está aquí, ¡está aquí!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b="1" dirty="0">
                <a:latin typeface="Comic Sans MS" pitchFamily="66" charset="0"/>
              </a:rPr>
              <a:t>Tan cierto como el aire que respiro;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b="1" dirty="0">
                <a:latin typeface="Comic Sans MS" pitchFamily="66" charset="0"/>
              </a:rPr>
              <a:t>tan cierto como la mañana se levanta;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r>
              <a:rPr lang="es-ES" altLang="es-ES" sz="2400" b="1" dirty="0">
                <a:latin typeface="Comic Sans MS" pitchFamily="66" charset="0"/>
              </a:rPr>
              <a:t>tan cierto como que este canto lo puedes oír</a:t>
            </a:r>
            <a:r>
              <a:rPr lang="es-ES" altLang="es-ES" sz="2400" dirty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None/>
              <a:defRPr/>
            </a:pPr>
            <a:endParaRPr lang="es-ES" altLang="es-ES" sz="2000" dirty="0">
              <a:latin typeface="Comic Sans MS" pitchFamily="66" charset="0"/>
            </a:endParaRPr>
          </a:p>
        </p:txBody>
      </p:sp>
      <p:pic>
        <p:nvPicPr>
          <p:cNvPr id="6148" name="Picture 5" descr="LA MISERICORDIA EN LA BIBLIA – Aventurar la vida">
            <a:extLst>
              <a:ext uri="{FF2B5EF4-FFF2-40B4-BE49-F238E27FC236}">
                <a16:creationId xmlns:a16="http://schemas.microsoft.com/office/drawing/2014/main" id="{647AF124-3592-AD39-857C-E83D72A538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177" y="2708920"/>
            <a:ext cx="2431823" cy="2852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uadroTexto 2">
            <a:extLst>
              <a:ext uri="{FF2B5EF4-FFF2-40B4-BE49-F238E27FC236}">
                <a16:creationId xmlns:a16="http://schemas.microsoft.com/office/drawing/2014/main" id="{B433F1BF-E19B-BEF1-9D46-234AF3FD23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" y="182563"/>
            <a:ext cx="4292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800" b="1" dirty="0">
                <a:solidFill>
                  <a:srgbClr val="70AD47"/>
                </a:solidFill>
                <a:latin typeface="Comic Sans MS" panose="030F0702030302020204" pitchFamily="66" charset="0"/>
              </a:rPr>
              <a:t>TIEMPO ORDINARIO</a:t>
            </a:r>
          </a:p>
        </p:txBody>
      </p:sp>
      <p:pic>
        <p:nvPicPr>
          <p:cNvPr id="26627" name="Picture 2" descr="Fano sur Twitter : &quot;Estoy de vacaciones en familia y con amigos, un tiempo  de Paz donde Jesús siempre viene y es mi descanso...… &quot;">
            <a:extLst>
              <a:ext uri="{FF2B5EF4-FFF2-40B4-BE49-F238E27FC236}">
                <a16:creationId xmlns:a16="http://schemas.microsoft.com/office/drawing/2014/main" id="{31036ADD-1CA0-6742-2ECE-9EB10C5AD8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417" y="977924"/>
            <a:ext cx="6784975" cy="525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Imagen 1">
            <a:extLst>
              <a:ext uri="{FF2B5EF4-FFF2-40B4-BE49-F238E27FC236}">
                <a16:creationId xmlns:a16="http://schemas.microsoft.com/office/drawing/2014/main" id="{75ADE875-29C4-4EC3-B2D5-C4888E85DBF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6"/>
          <a:stretch>
            <a:fillRect/>
          </a:stretch>
        </p:blipFill>
        <p:spPr bwMode="auto">
          <a:xfrm>
            <a:off x="5729288" y="2636838"/>
            <a:ext cx="3595687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3" name="Rectangle 1">
            <a:extLst>
              <a:ext uri="{FF2B5EF4-FFF2-40B4-BE49-F238E27FC236}">
                <a16:creationId xmlns:a16="http://schemas.microsoft.com/office/drawing/2014/main" id="{4DC75C11-91F8-4492-8077-38A3E0C7C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514715"/>
            <a:ext cx="8032750" cy="5434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defRPr/>
            </a:pPr>
            <a:endParaRPr lang="es-ES" sz="1600" dirty="0">
              <a:latin typeface="Comic Sans MS" panose="030F0702030302020204" pitchFamily="66" charset="0"/>
              <a:ea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El Señor Dios nos amó como nadie amó jamás.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Él nos guía como estrella cuando no existe la luz.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Él nos da todo su amor mientras la fracción del pan.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dirty="0">
                <a:latin typeface="Comic Sans MS" panose="030F0702030302020204" pitchFamily="66" charset="0"/>
                <a:ea typeface="Times New Roman" pitchFamily="18" charset="0"/>
              </a:rPr>
              <a:t>Es el pan de la amistad, el pan de Dios.</a:t>
            </a:r>
            <a:endParaRPr lang="es-ES" sz="2400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endParaRPr lang="es-ES" sz="1400" i="1" dirty="0">
              <a:latin typeface="Comic Sans MS" panose="030F0702030302020204" pitchFamily="66" charset="0"/>
              <a:ea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 mi cuerpo: tomad y comed.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Esta es mi sangre: tomad y bebed.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Pues yo soy la Vida, yo soy el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Oh, Señor, condúcenos hasta tu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ES" sz="2215" dirty="0">
              <a:latin typeface="Berlin Sans FB"/>
              <a:ea typeface="Times New Roman" pitchFamily="18" charset="0"/>
            </a:endParaRPr>
          </a:p>
        </p:txBody>
      </p:sp>
      <p:sp>
        <p:nvSpPr>
          <p:cNvPr id="47108" name="CuadroTexto 1">
            <a:extLst>
              <a:ext uri="{FF2B5EF4-FFF2-40B4-BE49-F238E27FC236}">
                <a16:creationId xmlns:a16="http://schemas.microsoft.com/office/drawing/2014/main" id="{F7281F92-362B-4069-969C-6F40AC47AF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9938" y="6308725"/>
            <a:ext cx="50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5" name="Picture 6" descr="nota-musical-imagen-animada-0017">
            <a:extLst>
              <a:ext uri="{FF2B5EF4-FFF2-40B4-BE49-F238E27FC236}">
                <a16:creationId xmlns:a16="http://schemas.microsoft.com/office/drawing/2014/main" id="{A1E3DB8F-19F0-43D2-9711-F761E9585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6257" y="2363648"/>
            <a:ext cx="8382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3357C156-A8EC-AB04-5DEE-F88F91CA5563}"/>
              </a:ext>
            </a:extLst>
          </p:cNvPr>
          <p:cNvSpPr txBox="1">
            <a:spLocks/>
          </p:cNvSpPr>
          <p:nvPr/>
        </p:nvSpPr>
        <p:spPr>
          <a:xfrm>
            <a:off x="1403399" y="125413"/>
            <a:ext cx="7489081" cy="782637"/>
          </a:xfrm>
          <a:prstGeom prst="rect">
            <a:avLst/>
          </a:prstGeom>
        </p:spPr>
        <p:txBody>
          <a:bodyPr/>
          <a:lstStyle>
            <a:lvl1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2pPr>
            <a:lvl3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3pPr>
            <a:lvl4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4pPr>
            <a:lvl5pPr algn="l" defTabSz="685800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5pPr>
            <a:lvl6pPr marL="4572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6pPr>
            <a:lvl7pPr marL="9144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7pPr>
            <a:lvl8pPr marL="13716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8pPr>
            <a:lvl9pPr marL="1828800" algn="l" defTabSz="685800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r" eaLnBrk="1" hangingPunct="1"/>
            <a:r>
              <a:rPr lang="es-ES_tradnl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E</a:t>
            </a:r>
            <a:r>
              <a:rPr lang="es-ES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L SEÑOR DIOS NOS AMÓ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Imagen 1">
            <a:extLst>
              <a:ext uri="{FF2B5EF4-FFF2-40B4-BE49-F238E27FC236}">
                <a16:creationId xmlns:a16="http://schemas.microsoft.com/office/drawing/2014/main" id="{12F5085E-6957-4EAD-A944-77B08A9ACA7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09"/>
          <a:stretch>
            <a:fillRect/>
          </a:stretch>
        </p:blipFill>
        <p:spPr bwMode="auto">
          <a:xfrm>
            <a:off x="5735638" y="2178050"/>
            <a:ext cx="3660775" cy="189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7C5C1EB3-50F8-4A6E-9C5A-654C5FC4C5FC}"/>
              </a:ext>
            </a:extLst>
          </p:cNvPr>
          <p:cNvSpPr/>
          <p:nvPr/>
        </p:nvSpPr>
        <p:spPr>
          <a:xfrm>
            <a:off x="606425" y="404813"/>
            <a:ext cx="7710488" cy="61023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El Señor Dios nos amó como nadie amó jamás.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Sus paisanos le creían hijo de un trabajador.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Como todos, Él también ganó el pan con su sudor,</a:t>
            </a:r>
          </a:p>
          <a:p>
            <a:pPr algn="just" eaLnBrk="1" hangingPunct="1">
              <a:lnSpc>
                <a:spcPct val="150000"/>
              </a:lnSpc>
              <a:buFont typeface="Wingdings" panose="05000000000000000000" pitchFamily="2" charset="2"/>
              <a:buNone/>
              <a:defRPr/>
            </a:pPr>
            <a:r>
              <a:rPr lang="es-ES" altLang="es-ES" sz="2400" dirty="0">
                <a:latin typeface="Comic Sans MS" panose="030F0702030302020204" pitchFamily="66" charset="0"/>
              </a:rPr>
              <a:t>y conoce la fatiga y el dolor.</a:t>
            </a: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400" dirty="0">
              <a:latin typeface="Comic Sans MS" panose="030F0702030302020204" pitchFamily="66" charset="0"/>
            </a:endParaRPr>
          </a:p>
          <a:p>
            <a:pPr algn="just">
              <a:defRPr/>
            </a:pPr>
            <a:endParaRPr lang="es-ES" sz="2400" i="1" dirty="0">
              <a:latin typeface="Comic Sans MS" panose="030F0702030302020204" pitchFamily="66" charset="0"/>
              <a:ea typeface="Times New Roman" pitchFamily="18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 mi cuerpo: tomad y comed.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Esta es mi sangre: tomad y bebed.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Pues yo soy la Vida, yo soy el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es-ES" sz="2400" b="1" dirty="0">
                <a:latin typeface="Comic Sans MS" panose="030F0702030302020204" pitchFamily="66" charset="0"/>
                <a:ea typeface="Times New Roman" pitchFamily="18" charset="0"/>
              </a:rPr>
              <a:t>Oh, Señor, condúcenos hasta tu amor.</a:t>
            </a:r>
            <a:endParaRPr lang="es-ES" sz="2400" b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215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585" b="1" dirty="0"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endParaRPr lang="es-ES" altLang="es-ES" sz="2585" b="1" dirty="0">
              <a:latin typeface="Comic Sans MS" panose="030F0702030302020204" pitchFamily="66" charset="0"/>
            </a:endParaRPr>
          </a:p>
        </p:txBody>
      </p:sp>
      <p:sp>
        <p:nvSpPr>
          <p:cNvPr id="48132" name="CuadroTexto 3">
            <a:extLst>
              <a:ext uri="{FF2B5EF4-FFF2-40B4-BE49-F238E27FC236}">
                <a16:creationId xmlns:a16="http://schemas.microsoft.com/office/drawing/2014/main" id="{53C4A47F-D807-43B0-B6AB-983796FDAA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5013" y="6338888"/>
            <a:ext cx="5397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2/3</a:t>
            </a:r>
            <a:endParaRPr lang="es-ES" altLang="es-ES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5" name="Picture 6" descr="nota-musical-imagen-animada-0017">
            <a:extLst>
              <a:ext uri="{FF2B5EF4-FFF2-40B4-BE49-F238E27FC236}">
                <a16:creationId xmlns:a16="http://schemas.microsoft.com/office/drawing/2014/main" id="{96AE3CCA-1D86-487C-A198-4B0F2D9D0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6538" y="2178050"/>
            <a:ext cx="838200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Imagen 1">
            <a:extLst>
              <a:ext uri="{FF2B5EF4-FFF2-40B4-BE49-F238E27FC236}">
                <a16:creationId xmlns:a16="http://schemas.microsoft.com/office/drawing/2014/main" id="{C6D9FB69-BAAE-44C9-AB84-34C28A71034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AFAFA"/>
              </a:clrFrom>
              <a:clrTo>
                <a:srgbClr val="FAFA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871"/>
          <a:stretch>
            <a:fillRect/>
          </a:stretch>
        </p:blipFill>
        <p:spPr bwMode="auto">
          <a:xfrm>
            <a:off x="5657850" y="2276475"/>
            <a:ext cx="3522663" cy="1871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5" name="6 CuadroTexto">
            <a:extLst>
              <a:ext uri="{FF2B5EF4-FFF2-40B4-BE49-F238E27FC236}">
                <a16:creationId xmlns:a16="http://schemas.microsoft.com/office/drawing/2014/main" id="{5D1D6934-0467-4770-9F9E-8293A28CC2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04813"/>
            <a:ext cx="7704138" cy="537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El Señor Dios nos amó como nadie amó jamás.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Él reúne a los hombres y les da a vivir su amor.</a:t>
            </a:r>
          </a:p>
          <a:p>
            <a:pPr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r>
              <a:rPr lang="es-ES" altLang="es-ES" sz="2400">
                <a:solidFill>
                  <a:schemeClr val="tx1"/>
                </a:solidFill>
                <a:latin typeface="Comic Sans MS" panose="030F0702030302020204" pitchFamily="66" charset="0"/>
              </a:rPr>
              <a:t>Los cristianos, todos ya, miembros de su cuerpo son, nadie puede separarlos de su amor.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endParaRPr lang="es-ES" altLang="es-ES" sz="2400" i="1">
              <a:solidFill>
                <a:schemeClr val="tx1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Es mi cuerpo: tomad y comed.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Esta es mi sangre: tomad y bebed.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Pues yo soy la Vida, yo soy el Amor.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  <a:spcBef>
                <a:spcPct val="0"/>
              </a:spcBef>
              <a:buClrTx/>
              <a:buSzTx/>
              <a:buFont typeface="Arial" panose="020B0604020202020204" pitchFamily="34" charset="0"/>
              <a:buNone/>
            </a:pPr>
            <a:r>
              <a:rPr lang="es-ES" altLang="es-ES" sz="2400" b="1">
                <a:solidFill>
                  <a:schemeClr val="tx1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Oh, Señor, condúcenos hasta tu amor.</a:t>
            </a:r>
            <a:endParaRPr lang="es-ES" altLang="es-ES" sz="2400" b="1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ClrTx/>
              <a:buSzTx/>
              <a:buFont typeface="Wingdings" panose="05000000000000000000" pitchFamily="2" charset="2"/>
              <a:buNone/>
            </a:pPr>
            <a:endParaRPr lang="es-ES" altLang="es-ES" sz="2400" b="1" i="1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9156" name="CuadroTexto 3">
            <a:extLst>
              <a:ext uri="{FF2B5EF4-FFF2-40B4-BE49-F238E27FC236}">
                <a16:creationId xmlns:a16="http://schemas.microsoft.com/office/drawing/2014/main" id="{732EC526-E38C-4C21-8BC6-FA7DE93B6C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8350" y="6308725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1600">
                <a:solidFill>
                  <a:schemeClr val="tx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" name="Picture 6" descr="nota-musical-imagen-animada-0017">
            <a:extLst>
              <a:ext uri="{FF2B5EF4-FFF2-40B4-BE49-F238E27FC236}">
                <a16:creationId xmlns:a16="http://schemas.microsoft.com/office/drawing/2014/main" id="{1EF55231-DED9-4E80-8776-3F054383E5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2040" y="2664619"/>
            <a:ext cx="871619" cy="428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0EFC4DD-BEB4-4A7B-A4FC-6A7FB83550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2138" y="125413"/>
            <a:ext cx="5616575" cy="782637"/>
          </a:xfrm>
        </p:spPr>
        <p:txBody>
          <a:bodyPr/>
          <a:lstStyle/>
          <a:p>
            <a:pPr algn="r" eaLnBrk="1" hangingPunct="1"/>
            <a:r>
              <a:rPr lang="es-ES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NADA NOS SEPARARÁ</a:t>
            </a:r>
          </a:p>
        </p:txBody>
      </p:sp>
      <p:sp>
        <p:nvSpPr>
          <p:cNvPr id="32771" name="Rectángulo 7">
            <a:extLst>
              <a:ext uri="{FF2B5EF4-FFF2-40B4-BE49-F238E27FC236}">
                <a16:creationId xmlns:a16="http://schemas.microsoft.com/office/drawing/2014/main" id="{937ACCBD-CA71-46D6-BE58-78A4E03F58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" y="1260475"/>
            <a:ext cx="9001125" cy="443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630238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 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separará,</a:t>
            </a:r>
          </a:p>
          <a:p>
            <a:pPr eaLnBrk="1" hangingPunct="1">
              <a:lnSpc>
                <a:spcPct val="150000"/>
              </a:lnSpc>
              <a:buFont typeface="Wingdings 3" panose="05040102010807070707" pitchFamily="18" charset="2"/>
              <a:buNone/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nada nos separará 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3200">
                <a:latin typeface="Comic Sans MS" panose="030F0702030302020204" pitchFamily="66" charset="0"/>
                <a:cs typeface="Times New Roman" panose="02020603050405020304" pitchFamily="18" charset="0"/>
              </a:rPr>
              <a:t>del amor de Dios. (bis)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 eaLnBrk="1" hangingPunct="1">
              <a:lnSpc>
                <a:spcPct val="150000"/>
              </a:lnSpc>
            </a:pPr>
            <a:r>
              <a:rPr lang="es-ES" altLang="es-ES" sz="320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2772" name="Picture 2" descr="Evangelio Seglar para el Domingo XXVII del Tiempo Ordinario (7 - Octubre -  2018) - Laicos - Ciudad Redonda">
            <a:extLst>
              <a:ext uri="{FF2B5EF4-FFF2-40B4-BE49-F238E27FC236}">
                <a16:creationId xmlns:a16="http://schemas.microsoft.com/office/drawing/2014/main" id="{38CF1E9D-B5FC-4E26-B87D-2C38F3BADF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938" y="836613"/>
            <a:ext cx="4529137" cy="476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10" descr="corazon-imagen-animada-0861">
            <a:extLst>
              <a:ext uri="{FF2B5EF4-FFF2-40B4-BE49-F238E27FC236}">
                <a16:creationId xmlns:a16="http://schemas.microsoft.com/office/drawing/2014/main" id="{2A51D5CB-B08F-4ECF-8437-9D8CAB8895D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0338" y="1773238"/>
            <a:ext cx="1403350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4 CuadroTexto">
            <a:extLst>
              <a:ext uri="{FF2B5EF4-FFF2-40B4-BE49-F238E27FC236}">
                <a16:creationId xmlns:a16="http://schemas.microsoft.com/office/drawing/2014/main" id="{A22D7295-9D8F-23E3-1A47-8E3A8C72D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/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5059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BCE112DA-745B-45BA-8739-9E44E7A882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835025"/>
            <a:ext cx="7640637" cy="5084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20" name="5 Rectángulo">
            <a:extLst>
              <a:ext uri="{FF2B5EF4-FFF2-40B4-BE49-F238E27FC236}">
                <a16:creationId xmlns:a16="http://schemas.microsoft.com/office/drawing/2014/main" id="{4FFC08F9-3984-8D18-7F25-0830C59B3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6825" y="5661025"/>
            <a:ext cx="3673475" cy="522288"/>
          </a:xfrm>
          <a:prstGeom prst="rect">
            <a:avLst/>
          </a:prstGeom>
          <a:solidFill>
            <a:srgbClr val="006600"/>
          </a:solidFill>
          <a:ln>
            <a:noFill/>
          </a:ln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itchFamily="34" charset="0"/>
              </a:defRPr>
            </a:lvl9pPr>
          </a:lstStyle>
          <a:p>
            <a:pPr algn="ctr" eaLnBrk="1" hangingPunct="1">
              <a:defRPr/>
            </a:pPr>
            <a:r>
              <a:rPr lang="es-ES" altLang="es-ES" sz="2800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1 Título">
            <a:extLst>
              <a:ext uri="{FF2B5EF4-FFF2-40B4-BE49-F238E27FC236}">
                <a16:creationId xmlns:a16="http://schemas.microsoft.com/office/drawing/2014/main" id="{B28B1B58-DEBE-1B9C-E62F-8E5DEAEB1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550" y="188913"/>
            <a:ext cx="7993063" cy="796925"/>
          </a:xfrm>
        </p:spPr>
        <p:txBody>
          <a:bodyPr/>
          <a:lstStyle/>
          <a:p>
            <a:pPr algn="r" eaLnBrk="1" hangingPunct="1"/>
            <a:r>
              <a:rPr lang="es-ES_tradnl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TOMADO DE LA MANO</a:t>
            </a:r>
            <a:endParaRPr lang="es-ES" altLang="es-ES" sz="3600" b="1" u="sng" dirty="0">
              <a:solidFill>
                <a:schemeClr val="accent6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1747" name="4 CuadroTexto">
            <a:extLst>
              <a:ext uri="{FF2B5EF4-FFF2-40B4-BE49-F238E27FC236}">
                <a16:creationId xmlns:a16="http://schemas.microsoft.com/office/drawing/2014/main" id="{B795E69F-C5B0-2072-E6EB-C3B2ADDA6E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908050"/>
            <a:ext cx="8389938" cy="459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Tomado de la mano con Jesús yo voy,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y sigo como oveja que encontró al pastor,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tomado de la mano con Jesús yo voy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b="1" dirty="0">
                <a:latin typeface="Comic Sans MS" panose="030F0702030302020204" pitchFamily="66" charset="0"/>
              </a:rPr>
              <a:t>a donde Él va. (bis)</a:t>
            </a:r>
          </a:p>
          <a:p>
            <a:pPr eaLnBrk="1" hangingPunct="1">
              <a:lnSpc>
                <a:spcPct val="150000"/>
              </a:lnSpc>
            </a:pPr>
            <a:endParaRPr lang="es-ES" altLang="es-ES" sz="1400" b="1" dirty="0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s-ES" altLang="es-ES" sz="2600" dirty="0">
                <a:latin typeface="Comic Sans MS" panose="030F0702030302020204" pitchFamily="66" charset="0"/>
              </a:rPr>
              <a:t>Si Jesús te dice: “Amigo, deja todo y ven conmigo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dirty="0">
                <a:latin typeface="Comic Sans MS" panose="030F0702030302020204" pitchFamily="66" charset="0"/>
              </a:rPr>
              <a:t>donde todo es más hermoso y más feliz”.</a:t>
            </a:r>
          </a:p>
          <a:p>
            <a:pPr eaLnBrk="1" hangingPunct="1">
              <a:lnSpc>
                <a:spcPct val="150000"/>
              </a:lnSpc>
            </a:pPr>
            <a:endParaRPr lang="es-ES" altLang="es-ES" sz="2600" dirty="0">
              <a:latin typeface="Comic Sans MS" panose="030F0702030302020204" pitchFamily="66" charset="0"/>
            </a:endParaRPr>
          </a:p>
        </p:txBody>
      </p:sp>
      <p:sp>
        <p:nvSpPr>
          <p:cNvPr id="31748" name="CuadroTexto 1">
            <a:extLst>
              <a:ext uri="{FF2B5EF4-FFF2-40B4-BE49-F238E27FC236}">
                <a16:creationId xmlns:a16="http://schemas.microsoft.com/office/drawing/2014/main" id="{F704684D-21F8-9347-BAD0-8E0B4908D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08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1600"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31749" name="Imagen 7" descr="Imagen que contiene verde&#10;&#10;Descripción generada automáticamente">
            <a:extLst>
              <a:ext uri="{FF2B5EF4-FFF2-40B4-BE49-F238E27FC236}">
                <a16:creationId xmlns:a16="http://schemas.microsoft.com/office/drawing/2014/main" id="{54EDB880-5A6A-32D6-0B51-A6CAA104F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341438"/>
            <a:ext cx="3863975" cy="29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4 CuadroTexto">
            <a:extLst>
              <a:ext uri="{FF2B5EF4-FFF2-40B4-BE49-F238E27FC236}">
                <a16:creationId xmlns:a16="http://schemas.microsoft.com/office/drawing/2014/main" id="{C380B421-5D52-6939-3C06-A5F573D57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549275"/>
            <a:ext cx="8389938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2600" b="1">
                <a:latin typeface="Comic Sans MS" panose="030F0702030302020204" pitchFamily="66" charset="0"/>
              </a:rPr>
              <a:t>Tomado de la mano con Jesús yo voy,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b="1">
                <a:latin typeface="Comic Sans MS" panose="030F0702030302020204" pitchFamily="66" charset="0"/>
              </a:rPr>
              <a:t>y sigo como oveja que encontró al pastor,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b="1">
                <a:latin typeface="Comic Sans MS" panose="030F0702030302020204" pitchFamily="66" charset="0"/>
              </a:rPr>
              <a:t>tomado de la mano con Jesús yo voy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b="1">
                <a:latin typeface="Comic Sans MS" panose="030F0702030302020204" pitchFamily="66" charset="0"/>
              </a:rPr>
              <a:t>a donde Él va.</a:t>
            </a:r>
          </a:p>
          <a:p>
            <a:pPr eaLnBrk="1" hangingPunct="1">
              <a:lnSpc>
                <a:spcPct val="150000"/>
              </a:lnSpc>
            </a:pPr>
            <a:endParaRPr lang="es-ES" altLang="es-ES" b="1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s-ES" altLang="es-ES" sz="2600">
                <a:latin typeface="Comic Sans MS" panose="030F0702030302020204" pitchFamily="66" charset="0"/>
              </a:rPr>
              <a:t>Si Jesús me dice: “Amigo, deja todo y ven conmigo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>
                <a:latin typeface="Comic Sans MS" panose="030F0702030302020204" pitchFamily="66" charset="0"/>
              </a:rPr>
              <a:t>yo mi mano pondré en la suya e iré con Él”.</a:t>
            </a:r>
            <a:endParaRPr lang="es-ES" altLang="es-ES" sz="2600" b="1">
              <a:latin typeface="Comic Sans MS" panose="030F0702030302020204" pitchFamily="66" charset="0"/>
            </a:endParaRPr>
          </a:p>
        </p:txBody>
      </p:sp>
      <p:sp>
        <p:nvSpPr>
          <p:cNvPr id="32771" name="CuadroTexto 1">
            <a:extLst>
              <a:ext uri="{FF2B5EF4-FFF2-40B4-BE49-F238E27FC236}">
                <a16:creationId xmlns:a16="http://schemas.microsoft.com/office/drawing/2014/main" id="{1710ECAC-F601-9E24-047F-27B6D8F838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638175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1600"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32772" name="Imagen 7" descr="Imagen que contiene verde&#10;&#10;Descripción generada automáticamente">
            <a:extLst>
              <a:ext uri="{FF2B5EF4-FFF2-40B4-BE49-F238E27FC236}">
                <a16:creationId xmlns:a16="http://schemas.microsoft.com/office/drawing/2014/main" id="{58173AEB-34AA-632B-D06D-3BD65CDE1A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1074738"/>
            <a:ext cx="3863975" cy="29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4 CuadroTexto">
            <a:extLst>
              <a:ext uri="{FF2B5EF4-FFF2-40B4-BE49-F238E27FC236}">
                <a16:creationId xmlns:a16="http://schemas.microsoft.com/office/drawing/2014/main" id="{FC7F04AC-073D-B02E-29F0-619E09758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575" y="620713"/>
            <a:ext cx="8389938" cy="404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es-ES" altLang="es-ES" sz="2600" b="1">
                <a:latin typeface="Comic Sans MS" panose="030F0702030302020204" pitchFamily="66" charset="0"/>
              </a:rPr>
              <a:t>Tomado de la mano con Jesús yo voy,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b="1">
                <a:latin typeface="Comic Sans MS" panose="030F0702030302020204" pitchFamily="66" charset="0"/>
              </a:rPr>
              <a:t>y sigo como oveja que encontró al pastor,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b="1">
                <a:latin typeface="Comic Sans MS" panose="030F0702030302020204" pitchFamily="66" charset="0"/>
              </a:rPr>
              <a:t>tomado de la mano con Jesús yo voy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 b="1">
                <a:latin typeface="Comic Sans MS" panose="030F0702030302020204" pitchFamily="66" charset="0"/>
              </a:rPr>
              <a:t>a donde Él va.</a:t>
            </a:r>
          </a:p>
          <a:p>
            <a:pPr eaLnBrk="1" hangingPunct="1">
              <a:lnSpc>
                <a:spcPct val="150000"/>
              </a:lnSpc>
            </a:pPr>
            <a:endParaRPr lang="es-ES" altLang="es-ES" sz="1400" b="1"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</a:pPr>
            <a:r>
              <a:rPr lang="es-ES" altLang="es-ES" sz="2600">
                <a:latin typeface="Comic Sans MS" panose="030F0702030302020204" pitchFamily="66" charset="0"/>
              </a:rPr>
              <a:t>Yo te llevaré, amigo, a un lugar conmigo,</a:t>
            </a:r>
          </a:p>
          <a:p>
            <a:pPr eaLnBrk="1" hangingPunct="1">
              <a:lnSpc>
                <a:spcPct val="150000"/>
              </a:lnSpc>
            </a:pPr>
            <a:r>
              <a:rPr lang="es-ES" altLang="es-ES" sz="2600">
                <a:latin typeface="Comic Sans MS" panose="030F0702030302020204" pitchFamily="66" charset="0"/>
              </a:rPr>
              <a:t>donde el sol y las estrellas aún brillan más.</a:t>
            </a:r>
          </a:p>
        </p:txBody>
      </p:sp>
      <p:sp>
        <p:nvSpPr>
          <p:cNvPr id="33795" name="CuadroTexto 1">
            <a:extLst>
              <a:ext uri="{FF2B5EF4-FFF2-40B4-BE49-F238E27FC236}">
                <a16:creationId xmlns:a16="http://schemas.microsoft.com/office/drawing/2014/main" id="{71E595CD-564F-9F02-8803-18F76D9C76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900" y="6381750"/>
            <a:ext cx="539750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1600"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33796" name="Imagen 7" descr="Imagen que contiene verde&#10;&#10;Descripción generada automáticamente">
            <a:extLst>
              <a:ext uri="{FF2B5EF4-FFF2-40B4-BE49-F238E27FC236}">
                <a16:creationId xmlns:a16="http://schemas.microsoft.com/office/drawing/2014/main" id="{DC176113-1403-89F5-4414-BB97EDC953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1341438"/>
            <a:ext cx="3863975" cy="298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B3098919-1FC4-68BE-3855-34DD595D0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9913" y="1196975"/>
            <a:ext cx="4892675" cy="40052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4819" name="1 Título">
            <a:extLst>
              <a:ext uri="{FF2B5EF4-FFF2-40B4-BE49-F238E27FC236}">
                <a16:creationId xmlns:a16="http://schemas.microsoft.com/office/drawing/2014/main" id="{59F1F446-0267-236E-E042-7D1DAECE3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113" y="34925"/>
            <a:ext cx="8229600" cy="1371600"/>
          </a:xfrm>
        </p:spPr>
        <p:txBody>
          <a:bodyPr/>
          <a:lstStyle/>
          <a:p>
            <a:pPr eaLnBrk="1" hangingPunct="1"/>
            <a:r>
              <a:rPr lang="es-ES" altLang="es-ES" sz="4400" b="1" dirty="0">
                <a:solidFill>
                  <a:srgbClr val="70AD47"/>
                </a:solidFill>
                <a:latin typeface="Comic Sans MS" panose="030F0702030302020204" pitchFamily="66" charset="0"/>
              </a:rPr>
              <a:t>¡FELIZ DÍA DEL SEÑOR!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F61374A7-085F-5032-478F-F7A513B69992}"/>
              </a:ext>
            </a:extLst>
          </p:cNvPr>
          <p:cNvSpPr txBox="1">
            <a:spLocks/>
          </p:cNvSpPr>
          <p:nvPr/>
        </p:nvSpPr>
        <p:spPr bwMode="auto">
          <a:xfrm>
            <a:off x="446088" y="5661025"/>
            <a:ext cx="8229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solidFill>
                  <a:schemeClr val="bg1"/>
                </a:solidFill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4" descr="corazon-imagen-animada-0879">
            <a:extLst>
              <a:ext uri="{FF2B5EF4-FFF2-40B4-BE49-F238E27FC236}">
                <a16:creationId xmlns:a16="http://schemas.microsoft.com/office/drawing/2014/main" id="{618A475B-818D-EDDF-9AE0-62C146EED3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3477880" y="3297301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orazon-imagen-animada-0879">
            <a:extLst>
              <a:ext uri="{FF2B5EF4-FFF2-40B4-BE49-F238E27FC236}">
                <a16:creationId xmlns:a16="http://schemas.microsoft.com/office/drawing/2014/main" id="{644A2EC6-D1E5-CCC5-82DA-6324840685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4993490" y="2952026"/>
            <a:ext cx="1036621" cy="953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>
            <a:extLst>
              <a:ext uri="{FF2B5EF4-FFF2-40B4-BE49-F238E27FC236}">
                <a16:creationId xmlns:a16="http://schemas.microsoft.com/office/drawing/2014/main" id="{54BB22BA-FF41-4CFC-6ACB-5148897EBF9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28638" y="3141663"/>
            <a:ext cx="8507412" cy="2447925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GLORIA al Señor que vive en el Cielo.</a:t>
            </a:r>
          </a:p>
          <a:p>
            <a:pPr eaLnBrk="1" hangingPunct="1"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GLORIA al Señor que vive en la Tierra.</a:t>
            </a:r>
          </a:p>
          <a:p>
            <a:pPr eaLnBrk="1" hangingPunct="1"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GLORIA al Señooooor</a:t>
            </a:r>
          </a:p>
          <a:p>
            <a:pPr eaLnBrk="1" hangingPunct="1"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GLORIA al Señooooor</a:t>
            </a:r>
          </a:p>
          <a:p>
            <a:pPr eaLnBrk="1" hangingPunct="1">
              <a:buFontTx/>
              <a:buNone/>
            </a:pPr>
            <a:r>
              <a:rPr lang="es-ES_tradnl" altLang="es-ES" sz="2400" b="1">
                <a:latin typeface="Comic Sans MS" panose="030F0702030302020204" pitchFamily="66" charset="0"/>
              </a:rPr>
              <a:t>Que nos pide ayuda a los hombres de HOY.</a:t>
            </a:r>
            <a:endParaRPr lang="es-ES_tradnl" altLang="es-ES" sz="2800" b="1">
              <a:latin typeface="Comic Sans MS" panose="030F0702030302020204" pitchFamily="66" charset="0"/>
            </a:endParaRPr>
          </a:p>
        </p:txBody>
      </p:sp>
      <p:sp>
        <p:nvSpPr>
          <p:cNvPr id="7171" name="1 CuadroTexto">
            <a:extLst>
              <a:ext uri="{FF2B5EF4-FFF2-40B4-BE49-F238E27FC236}">
                <a16:creationId xmlns:a16="http://schemas.microsoft.com/office/drawing/2014/main" id="{56E8CDBA-FB70-B2CF-2A03-ADC4AC649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0200" y="260350"/>
            <a:ext cx="48958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GLORIA AL SEÑOR</a:t>
            </a:r>
            <a:endParaRPr lang="es-ES" altLang="es-ES" sz="3600" b="1" u="sng" dirty="0">
              <a:solidFill>
                <a:schemeClr val="accent6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7172" name="Imagen 2" descr="Una imagen de un campo&#10;&#10;Descripción generada automáticamente">
            <a:extLst>
              <a:ext uri="{FF2B5EF4-FFF2-40B4-BE49-F238E27FC236}">
                <a16:creationId xmlns:a16="http://schemas.microsoft.com/office/drawing/2014/main" id="{BDFF9DFC-F9ED-C6A5-8F52-9AB8EE6574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4"/>
          <a:stretch>
            <a:fillRect/>
          </a:stretch>
        </p:blipFill>
        <p:spPr bwMode="auto">
          <a:xfrm>
            <a:off x="0" y="908050"/>
            <a:ext cx="914400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29EFC905-739A-24A0-25AB-3B9433862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88" y="325438"/>
            <a:ext cx="8229600" cy="871537"/>
          </a:xfrm>
        </p:spPr>
        <p:txBody>
          <a:bodyPr/>
          <a:lstStyle/>
          <a:p>
            <a:pPr algn="ctr" eaLnBrk="1" hangingPunct="1"/>
            <a:r>
              <a:rPr lang="es-ES_tradnl" altLang="es-ES" sz="44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LITURGIA DE LA PALABRA</a:t>
            </a:r>
            <a:endParaRPr lang="es-ES" altLang="es-ES" sz="4400" b="1" u="sng" dirty="0">
              <a:solidFill>
                <a:schemeClr val="accent6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6388" name="Picture 6" descr="http://1.bp.blogspot.com/--1zNlvLtzKU/UHjro79puoI/AAAAAAAAG6k/I1Q6IPt7YMo/s1600/palabra-de-dios.jpg">
            <a:extLst>
              <a:ext uri="{FF2B5EF4-FFF2-40B4-BE49-F238E27FC236}">
                <a16:creationId xmlns:a16="http://schemas.microsoft.com/office/drawing/2014/main" id="{36D862D5-2C11-BCA0-93D1-0AE217E55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85899" y="1484784"/>
            <a:ext cx="5172202" cy="4341531"/>
          </a:xfrm>
          <a:custGeom>
            <a:avLst/>
            <a:gdLst>
              <a:gd name="connsiteX0" fmla="*/ 0 w 3054574"/>
              <a:gd name="connsiteY0" fmla="*/ 0 h 2564185"/>
              <a:gd name="connsiteX1" fmla="*/ 570187 w 3054574"/>
              <a:gd name="connsiteY1" fmla="*/ 0 h 2564185"/>
              <a:gd name="connsiteX2" fmla="*/ 1048737 w 3054574"/>
              <a:gd name="connsiteY2" fmla="*/ 0 h 2564185"/>
              <a:gd name="connsiteX3" fmla="*/ 1588378 w 3054574"/>
              <a:gd name="connsiteY3" fmla="*/ 0 h 2564185"/>
              <a:gd name="connsiteX4" fmla="*/ 2128020 w 3054574"/>
              <a:gd name="connsiteY4" fmla="*/ 0 h 2564185"/>
              <a:gd name="connsiteX5" fmla="*/ 2576024 w 3054574"/>
              <a:gd name="connsiteY5" fmla="*/ 0 h 2564185"/>
              <a:gd name="connsiteX6" fmla="*/ 3054574 w 3054574"/>
              <a:gd name="connsiteY6" fmla="*/ 0 h 2564185"/>
              <a:gd name="connsiteX7" fmla="*/ 3054574 w 3054574"/>
              <a:gd name="connsiteY7" fmla="*/ 564121 h 2564185"/>
              <a:gd name="connsiteX8" fmla="*/ 3054574 w 3054574"/>
              <a:gd name="connsiteY8" fmla="*/ 1076958 h 2564185"/>
              <a:gd name="connsiteX9" fmla="*/ 3054574 w 3054574"/>
              <a:gd name="connsiteY9" fmla="*/ 1641078 h 2564185"/>
              <a:gd name="connsiteX10" fmla="*/ 3054574 w 3054574"/>
              <a:gd name="connsiteY10" fmla="*/ 2564185 h 2564185"/>
              <a:gd name="connsiteX11" fmla="*/ 2545478 w 3054574"/>
              <a:gd name="connsiteY11" fmla="*/ 2564185 h 2564185"/>
              <a:gd name="connsiteX12" fmla="*/ 2036383 w 3054574"/>
              <a:gd name="connsiteY12" fmla="*/ 2564185 h 2564185"/>
              <a:gd name="connsiteX13" fmla="*/ 1466196 w 3054574"/>
              <a:gd name="connsiteY13" fmla="*/ 2564185 h 2564185"/>
              <a:gd name="connsiteX14" fmla="*/ 987646 w 3054574"/>
              <a:gd name="connsiteY14" fmla="*/ 2564185 h 2564185"/>
              <a:gd name="connsiteX15" fmla="*/ 0 w 3054574"/>
              <a:gd name="connsiteY15" fmla="*/ 2564185 h 2564185"/>
              <a:gd name="connsiteX16" fmla="*/ 0 w 3054574"/>
              <a:gd name="connsiteY16" fmla="*/ 2076990 h 2564185"/>
              <a:gd name="connsiteX17" fmla="*/ 0 w 3054574"/>
              <a:gd name="connsiteY17" fmla="*/ 1564153 h 2564185"/>
              <a:gd name="connsiteX18" fmla="*/ 0 w 3054574"/>
              <a:gd name="connsiteY18" fmla="*/ 1102600 h 2564185"/>
              <a:gd name="connsiteX19" fmla="*/ 0 w 3054574"/>
              <a:gd name="connsiteY19" fmla="*/ 666688 h 2564185"/>
              <a:gd name="connsiteX20" fmla="*/ 0 w 3054574"/>
              <a:gd name="connsiteY20" fmla="*/ 0 h 2564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054574" h="2564185" fill="none" extrusionOk="0">
                <a:moveTo>
                  <a:pt x="0" y="0"/>
                </a:moveTo>
                <a:cubicBezTo>
                  <a:pt x="213319" y="-8214"/>
                  <a:pt x="333091" y="65837"/>
                  <a:pt x="570187" y="0"/>
                </a:cubicBezTo>
                <a:cubicBezTo>
                  <a:pt x="807283" y="-65837"/>
                  <a:pt x="946998" y="4813"/>
                  <a:pt x="1048737" y="0"/>
                </a:cubicBezTo>
                <a:cubicBezTo>
                  <a:pt x="1150476" y="-4813"/>
                  <a:pt x="1429439" y="38558"/>
                  <a:pt x="1588378" y="0"/>
                </a:cubicBezTo>
                <a:cubicBezTo>
                  <a:pt x="1747317" y="-38558"/>
                  <a:pt x="2011722" y="61343"/>
                  <a:pt x="2128020" y="0"/>
                </a:cubicBezTo>
                <a:cubicBezTo>
                  <a:pt x="2244318" y="-61343"/>
                  <a:pt x="2378752" y="11470"/>
                  <a:pt x="2576024" y="0"/>
                </a:cubicBezTo>
                <a:cubicBezTo>
                  <a:pt x="2773296" y="-11470"/>
                  <a:pt x="2849304" y="52212"/>
                  <a:pt x="3054574" y="0"/>
                </a:cubicBezTo>
                <a:cubicBezTo>
                  <a:pt x="3077510" y="160387"/>
                  <a:pt x="3033599" y="297147"/>
                  <a:pt x="3054574" y="564121"/>
                </a:cubicBezTo>
                <a:cubicBezTo>
                  <a:pt x="3075549" y="831095"/>
                  <a:pt x="3048858" y="966878"/>
                  <a:pt x="3054574" y="1076958"/>
                </a:cubicBezTo>
                <a:cubicBezTo>
                  <a:pt x="3060290" y="1187038"/>
                  <a:pt x="3050079" y="1436438"/>
                  <a:pt x="3054574" y="1641078"/>
                </a:cubicBezTo>
                <a:cubicBezTo>
                  <a:pt x="3059069" y="1845718"/>
                  <a:pt x="3034736" y="2107973"/>
                  <a:pt x="3054574" y="2564185"/>
                </a:cubicBezTo>
                <a:cubicBezTo>
                  <a:pt x="2827984" y="2609907"/>
                  <a:pt x="2712020" y="2555427"/>
                  <a:pt x="2545478" y="2564185"/>
                </a:cubicBezTo>
                <a:cubicBezTo>
                  <a:pt x="2378936" y="2572943"/>
                  <a:pt x="2223741" y="2520194"/>
                  <a:pt x="2036383" y="2564185"/>
                </a:cubicBezTo>
                <a:cubicBezTo>
                  <a:pt x="1849026" y="2608176"/>
                  <a:pt x="1584095" y="2534983"/>
                  <a:pt x="1466196" y="2564185"/>
                </a:cubicBezTo>
                <a:cubicBezTo>
                  <a:pt x="1348297" y="2593387"/>
                  <a:pt x="1086062" y="2512074"/>
                  <a:pt x="987646" y="2564185"/>
                </a:cubicBezTo>
                <a:cubicBezTo>
                  <a:pt x="889230" y="2616296"/>
                  <a:pt x="276185" y="2563634"/>
                  <a:pt x="0" y="2564185"/>
                </a:cubicBezTo>
                <a:cubicBezTo>
                  <a:pt x="-8558" y="2363414"/>
                  <a:pt x="33520" y="2225419"/>
                  <a:pt x="0" y="2076990"/>
                </a:cubicBezTo>
                <a:cubicBezTo>
                  <a:pt x="-33520" y="1928561"/>
                  <a:pt x="31887" y="1815538"/>
                  <a:pt x="0" y="1564153"/>
                </a:cubicBezTo>
                <a:cubicBezTo>
                  <a:pt x="-31887" y="1312768"/>
                  <a:pt x="36087" y="1213809"/>
                  <a:pt x="0" y="1102600"/>
                </a:cubicBezTo>
                <a:cubicBezTo>
                  <a:pt x="-36087" y="991391"/>
                  <a:pt x="49926" y="857860"/>
                  <a:pt x="0" y="666688"/>
                </a:cubicBezTo>
                <a:cubicBezTo>
                  <a:pt x="-49926" y="475516"/>
                  <a:pt x="44771" y="296683"/>
                  <a:pt x="0" y="0"/>
                </a:cubicBezTo>
                <a:close/>
              </a:path>
              <a:path w="3054574" h="2564185" stroke="0" extrusionOk="0">
                <a:moveTo>
                  <a:pt x="0" y="0"/>
                </a:moveTo>
                <a:cubicBezTo>
                  <a:pt x="155637" y="-31432"/>
                  <a:pt x="334915" y="40159"/>
                  <a:pt x="509096" y="0"/>
                </a:cubicBezTo>
                <a:cubicBezTo>
                  <a:pt x="683277" y="-40159"/>
                  <a:pt x="786373" y="56285"/>
                  <a:pt x="987646" y="0"/>
                </a:cubicBezTo>
                <a:cubicBezTo>
                  <a:pt x="1188919" y="-56285"/>
                  <a:pt x="1374782" y="42199"/>
                  <a:pt x="1557833" y="0"/>
                </a:cubicBezTo>
                <a:cubicBezTo>
                  <a:pt x="1740884" y="-42199"/>
                  <a:pt x="1930335" y="42136"/>
                  <a:pt x="2066928" y="0"/>
                </a:cubicBezTo>
                <a:cubicBezTo>
                  <a:pt x="2203521" y="-42136"/>
                  <a:pt x="2662170" y="87577"/>
                  <a:pt x="3054574" y="0"/>
                </a:cubicBezTo>
                <a:cubicBezTo>
                  <a:pt x="3099195" y="133048"/>
                  <a:pt x="3052644" y="265981"/>
                  <a:pt x="3054574" y="435911"/>
                </a:cubicBezTo>
                <a:cubicBezTo>
                  <a:pt x="3056504" y="605841"/>
                  <a:pt x="3045789" y="808724"/>
                  <a:pt x="3054574" y="923107"/>
                </a:cubicBezTo>
                <a:cubicBezTo>
                  <a:pt x="3063359" y="1037490"/>
                  <a:pt x="3053981" y="1312908"/>
                  <a:pt x="3054574" y="1461585"/>
                </a:cubicBezTo>
                <a:cubicBezTo>
                  <a:pt x="3055167" y="1610262"/>
                  <a:pt x="3029739" y="1707307"/>
                  <a:pt x="3054574" y="1897497"/>
                </a:cubicBezTo>
                <a:cubicBezTo>
                  <a:pt x="3079409" y="2087687"/>
                  <a:pt x="3010534" y="2388518"/>
                  <a:pt x="3054574" y="2564185"/>
                </a:cubicBezTo>
                <a:cubicBezTo>
                  <a:pt x="2936462" y="2580764"/>
                  <a:pt x="2728300" y="2552453"/>
                  <a:pt x="2484387" y="2564185"/>
                </a:cubicBezTo>
                <a:cubicBezTo>
                  <a:pt x="2240474" y="2575917"/>
                  <a:pt x="2150096" y="2533460"/>
                  <a:pt x="2036383" y="2564185"/>
                </a:cubicBezTo>
                <a:cubicBezTo>
                  <a:pt x="1922670" y="2594910"/>
                  <a:pt x="1740483" y="2510760"/>
                  <a:pt x="1588378" y="2564185"/>
                </a:cubicBezTo>
                <a:cubicBezTo>
                  <a:pt x="1436273" y="2617610"/>
                  <a:pt x="1226188" y="2532938"/>
                  <a:pt x="1079283" y="2564185"/>
                </a:cubicBezTo>
                <a:cubicBezTo>
                  <a:pt x="932378" y="2595432"/>
                  <a:pt x="767024" y="2553964"/>
                  <a:pt x="600733" y="2564185"/>
                </a:cubicBezTo>
                <a:cubicBezTo>
                  <a:pt x="434442" y="2574406"/>
                  <a:pt x="261647" y="2541353"/>
                  <a:pt x="0" y="2564185"/>
                </a:cubicBezTo>
                <a:cubicBezTo>
                  <a:pt x="-10547" y="2324825"/>
                  <a:pt x="1536" y="2238872"/>
                  <a:pt x="0" y="2000064"/>
                </a:cubicBezTo>
                <a:cubicBezTo>
                  <a:pt x="-1536" y="1761256"/>
                  <a:pt x="24901" y="1675412"/>
                  <a:pt x="0" y="1564153"/>
                </a:cubicBezTo>
                <a:cubicBezTo>
                  <a:pt x="-24901" y="1452894"/>
                  <a:pt x="33733" y="1241088"/>
                  <a:pt x="0" y="1102600"/>
                </a:cubicBezTo>
                <a:cubicBezTo>
                  <a:pt x="-33733" y="964112"/>
                  <a:pt x="22155" y="715932"/>
                  <a:pt x="0" y="615404"/>
                </a:cubicBezTo>
                <a:cubicBezTo>
                  <a:pt x="-22155" y="514876"/>
                  <a:pt x="71728" y="27938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2AE3E8F0-D6BF-0A18-B296-F487B9109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513" y="36513"/>
            <a:ext cx="4680743" cy="1371600"/>
          </a:xfrm>
        </p:spPr>
        <p:txBody>
          <a:bodyPr/>
          <a:lstStyle/>
          <a:p>
            <a:pPr defTabSz="457200" eaLnBrk="1" hangingPunct="1">
              <a:lnSpc>
                <a:spcPct val="100000"/>
              </a:lnSpc>
            </a:pPr>
            <a:r>
              <a:rPr lang="es-ES_tradnl" altLang="es-ES" sz="54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¡¡¡ALELUYA!!!</a:t>
            </a:r>
            <a:endParaRPr lang="es-ES" altLang="es-ES" sz="5400" b="1" u="sng" dirty="0">
              <a:solidFill>
                <a:schemeClr val="accent6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A0BDC3FA-E842-3372-9859-C012C9FF436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395288" y="1268760"/>
            <a:ext cx="8748712" cy="3886200"/>
          </a:xfrm>
        </p:spPr>
        <p:txBody>
          <a:bodyPr/>
          <a:lstStyle/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Aleluya cantará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quien perdió la esperanza,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y la tierra sonreirá. 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3600" b="1" dirty="0">
                <a:latin typeface="Comic Sans MS" panose="030F0702030302020204" pitchFamily="66" charset="0"/>
              </a:rPr>
              <a:t>Aleluya. (bis)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s-ES" altLang="es-ES" sz="3600" b="1" dirty="0">
              <a:latin typeface="Comic Sans MS" panose="030F0702030302020204" pitchFamily="66" charset="0"/>
            </a:endParaRPr>
          </a:p>
        </p:txBody>
      </p:sp>
      <p:pic>
        <p:nvPicPr>
          <p:cNvPr id="10244" name="3 Imagen" descr="Imagen que contiene interior, tabla, computadora, escritorio&#10;&#10;Descripción generada automáticamente">
            <a:extLst>
              <a:ext uri="{FF2B5EF4-FFF2-40B4-BE49-F238E27FC236}">
                <a16:creationId xmlns:a16="http://schemas.microsoft.com/office/drawing/2014/main" id="{28450155-3834-62DA-1942-EC13021DD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5903" y="3356992"/>
            <a:ext cx="3391329" cy="2711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n 7" descr="Una caricatur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566222C7-206B-C50C-E542-C8E99CEB1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541" y="5060827"/>
            <a:ext cx="1008062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CuadroTexto 2">
            <a:extLst>
              <a:ext uri="{FF2B5EF4-FFF2-40B4-BE49-F238E27FC236}">
                <a16:creationId xmlns:a16="http://schemas.microsoft.com/office/drawing/2014/main" id="{99B039D2-7760-DC8A-E829-B27EBB29A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400" y="182563"/>
            <a:ext cx="42926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r>
              <a:rPr lang="es-ES" altLang="es-ES" sz="28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TIEMPO ORDINARIO</a:t>
            </a:r>
          </a:p>
        </p:txBody>
      </p:sp>
      <p:pic>
        <p:nvPicPr>
          <p:cNvPr id="11267" name="Picture 8">
            <a:extLst>
              <a:ext uri="{FF2B5EF4-FFF2-40B4-BE49-F238E27FC236}">
                <a16:creationId xmlns:a16="http://schemas.microsoft.com/office/drawing/2014/main" id="{4BD64ACB-FADD-1216-1589-D2F173E49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993" y="835620"/>
            <a:ext cx="4840287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1ECA2D1-A892-4981-8887-28DF294424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57250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solidFill>
                  <a:schemeClr val="accent6"/>
                </a:solidFill>
                <a:latin typeface="Comic Sans MS" panose="030F0702030302020204" pitchFamily="66" charset="0"/>
                <a:ea typeface="+mn-ea"/>
                <a:cs typeface="Times New Roman" panose="02020603050405020304" pitchFamily="18" charset="0"/>
              </a:rPr>
              <a:t>CREDO de los apóstoles</a:t>
            </a:r>
            <a:endParaRPr lang="es-ES" altLang="es-ES" sz="3200" b="1" u="sng" dirty="0">
              <a:solidFill>
                <a:schemeClr val="accent6"/>
              </a:solidFill>
              <a:latin typeface="Comic Sans MS" panose="030F0702030302020204" pitchFamily="66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0E345479-74C3-46FA-9C2D-38EDEE0427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4313" y="836613"/>
            <a:ext cx="4857750" cy="5068887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Dios, Padre Todopoderoso,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Creador del cielo y de la tierra.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Creo en Jesucristo, su único Hijo,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Nuestro Señor, que fue concebido por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obra y gracia del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nació de Santa María Virgen;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Padeció bajo el poder de Poncio Pilato,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fue crucificado, muerto y sepultado,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descendió a los infiernos,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al tercer día resucitó de entre los muertos,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subió a los cielos y está sentado a la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00" dirty="0">
                <a:solidFill>
                  <a:schemeClr val="tx1"/>
                </a:solidFill>
                <a:latin typeface="Comic Sans MS" panose="030F0702030302020204" pitchFamily="66" charset="0"/>
              </a:rPr>
              <a:t>derecha de Dios, Padre todopoderoso.</a:t>
            </a: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A2927505-6DEC-44DD-8B7E-49D93FFF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2591" y="836613"/>
            <a:ext cx="4071937" cy="4286250"/>
          </a:xfrm>
        </p:spPr>
        <p:txBody>
          <a:bodyPr/>
          <a:lstStyle/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Desde allí ha de venir a juzgar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a vivos y muertos.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Creo en el Espíritu Santo,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santa Iglesia católica,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comunión de los santos,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el perdón de los pecados, 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la resurrección de la carne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dirty="0">
                <a:solidFill>
                  <a:schemeClr val="tx1"/>
                </a:solidFill>
                <a:latin typeface="Comic Sans MS" panose="030F0702030302020204" pitchFamily="66" charset="0"/>
              </a:rPr>
              <a:t>y la vida eterna.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r>
              <a:rPr lang="es-ES" altLang="es-ES" sz="2050" b="1" dirty="0">
                <a:solidFill>
                  <a:schemeClr val="tx1"/>
                </a:solidFill>
                <a:latin typeface="Comic Sans MS" panose="030F0702030302020204" pitchFamily="66" charset="0"/>
              </a:rPr>
              <a:t>Amén.</a:t>
            </a:r>
          </a:p>
          <a:p>
            <a:pPr eaLnBrk="1" hangingPunct="1">
              <a:spcBef>
                <a:spcPts val="1200"/>
              </a:spcBef>
              <a:buFontTx/>
              <a:buNone/>
            </a:pPr>
            <a:endParaRPr lang="es-ES" altLang="es-ES" sz="205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26629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6C6F1D4B-45BA-46BE-90DF-5B4BB28A5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520950" cy="208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DC7944AC-60C5-64F3-CC5E-BE2E3C5C4D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567" y="5769329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E5F0B158-A4F4-186C-0881-E1FE10DB071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4005263"/>
            <a:ext cx="7127875" cy="3381375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es-ES" sz="2800" u="sng" dirty="0">
              <a:solidFill>
                <a:srgbClr val="005400"/>
              </a:solidFill>
              <a:latin typeface="Comic Sans MS" pitchFamily="66" charset="0"/>
            </a:endParaRPr>
          </a:p>
          <a:p>
            <a:pPr marL="274320" indent="-274320" algn="just" defTabSz="457200">
              <a:spcBef>
                <a:spcPct val="0"/>
              </a:spcBef>
              <a:buClr>
                <a:schemeClr val="accent3"/>
              </a:buClr>
              <a:buFontTx/>
              <a:buNone/>
              <a:defRPr/>
            </a:pPr>
            <a:r>
              <a:rPr lang="es-ES" sz="2800" dirty="0">
                <a:solidFill>
                  <a:srgbClr val="005400"/>
                </a:solidFill>
                <a:latin typeface="Comic Sans MS" pitchFamily="66" charset="0"/>
              </a:rPr>
              <a:t>         </a:t>
            </a:r>
            <a:r>
              <a:rPr lang="es-ES" sz="32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solidFill>
                  <a:schemeClr val="bg1"/>
                </a:solidFill>
                <a:latin typeface="Comic Sans MS" pitchFamily="66" charset="0"/>
              </a:rPr>
              <a:t>			</a:t>
            </a:r>
            <a:r>
              <a:rPr lang="es-ES" sz="3800" b="1" cap="small" dirty="0">
                <a:latin typeface="Comic Sans MS" pitchFamily="66" charset="0"/>
              </a:rPr>
              <a:t>Te rogamos óyenos</a:t>
            </a:r>
            <a:endParaRPr lang="es-ES" sz="3800" cap="small" dirty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anose="05000000000000000000" pitchFamily="2" charset="2"/>
              <a:buNone/>
              <a:defRPr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476D4EA-ABAE-AF91-04CA-FDC882ED67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638" y="333375"/>
            <a:ext cx="7324725" cy="3816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364" name="Picture 7" descr="telefonos">
            <a:extLst>
              <a:ext uri="{FF2B5EF4-FFF2-40B4-BE49-F238E27FC236}">
                <a16:creationId xmlns:a16="http://schemas.microsoft.com/office/drawing/2014/main" id="{916888E0-DC64-0D0D-0517-A56E83855CA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346575"/>
            <a:ext cx="13335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http://1.bp.blogspot.com/-p1vWe4tajQo/TdqRGpJuJ3I/AAAAAAAAAQs/09WYbxszJCU/s1600/pan.jpg.jpg">
            <a:extLst>
              <a:ext uri="{FF2B5EF4-FFF2-40B4-BE49-F238E27FC236}">
                <a16:creationId xmlns:a16="http://schemas.microsoft.com/office/drawing/2014/main" id="{E7B9CF20-AF9E-CF81-3C4C-49334FED24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" r="1"/>
          <a:stretch/>
        </p:blipFill>
        <p:spPr bwMode="auto">
          <a:xfrm>
            <a:off x="5436096" y="2643188"/>
            <a:ext cx="3231654" cy="345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1">
            <a:extLst>
              <a:ext uri="{FF2B5EF4-FFF2-40B4-BE49-F238E27FC236}">
                <a16:creationId xmlns:a16="http://schemas.microsoft.com/office/drawing/2014/main" id="{CE61AFA3-8AC5-3B51-C1CE-EF917B775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6250" y="758825"/>
            <a:ext cx="8704263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Por los niños que empiezan la vida,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por los hombres sin techo ni hogar,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por los pueblos que sufren la guerra,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dirty="0">
                <a:solidFill>
                  <a:srgbClr val="000000"/>
                </a:solidFill>
                <a:latin typeface="Comic Sans MS" panose="030F0702030302020204" pitchFamily="66" charset="0"/>
              </a:rPr>
              <a:t>te ofrecemos el vino y el pan.</a:t>
            </a:r>
            <a:endParaRPr lang="es-ES" altLang="es-ES" sz="2400" i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endParaRPr lang="es-ES" altLang="es-ES" sz="1200" i="1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Pan y vino sobre el  altar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son ofrendas de amor,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pan y vino serán después</a:t>
            </a:r>
          </a:p>
          <a:p>
            <a:pPr eaLnBrk="1" hangingPunct="1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s-ES" altLang="es-ES" sz="2400" b="1" i="1" dirty="0">
                <a:solidFill>
                  <a:srgbClr val="000000"/>
                </a:solidFill>
                <a:latin typeface="Comic Sans MS" panose="030F0702030302020204" pitchFamily="66" charset="0"/>
              </a:rPr>
              <a:t>tu Cuerpo y Sangre Señor.				</a:t>
            </a:r>
            <a:r>
              <a:rPr lang="es-ES" altLang="es-ES" sz="2400" i="1" dirty="0">
                <a:solidFill>
                  <a:srgbClr val="000000"/>
                </a:solidFill>
                <a:latin typeface="Comic Sans MS" panose="030F0702030302020204" pitchFamily="66" charset="0"/>
              </a:rPr>
              <a:t>		</a:t>
            </a: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150000"/>
              </a:lnSpc>
            </a:pPr>
            <a:endParaRPr lang="es-ES" altLang="es-ES" sz="2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6388" name="5 Rectángulo">
            <a:extLst>
              <a:ext uri="{FF2B5EF4-FFF2-40B4-BE49-F238E27FC236}">
                <a16:creationId xmlns:a16="http://schemas.microsoft.com/office/drawing/2014/main" id="{E0868A07-288F-5D34-0295-0BF8A6794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25086" y="215900"/>
            <a:ext cx="489589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just"/>
            <a:r>
              <a:rPr lang="es-ES_tradnl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O</a:t>
            </a:r>
            <a:r>
              <a:rPr lang="es-ES" altLang="es-ES" sz="3600" b="1" u="sng" dirty="0">
                <a:solidFill>
                  <a:schemeClr val="accent6"/>
                </a:solidFill>
                <a:latin typeface="Comic Sans MS" panose="030F0702030302020204" pitchFamily="66" charset="0"/>
                <a:cs typeface="Times New Roman" panose="02020603050405020304" pitchFamily="18" charset="0"/>
              </a:rPr>
              <a:t>FRENDA DE AMOR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12297</TotalTime>
  <Words>1246</Words>
  <Application>Microsoft Office PowerPoint</Application>
  <PresentationFormat>Presentación en pantalla (4:3)</PresentationFormat>
  <Paragraphs>218</Paragraphs>
  <Slides>29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14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44" baseType="lpstr">
      <vt:lpstr>Arial</vt:lpstr>
      <vt:lpstr>Baskerville Old Face</vt:lpstr>
      <vt:lpstr>Berlin Sans FB</vt:lpstr>
      <vt:lpstr>Bodoni MT Black</vt:lpstr>
      <vt:lpstr>Calibri</vt:lpstr>
      <vt:lpstr>Calibri Light</vt:lpstr>
      <vt:lpstr>Century Gothic</vt:lpstr>
      <vt:lpstr>Comic Sans MS</vt:lpstr>
      <vt:lpstr>Gabriola</vt:lpstr>
      <vt:lpstr>Times New Roman</vt:lpstr>
      <vt:lpstr>Trebuchet MS</vt:lpstr>
      <vt:lpstr>Wingdings</vt:lpstr>
      <vt:lpstr>Wingdings 2</vt:lpstr>
      <vt:lpstr>Wingdings 3</vt:lpstr>
      <vt:lpstr>Tema de Office</vt:lpstr>
      <vt:lpstr>Presentación de PowerPoint</vt:lpstr>
      <vt:lpstr>DIOS ESTÁ AQUÍ</vt:lpstr>
      <vt:lpstr>Presentación de PowerPoint</vt:lpstr>
      <vt:lpstr>LITURGIA DE LA PALABRA</vt:lpstr>
      <vt:lpstr>¡¡¡ALELUYA!!!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NADA NOS SEPARARÁ</vt:lpstr>
      <vt:lpstr>Presentación de PowerPoint</vt:lpstr>
      <vt:lpstr>TOMADO DE LA MANO</vt:lpstr>
      <vt:lpstr>Presentación de PowerPoint</vt:lpstr>
      <vt:lpstr>Presentación de PowerPoint</vt:lpstr>
      <vt:lpstr>¡FELIZ DÍA DEL SEÑOR!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979</cp:revision>
  <dcterms:created xsi:type="dcterms:W3CDTF">2008-10-09T14:11:57Z</dcterms:created>
  <dcterms:modified xsi:type="dcterms:W3CDTF">2023-06-13T17:12:46Z</dcterms:modified>
</cp:coreProperties>
</file>