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8156" r:id="rId1"/>
  </p:sldMasterIdLst>
  <p:notesMasterIdLst>
    <p:notesMasterId r:id="rId45"/>
  </p:notesMasterIdLst>
  <p:sldIdLst>
    <p:sldId id="718" r:id="rId2"/>
    <p:sldId id="1313" r:id="rId3"/>
    <p:sldId id="1314" r:id="rId4"/>
    <p:sldId id="1315" r:id="rId5"/>
    <p:sldId id="304" r:id="rId6"/>
    <p:sldId id="268" r:id="rId7"/>
    <p:sldId id="1296" r:id="rId8"/>
    <p:sldId id="269" r:id="rId9"/>
    <p:sldId id="270" r:id="rId10"/>
    <p:sldId id="882" r:id="rId11"/>
    <p:sldId id="415" r:id="rId12"/>
    <p:sldId id="339" r:id="rId13"/>
    <p:sldId id="1289" r:id="rId14"/>
    <p:sldId id="1298" r:id="rId15"/>
    <p:sldId id="1023" r:id="rId16"/>
    <p:sldId id="764" r:id="rId17"/>
    <p:sldId id="1360" r:id="rId18"/>
    <p:sldId id="1336" r:id="rId19"/>
    <p:sldId id="1277" r:id="rId20"/>
    <p:sldId id="347" r:id="rId21"/>
    <p:sldId id="1028" r:id="rId22"/>
    <p:sldId id="348" r:id="rId23"/>
    <p:sldId id="349" r:id="rId24"/>
    <p:sldId id="1374" r:id="rId25"/>
    <p:sldId id="1376" r:id="rId26"/>
    <p:sldId id="766" r:id="rId27"/>
    <p:sldId id="1310" r:id="rId28"/>
    <p:sldId id="1316" r:id="rId29"/>
    <p:sldId id="1317" r:id="rId30"/>
    <p:sldId id="1308" r:id="rId31"/>
    <p:sldId id="1377" r:id="rId32"/>
    <p:sldId id="744" r:id="rId33"/>
    <p:sldId id="1311" r:id="rId34"/>
    <p:sldId id="1312" r:id="rId35"/>
    <p:sldId id="1292" r:id="rId36"/>
    <p:sldId id="1293" r:id="rId37"/>
    <p:sldId id="1294" r:id="rId38"/>
    <p:sldId id="1303" r:id="rId39"/>
    <p:sldId id="1304" r:id="rId40"/>
    <p:sldId id="1305" r:id="rId41"/>
    <p:sldId id="1306" r:id="rId42"/>
    <p:sldId id="1307" r:id="rId43"/>
    <p:sldId id="699" r:id="rId44"/>
  </p:sldIdLst>
  <p:sldSz cx="9144000" cy="6858000" type="screen4x3"/>
  <p:notesSz cx="6858000" cy="9144000"/>
  <p:defaultTextStyle>
    <a:defPPr>
      <a:defRPr lang="es-E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00"/>
    <a:srgbClr val="000000"/>
    <a:srgbClr val="F3F3F3"/>
    <a:srgbClr val="9933FF"/>
    <a:srgbClr val="9900FF"/>
    <a:srgbClr val="6600CC"/>
    <a:srgbClr val="0000CC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4086" autoAdjust="0"/>
    <p:restoredTop sz="95097" autoAdjust="0"/>
  </p:normalViewPr>
  <p:slideViewPr>
    <p:cSldViewPr>
      <p:cViewPr varScale="1">
        <p:scale>
          <a:sx n="81" d="100"/>
          <a:sy n="81" d="100"/>
        </p:scale>
        <p:origin x="1109" y="235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6" d="100"/>
          <a:sy n="56" d="100"/>
        </p:scale>
        <p:origin x="-1812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>
            <a:extLst>
              <a:ext uri="{FF2B5EF4-FFF2-40B4-BE49-F238E27FC236}">
                <a16:creationId xmlns:a16="http://schemas.microsoft.com/office/drawing/2014/main" id="{E7AEC22F-E503-E2F9-5617-5CF09883B02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>
            <a:extLst>
              <a:ext uri="{FF2B5EF4-FFF2-40B4-BE49-F238E27FC236}">
                <a16:creationId xmlns:a16="http://schemas.microsoft.com/office/drawing/2014/main" id="{878F5A57-6DBA-4871-9BDF-A0FF96269B2A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1D01B1E4-35D8-4C49-93A8-411A2C6FC53F}" type="datetimeFigureOut">
              <a:rPr lang="es-ES"/>
              <a:pPr>
                <a:defRPr/>
              </a:pPr>
              <a:t>05/01/2024</a:t>
            </a:fld>
            <a:endParaRPr lang="es-ES"/>
          </a:p>
        </p:txBody>
      </p:sp>
      <p:sp>
        <p:nvSpPr>
          <p:cNvPr id="4" name="3 Marcador de imagen de diapositiva">
            <a:extLst>
              <a:ext uri="{FF2B5EF4-FFF2-40B4-BE49-F238E27FC236}">
                <a16:creationId xmlns:a16="http://schemas.microsoft.com/office/drawing/2014/main" id="{2C2ACCA4-00FD-D670-6843-C8135A3C2E5C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ES" noProof="0"/>
          </a:p>
        </p:txBody>
      </p:sp>
      <p:sp>
        <p:nvSpPr>
          <p:cNvPr id="5" name="4 Marcador de notas">
            <a:extLst>
              <a:ext uri="{FF2B5EF4-FFF2-40B4-BE49-F238E27FC236}">
                <a16:creationId xmlns:a16="http://schemas.microsoft.com/office/drawing/2014/main" id="{E8C468AD-B854-77BC-586F-23B69D1CA4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/>
              <a:t>Haga clic para modificar el estilo de texto del patrón</a:t>
            </a:r>
          </a:p>
          <a:p>
            <a:pPr lvl="1"/>
            <a:r>
              <a:rPr lang="es-ES" noProof="0"/>
              <a:t>Segundo nivel</a:t>
            </a:r>
          </a:p>
          <a:p>
            <a:pPr lvl="2"/>
            <a:r>
              <a:rPr lang="es-ES" noProof="0"/>
              <a:t>Tercer nivel</a:t>
            </a:r>
          </a:p>
          <a:p>
            <a:pPr lvl="3"/>
            <a:r>
              <a:rPr lang="es-ES" noProof="0"/>
              <a:t>Cuarto nivel</a:t>
            </a:r>
          </a:p>
          <a:p>
            <a:pPr lvl="4"/>
            <a:r>
              <a:rPr lang="es-ES" noProof="0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63212C0E-59E1-5E8D-F577-6B539778CA71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A686C239-3356-3389-0E96-755C59C2C07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7C193F58-9D36-4C01-A490-B8F80813CE9E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Marcador de imagen de diapositiva 1">
            <a:extLst>
              <a:ext uri="{FF2B5EF4-FFF2-40B4-BE49-F238E27FC236}">
                <a16:creationId xmlns:a16="http://schemas.microsoft.com/office/drawing/2014/main" id="{67315DB8-F0DD-64C5-97D1-E75BBD9504F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Marcador de notas 2">
            <a:extLst>
              <a:ext uri="{FF2B5EF4-FFF2-40B4-BE49-F238E27FC236}">
                <a16:creationId xmlns:a16="http://schemas.microsoft.com/office/drawing/2014/main" id="{C69A8080-24D3-96DA-EFDB-D7DB6478541A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13316" name="Marcador de número de diapositiva 3">
            <a:extLst>
              <a:ext uri="{FF2B5EF4-FFF2-40B4-BE49-F238E27FC236}">
                <a16:creationId xmlns:a16="http://schemas.microsoft.com/office/drawing/2014/main" id="{57921120-2B5C-ED08-2027-FF49A219536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18865186-87E9-481D-95EC-12274A3F5D9B}" type="slidenum">
              <a:rPr lang="es-ES" altLang="es-ES" smtClean="0"/>
              <a:pPr/>
              <a:t>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Marcador de imagen de diapositiva 1">
            <a:extLst>
              <a:ext uri="{FF2B5EF4-FFF2-40B4-BE49-F238E27FC236}">
                <a16:creationId xmlns:a16="http://schemas.microsoft.com/office/drawing/2014/main" id="{EBCFDCA2-0251-A22D-ACFE-55BC691A384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6083" name="Marcador de notas 2">
            <a:extLst>
              <a:ext uri="{FF2B5EF4-FFF2-40B4-BE49-F238E27FC236}">
                <a16:creationId xmlns:a16="http://schemas.microsoft.com/office/drawing/2014/main" id="{6E733D12-2A47-D510-4D64-C19F62A277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46084" name="Marcador de número de diapositiva 3">
            <a:extLst>
              <a:ext uri="{FF2B5EF4-FFF2-40B4-BE49-F238E27FC236}">
                <a16:creationId xmlns:a16="http://schemas.microsoft.com/office/drawing/2014/main" id="{132E4E95-DFC4-16C0-A092-7C30C5945296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D87D10B-EBD5-479F-8361-80285C617E6B}" type="slidenum">
              <a:rPr lang="es-ES" altLang="es-ES" smtClean="0"/>
              <a:pPr/>
              <a:t>2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30198987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Marcador de imagen de diapositiva 1">
            <a:extLst>
              <a:ext uri="{FF2B5EF4-FFF2-40B4-BE49-F238E27FC236}">
                <a16:creationId xmlns:a16="http://schemas.microsoft.com/office/drawing/2014/main" id="{C20FB934-298B-16D7-9B1E-1EC56294D16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0483" name="Marcador de notas 2">
            <a:extLst>
              <a:ext uri="{FF2B5EF4-FFF2-40B4-BE49-F238E27FC236}">
                <a16:creationId xmlns:a16="http://schemas.microsoft.com/office/drawing/2014/main" id="{AEAF60CF-C280-536C-F2E1-AC6ECB97B9A9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0484" name="Marcador de número de diapositiva 3">
            <a:extLst>
              <a:ext uri="{FF2B5EF4-FFF2-40B4-BE49-F238E27FC236}">
                <a16:creationId xmlns:a16="http://schemas.microsoft.com/office/drawing/2014/main" id="{0764F91D-0290-4092-EF0C-C7140FE927B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446E93B-C176-4040-AD62-46C052051770}" type="slidenum">
              <a:rPr lang="es-ES" altLang="es-ES" smtClean="0"/>
              <a:pPr/>
              <a:t>8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Marcador de imagen de diapositiva 1">
            <a:extLst>
              <a:ext uri="{FF2B5EF4-FFF2-40B4-BE49-F238E27FC236}">
                <a16:creationId xmlns:a16="http://schemas.microsoft.com/office/drawing/2014/main" id="{5475A55B-174C-F858-5A1B-57E4D716825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Marcador de notas 2">
            <a:extLst>
              <a:ext uri="{FF2B5EF4-FFF2-40B4-BE49-F238E27FC236}">
                <a16:creationId xmlns:a16="http://schemas.microsoft.com/office/drawing/2014/main" id="{4DCAFA4A-C2C5-DB8C-3ED6-FEB79A4B2FD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23556" name="Marcador de número de diapositiva 3">
            <a:extLst>
              <a:ext uri="{FF2B5EF4-FFF2-40B4-BE49-F238E27FC236}">
                <a16:creationId xmlns:a16="http://schemas.microsoft.com/office/drawing/2014/main" id="{914ABE3B-96CE-5D7E-F269-8E791AC96ED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FE40C79-C549-446D-B003-BAFFADC75969}" type="slidenum">
              <a:rPr lang="es-ES" altLang="es-ES" smtClean="0"/>
              <a:pPr/>
              <a:t>10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Marcador de imagen de diapositiva">
            <a:extLst>
              <a:ext uri="{FF2B5EF4-FFF2-40B4-BE49-F238E27FC236}">
                <a16:creationId xmlns:a16="http://schemas.microsoft.com/office/drawing/2014/main" id="{6D5F138D-9DF8-4B80-26AD-CD6E1F7F20F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2 Marcador de notas">
            <a:extLst>
              <a:ext uri="{FF2B5EF4-FFF2-40B4-BE49-F238E27FC236}">
                <a16:creationId xmlns:a16="http://schemas.microsoft.com/office/drawing/2014/main" id="{2D0D7B61-3725-FC09-8BC8-B22890F62A5C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_tradnl" altLang="es-ES"/>
          </a:p>
        </p:txBody>
      </p:sp>
      <p:sp>
        <p:nvSpPr>
          <p:cNvPr id="25604" name="3 Marcador de número de diapositiva">
            <a:extLst>
              <a:ext uri="{FF2B5EF4-FFF2-40B4-BE49-F238E27FC236}">
                <a16:creationId xmlns:a16="http://schemas.microsoft.com/office/drawing/2014/main" id="{C397F7FC-E11D-46B6-B508-B7EB707EBD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96956ADD-B8CF-4CF8-8EEF-6EB22849F924}" type="slidenum">
              <a:rPr lang="es-ES" altLang="es-ES" smtClean="0"/>
              <a:pPr/>
              <a:t>11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Marcador de imagen de diapositiva 1">
            <a:extLst>
              <a:ext uri="{FF2B5EF4-FFF2-40B4-BE49-F238E27FC236}">
                <a16:creationId xmlns:a16="http://schemas.microsoft.com/office/drawing/2014/main" id="{9776CDFC-B321-987A-8E17-023529F21D0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Marcador de notas 2">
            <a:extLst>
              <a:ext uri="{FF2B5EF4-FFF2-40B4-BE49-F238E27FC236}">
                <a16:creationId xmlns:a16="http://schemas.microsoft.com/office/drawing/2014/main" id="{E6A4CA70-2868-F8DD-F83A-B61B74B9DDB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39940" name="Marcador de número de diapositiva 3">
            <a:extLst>
              <a:ext uri="{FF2B5EF4-FFF2-40B4-BE49-F238E27FC236}">
                <a16:creationId xmlns:a16="http://schemas.microsoft.com/office/drawing/2014/main" id="{A07FB645-8CE4-6F61-1157-365C05B423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713A2EC-28A6-4241-BB4D-B2B0510415FB}" type="slidenum">
              <a:rPr lang="es-ES" altLang="es-ES" smtClean="0"/>
              <a:pPr/>
              <a:t>27</a:t>
            </a:fld>
            <a:endParaRPr lang="es-ES" altLang="es-E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Marcador de imagen de diapositiva 1">
            <a:extLst>
              <a:ext uri="{FF2B5EF4-FFF2-40B4-BE49-F238E27FC236}">
                <a16:creationId xmlns:a16="http://schemas.microsoft.com/office/drawing/2014/main" id="{47D57056-5935-A53A-97FF-043DE7341E0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60419" name="Marcador de notas 2">
            <a:extLst>
              <a:ext uri="{FF2B5EF4-FFF2-40B4-BE49-F238E27FC236}">
                <a16:creationId xmlns:a16="http://schemas.microsoft.com/office/drawing/2014/main" id="{9D30B921-D5BA-CFED-58E8-DF6654FE638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s-ES" altLang="es-ES"/>
          </a:p>
        </p:txBody>
      </p:sp>
      <p:sp>
        <p:nvSpPr>
          <p:cNvPr id="60420" name="Marcador de número de diapositiva 3">
            <a:extLst>
              <a:ext uri="{FF2B5EF4-FFF2-40B4-BE49-F238E27FC236}">
                <a16:creationId xmlns:a16="http://schemas.microsoft.com/office/drawing/2014/main" id="{71BCF063-F1E0-1C34-600A-4D7D86CC32D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2D63853B-1431-43B7-9B71-BD4DE6FFA4AB}" type="slidenum">
              <a:rPr lang="es-ES" altLang="es-ES" smtClean="0"/>
              <a:pPr/>
              <a:t>43</a:t>
            </a:fld>
            <a:endParaRPr lang="es-ES" altLang="es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Xmas - Titl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rgbClr val="C00000"/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6233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4648200" y="19812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4648200" y="4000500"/>
            <a:ext cx="4038600" cy="18669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>
            <a:extLst>
              <a:ext uri="{FF2B5EF4-FFF2-40B4-BE49-F238E27FC236}">
                <a16:creationId xmlns:a16="http://schemas.microsoft.com/office/drawing/2014/main" id="{FFBA2DAF-D245-1F81-E63B-7906E501CD6D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>
            <a:extLst>
              <a:ext uri="{FF2B5EF4-FFF2-40B4-BE49-F238E27FC236}">
                <a16:creationId xmlns:a16="http://schemas.microsoft.com/office/drawing/2014/main" id="{E5D64E39-D39D-1F61-2D72-D185AB95C0B2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587831-70F6-4612-94C6-E3E7BD4910D0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8" name="7 Marcador de fecha">
            <a:extLst>
              <a:ext uri="{FF2B5EF4-FFF2-40B4-BE49-F238E27FC236}">
                <a16:creationId xmlns:a16="http://schemas.microsoft.com/office/drawing/2014/main" id="{1C413068-7ECE-B3E7-0003-6C795B9535E2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93070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R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rgbClr val="C00000"/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rgbClr val="C00000"/>
                </a:solidFill>
                <a:latin typeface="+mj-lt"/>
              </a:defRPr>
            </a:lvl1pPr>
            <a:lvl2pPr>
              <a:defRPr i="0">
                <a:solidFill>
                  <a:srgbClr val="C00000"/>
                </a:solidFill>
                <a:latin typeface="+mj-lt"/>
              </a:defRPr>
            </a:lvl2pPr>
            <a:lvl3pPr>
              <a:defRPr i="0">
                <a:solidFill>
                  <a:srgbClr val="C00000"/>
                </a:solidFill>
                <a:latin typeface="+mj-lt"/>
              </a:defRPr>
            </a:lvl3pPr>
            <a:lvl4pPr>
              <a:defRPr i="0">
                <a:solidFill>
                  <a:srgbClr val="C00000"/>
                </a:solidFill>
                <a:latin typeface="+mj-lt"/>
              </a:defRPr>
            </a:lvl4pPr>
            <a:lvl5pPr>
              <a:defRPr i="0">
                <a:solidFill>
                  <a:srgbClr val="C00000"/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C3214340-22AE-49E2-BED8-F3A1C6DD375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0494AD8E-DBCF-4C4F-8620-47968F32A8D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44864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mas - Titl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chemeClr val="accent5">
                    <a:lumMod val="75000"/>
                  </a:schemeClr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51378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Blu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chemeClr val="accent5">
                    <a:lumMod val="75000"/>
                  </a:schemeClr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2pPr>
            <a:lvl3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3pPr>
            <a:lvl4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4pPr>
            <a:lvl5pPr>
              <a:defRPr i="0">
                <a:solidFill>
                  <a:schemeClr val="accent5">
                    <a:lumMod val="75000"/>
                  </a:schemeClr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39098364-5642-18CA-9911-33E4009D45A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694DE410-EF25-4041-ADBD-B3FF290A1660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14823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Xmas - Titl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084168" y="4581128"/>
            <a:ext cx="2872408" cy="2112640"/>
          </a:xfrm>
        </p:spPr>
        <p:txBody>
          <a:bodyPr anchor="ctr">
            <a:normAutofit/>
          </a:bodyPr>
          <a:lstStyle>
            <a:lvl1pPr marL="0" indent="0" algn="ctr">
              <a:buNone/>
              <a:defRPr sz="2800" b="0">
                <a:solidFill>
                  <a:srgbClr val="7030A0"/>
                </a:solidFill>
                <a:effectLst/>
                <a:latin typeface="Ballpark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noProof="0"/>
              <a:t>Haga clic para modificar el estilo de subtítulo del patrón</a:t>
            </a:r>
            <a:endParaRPr lang="en-US" dirty="0"/>
          </a:p>
        </p:txBody>
      </p:sp>
      <p:sp>
        <p:nvSpPr>
          <p:cNvPr id="6" name="Titre 1"/>
          <p:cNvSpPr>
            <a:spLocks noGrp="1"/>
          </p:cNvSpPr>
          <p:nvPr>
            <p:ph type="ctrTitle"/>
          </p:nvPr>
        </p:nvSpPr>
        <p:spPr>
          <a:xfrm>
            <a:off x="1547664" y="2130425"/>
            <a:ext cx="5760640" cy="1470025"/>
          </a:xfrm>
        </p:spPr>
        <p:txBody>
          <a:bodyPr>
            <a:normAutofit/>
          </a:bodyPr>
          <a:lstStyle>
            <a:lvl1pPr>
              <a:defRPr sz="54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221967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Xmas - Page - Pur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259632" y="274638"/>
            <a:ext cx="7427168" cy="1143000"/>
          </a:xfrm>
        </p:spPr>
        <p:txBody>
          <a:bodyPr/>
          <a:lstStyle>
            <a:lvl1pPr algn="r">
              <a:defRPr>
                <a:solidFill>
                  <a:srgbClr val="7030A0"/>
                </a:solidFill>
                <a:latin typeface="Ballpark" pitchFamily="2" charset="0"/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259632" y="1600201"/>
            <a:ext cx="7427168" cy="3989040"/>
          </a:xfrm>
        </p:spPr>
        <p:txBody>
          <a:bodyPr/>
          <a:lstStyle>
            <a:lvl1pPr>
              <a:defRPr i="0">
                <a:solidFill>
                  <a:srgbClr val="7030A0"/>
                </a:solidFill>
                <a:latin typeface="+mj-lt"/>
              </a:defRPr>
            </a:lvl1pPr>
            <a:lvl2pPr>
              <a:defRPr i="0">
                <a:solidFill>
                  <a:srgbClr val="7030A0"/>
                </a:solidFill>
                <a:latin typeface="+mj-lt"/>
              </a:defRPr>
            </a:lvl2pPr>
            <a:lvl3pPr>
              <a:defRPr i="0">
                <a:solidFill>
                  <a:srgbClr val="7030A0"/>
                </a:solidFill>
                <a:latin typeface="+mj-lt"/>
              </a:defRPr>
            </a:lvl3pPr>
            <a:lvl4pPr>
              <a:defRPr i="0">
                <a:solidFill>
                  <a:srgbClr val="7030A0"/>
                </a:solidFill>
                <a:latin typeface="+mj-lt"/>
              </a:defRPr>
            </a:lvl4pPr>
            <a:lvl5pPr>
              <a:defRPr i="0">
                <a:solidFill>
                  <a:srgbClr val="7030A0"/>
                </a:solidFill>
                <a:latin typeface="+mj-lt"/>
              </a:defRPr>
            </a:lvl5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fr-FR" dirty="0"/>
          </a:p>
        </p:txBody>
      </p:sp>
      <p:sp>
        <p:nvSpPr>
          <p:cNvPr id="4" name="Espace réservé du numéro de diapositive 8">
            <a:extLst>
              <a:ext uri="{FF2B5EF4-FFF2-40B4-BE49-F238E27FC236}">
                <a16:creationId xmlns:a16="http://schemas.microsoft.com/office/drawing/2014/main" id="{17393A3C-8D37-3FB8-6170-E1412DAD9E2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8532813" y="4365625"/>
            <a:ext cx="539750" cy="365125"/>
          </a:xfrm>
        </p:spPr>
        <p:txBody>
          <a:bodyPr/>
          <a:lstStyle>
            <a:lvl1pPr>
              <a:defRPr sz="1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allpark" pitchFamily="2" charset="0"/>
              </a:defRPr>
            </a:lvl1pPr>
          </a:lstStyle>
          <a:p>
            <a:pPr>
              <a:defRPr/>
            </a:pPr>
            <a:fld id="{95FB35C9-098E-4EBD-B43B-B6989C3DE16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01482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3">
            <a:extLst>
              <a:ext uri="{FF2B5EF4-FFF2-40B4-BE49-F238E27FC236}">
                <a16:creationId xmlns:a16="http://schemas.microsoft.com/office/drawing/2014/main" id="{6718A6D6-DE43-36A7-2553-45EA0A821F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9D52E9-EF73-47B1-B2FD-5D8C30AD5348}" type="datetimeFigureOut">
              <a:rPr lang="en-US"/>
              <a:pPr>
                <a:defRPr/>
              </a:pPr>
              <a:t>1/5/2024</a:t>
            </a:fld>
            <a:endParaRPr lang="en-US"/>
          </a:p>
        </p:txBody>
      </p:sp>
      <p:sp>
        <p:nvSpPr>
          <p:cNvPr id="3" name="Espace réservé du pied de page 4">
            <a:extLst>
              <a:ext uri="{FF2B5EF4-FFF2-40B4-BE49-F238E27FC236}">
                <a16:creationId xmlns:a16="http://schemas.microsoft.com/office/drawing/2014/main" id="{8769B212-C7E2-1E7B-112E-5B064DDE40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4" name="Espace réservé du numéro de diapositive 5">
            <a:extLst>
              <a:ext uri="{FF2B5EF4-FFF2-40B4-BE49-F238E27FC236}">
                <a16:creationId xmlns:a16="http://schemas.microsoft.com/office/drawing/2014/main" id="{B8B369E0-0681-7311-49F5-0C37A8EF66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9DDF4-D905-43D2-9DE9-373E29BDCEA5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5849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295F20C-78E6-85BC-BA57-9D224E9A2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377BF42-1DB2-12EA-665A-3FD3BFD692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07DD45C-BFFD-05CA-4679-A4A583C03D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DAF332-F9C7-4BF5-B10F-FFDDD1591F43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</p:spTree>
    <p:extLst>
      <p:ext uri="{BB962C8B-B14F-4D97-AF65-F5344CB8AC3E}">
        <p14:creationId xmlns:p14="http://schemas.microsoft.com/office/powerpoint/2010/main" val="26063826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ítulo, text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3716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sz="half" idx="1"/>
          </p:nvPr>
        </p:nvSpPr>
        <p:spPr>
          <a:xfrm>
            <a:off x="457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4038600" cy="3886200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pie de página">
            <a:extLst>
              <a:ext uri="{FF2B5EF4-FFF2-40B4-BE49-F238E27FC236}">
                <a16:creationId xmlns:a16="http://schemas.microsoft.com/office/drawing/2014/main" id="{6B627B73-D22B-0CAC-49FA-B695D48BE63C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5 Marcador de número de diapositiva">
            <a:extLst>
              <a:ext uri="{FF2B5EF4-FFF2-40B4-BE49-F238E27FC236}">
                <a16:creationId xmlns:a16="http://schemas.microsoft.com/office/drawing/2014/main" id="{410451C5-CA51-77F4-7018-4C802A72D455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>
          <a:xfrm>
            <a:off x="6553200" y="6248400"/>
            <a:ext cx="2133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4C82359-E6A4-48D9-842B-55451045D62D}" type="slidenum">
              <a:rPr lang="es-ES" altLang="es-ES"/>
              <a:pPr>
                <a:defRPr/>
              </a:pPr>
              <a:t>‹Nº›</a:t>
            </a:fld>
            <a:endParaRPr lang="es-ES" altLang="es-ES"/>
          </a:p>
        </p:txBody>
      </p:sp>
      <p:sp>
        <p:nvSpPr>
          <p:cNvPr id="7" name="6 Marcador de fecha">
            <a:extLst>
              <a:ext uri="{FF2B5EF4-FFF2-40B4-BE49-F238E27FC236}">
                <a16:creationId xmlns:a16="http://schemas.microsoft.com/office/drawing/2014/main" id="{417A5729-70F1-EE74-11E8-A09E16008540}"/>
              </a:ext>
            </a:extLst>
          </p:cNvPr>
          <p:cNvSpPr>
            <a:spLocks noGrp="1"/>
          </p:cNvSpPr>
          <p:nvPr>
            <p:ph type="dt" sz="half" idx="12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3953160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0">
          <a:blip r:embed="rId12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Espace réservé du titre 1">
            <a:extLst>
              <a:ext uri="{FF2B5EF4-FFF2-40B4-BE49-F238E27FC236}">
                <a16:creationId xmlns:a16="http://schemas.microsoft.com/office/drawing/2014/main" id="{657A110C-FF59-6962-F118-D6B0102B7C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title style</a:t>
            </a:r>
          </a:p>
        </p:txBody>
      </p:sp>
      <p:sp>
        <p:nvSpPr>
          <p:cNvPr id="1027" name="Espace réservé du texte 2">
            <a:extLst>
              <a:ext uri="{FF2B5EF4-FFF2-40B4-BE49-F238E27FC236}">
                <a16:creationId xmlns:a16="http://schemas.microsoft.com/office/drawing/2014/main" id="{B31A0189-B3AB-93D1-E1B4-253ABB92255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s-ES"/>
              <a:t>Click to edit Master text styles</a:t>
            </a:r>
          </a:p>
          <a:p>
            <a:pPr lvl="1"/>
            <a:r>
              <a:rPr lang="en-US" altLang="es-ES"/>
              <a:t>Second level</a:t>
            </a:r>
          </a:p>
          <a:p>
            <a:pPr lvl="2"/>
            <a:r>
              <a:rPr lang="en-US" altLang="es-ES"/>
              <a:t>Third level</a:t>
            </a:r>
          </a:p>
          <a:p>
            <a:pPr lvl="3"/>
            <a:r>
              <a:rPr lang="en-US" altLang="es-ES"/>
              <a:t>Fourth level</a:t>
            </a:r>
          </a:p>
          <a:p>
            <a:pPr lvl="4"/>
            <a:r>
              <a:rPr lang="en-US" altLang="es-ES"/>
              <a:t>Fifth level</a:t>
            </a:r>
            <a:endParaRPr lang="fr-FR" altLang="es-ES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11B14B1-15C5-E428-731F-A82AC3269FE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A1ECC408-4893-4CC6-8B51-6DD11054E565}" type="datetimeFigureOut">
              <a:rPr lang="en-US"/>
              <a:pPr>
                <a:defRPr/>
              </a:pPr>
              <a:t>1/5/2024</a:t>
            </a:fld>
            <a:endParaRPr lang="en-US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EE91B2D-6B43-EF17-F390-C7559ED2EAC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r>
              <a:rPr lang="en-US"/>
              <a:t>Footer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DBC1380-0887-A117-02C8-81B1A1B36D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9FA11C3-64C2-459A-975F-4ED378122B1E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8628" r:id="rId1"/>
    <p:sldLayoutId id="2147488629" r:id="rId2"/>
    <p:sldLayoutId id="2147488630" r:id="rId3"/>
    <p:sldLayoutId id="2147488631" r:id="rId4"/>
    <p:sldLayoutId id="2147488632" r:id="rId5"/>
    <p:sldLayoutId id="2147488633" r:id="rId6"/>
    <p:sldLayoutId id="2147488627" r:id="rId7"/>
    <p:sldLayoutId id="2147488634" r:id="rId8"/>
    <p:sldLayoutId id="2147488635" r:id="rId9"/>
    <p:sldLayoutId id="2147488636" r:id="rId10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gif"/><Relationship Id="rId4" Type="http://schemas.openxmlformats.org/officeDocument/2006/relationships/image" Target="../media/image3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gif"/><Relationship Id="rId4" Type="http://schemas.openxmlformats.org/officeDocument/2006/relationships/image" Target="../media/image7.gi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gif"/><Relationship Id="rId4" Type="http://schemas.openxmlformats.org/officeDocument/2006/relationships/image" Target="../media/image4.gi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g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gif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4.gif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4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pn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8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4.gif"/><Relationship Id="rId4" Type="http://schemas.openxmlformats.org/officeDocument/2006/relationships/image" Target="../media/image7.gi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2.gif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12.gif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gif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gif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gif"/><Relationship Id="rId4" Type="http://schemas.openxmlformats.org/officeDocument/2006/relationships/image" Target="../media/image38.gif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40.gif"/><Relationship Id="rId4" Type="http://schemas.openxmlformats.org/officeDocument/2006/relationships/image" Target="../media/image4.gi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7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g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597C31BA-B19E-A15D-F787-ABE3C392A0A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74" r="16451" b="20157"/>
          <a:stretch/>
        </p:blipFill>
        <p:spPr>
          <a:xfrm>
            <a:off x="3504567" y="260648"/>
            <a:ext cx="5387913" cy="37952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123" name="3 CuadroTexto">
            <a:extLst>
              <a:ext uri="{FF2B5EF4-FFF2-40B4-BE49-F238E27FC236}">
                <a16:creationId xmlns:a16="http://schemas.microsoft.com/office/drawing/2014/main" id="{CFDDD0DF-E130-173B-F373-2348BAF53E6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79512" y="6226849"/>
            <a:ext cx="8856984" cy="369332"/>
          </a:xfrm>
          <a:prstGeom prst="rect">
            <a:avLst/>
          </a:prstGeom>
          <a:gradFill flip="none" rotWithShape="1">
            <a:gsLst>
              <a:gs pos="0">
                <a:schemeClr val="accent1">
                  <a:lumMod val="0"/>
                  <a:lumOff val="100000"/>
                </a:schemeClr>
              </a:gs>
              <a:gs pos="67000">
                <a:schemeClr val="accent1">
                  <a:lumMod val="0"/>
                  <a:lumOff val="100000"/>
                </a:schemeClr>
              </a:gs>
              <a:gs pos="100000">
                <a:srgbClr val="CC0000"/>
              </a:gs>
            </a:gsLst>
            <a:path path="circle">
              <a:fillToRect l="50000" t="-80000" r="50000" b="180000"/>
            </a:path>
            <a:tileRect/>
          </a:gradFill>
          <a:ln>
            <a:noFill/>
          </a:ln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lang="es-ES" altLang="es-ES" sz="1800" dirty="0">
                <a:latin typeface="Comic Sans MS" panose="030F0702030302020204" pitchFamily="66" charset="0"/>
              </a:rPr>
              <a:t>COMUNIDAD PARROQUIAL CRISTO REDENTOR –VALLADOLID-</a:t>
            </a:r>
          </a:p>
        </p:txBody>
      </p:sp>
      <p:sp>
        <p:nvSpPr>
          <p:cNvPr id="5124" name="2 Subtítulo">
            <a:extLst>
              <a:ext uri="{FF2B5EF4-FFF2-40B4-BE49-F238E27FC236}">
                <a16:creationId xmlns:a16="http://schemas.microsoft.com/office/drawing/2014/main" id="{46472924-4763-05F9-F159-18A6397C78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48038" y="260350"/>
            <a:ext cx="5259387" cy="730250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r>
              <a:rPr lang="es-ES" altLang="es-ES" sz="2200" b="1" dirty="0">
                <a:solidFill>
                  <a:schemeClr val="tx1"/>
                </a:solidFill>
                <a:latin typeface="Comic Sans MS" panose="030F0702030302020204" pitchFamily="66" charset="0"/>
              </a:rPr>
              <a:t>DOMINGO, DÍA DEL SEÑOR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3" charset="2"/>
              <a:buNone/>
              <a:defRPr/>
            </a:pPr>
            <a:endParaRPr lang="es-ES" altLang="es-ES" u="sng" dirty="0">
              <a:solidFill>
                <a:srgbClr val="FFFF00"/>
              </a:solidFill>
              <a:latin typeface="Comic Sans MS" panose="030F0702030302020204" pitchFamily="66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879B7738-145D-88F5-625A-2F660101DE1E}"/>
              </a:ext>
            </a:extLst>
          </p:cNvPr>
          <p:cNvSpPr txBox="1"/>
          <p:nvPr/>
        </p:nvSpPr>
        <p:spPr>
          <a:xfrm rot="20291427">
            <a:off x="1166535" y="554008"/>
            <a:ext cx="3696651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66667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¡BIENVENIDOS!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88D1AA3E-6A51-604E-687D-D70E03EF682B}"/>
              </a:ext>
            </a:extLst>
          </p:cNvPr>
          <p:cNvSpPr txBox="1"/>
          <p:nvPr/>
        </p:nvSpPr>
        <p:spPr>
          <a:xfrm>
            <a:off x="2771800" y="4413583"/>
            <a:ext cx="5256584" cy="930354"/>
          </a:xfrm>
          <a:prstGeom prst="rect">
            <a:avLst/>
          </a:prstGeom>
          <a:noFill/>
        </p:spPr>
        <p:txBody>
          <a:bodyPr wrap="none">
            <a:prstTxWarp prst="textCanUp">
              <a:avLst>
                <a:gd name="adj" fmla="val 100000"/>
              </a:avLst>
            </a:prstTxWarp>
            <a:spAutoFit/>
          </a:bodyPr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6600">
                  <a:solidFill>
                    <a:srgbClr val="FF0000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Trebuchet MS"/>
              </a:rPr>
              <a:t> ¡FELIZ NAVIDAD! </a:t>
            </a:r>
          </a:p>
        </p:txBody>
      </p:sp>
      <p:pic>
        <p:nvPicPr>
          <p:cNvPr id="12298" name="Picture 12" descr="camello">
            <a:extLst>
              <a:ext uri="{FF2B5EF4-FFF2-40B4-BE49-F238E27FC236}">
                <a16:creationId xmlns:a16="http://schemas.microsoft.com/office/drawing/2014/main" id="{17D79C93-61A9-EC84-8E73-52944905D6CA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8175" y="1657350"/>
            <a:ext cx="1439863" cy="233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453E83C6-0634-0BA2-DEC6-51EDDCFD1E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DE1124B9-439B-8BDD-79D6-BDC55EC2AB3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8432668" y="4952600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CuadroTexto 1">
            <a:extLst>
              <a:ext uri="{FF2B5EF4-FFF2-40B4-BE49-F238E27FC236}">
                <a16:creationId xmlns:a16="http://schemas.microsoft.com/office/drawing/2014/main" id="{092E77B9-02AC-C972-F6A2-169A5B3C890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41588" y="5168900"/>
            <a:ext cx="157797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san Mateo 2</a:t>
            </a:r>
          </a:p>
        </p:txBody>
      </p:sp>
      <p:sp>
        <p:nvSpPr>
          <p:cNvPr id="22531" name="CuadroTexto 1">
            <a:extLst>
              <a:ext uri="{FF2B5EF4-FFF2-40B4-BE49-F238E27FC236}">
                <a16:creationId xmlns:a16="http://schemas.microsoft.com/office/drawing/2014/main" id="{A0D87AA2-1D1C-CA30-0EBF-DA464E6B6B0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165100"/>
            <a:ext cx="70056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>
                <a:latin typeface="Comic Sans MS" panose="030F0702030302020204" pitchFamily="66" charset="0"/>
              </a:rPr>
              <a:t>“Venimos a adorar al Rey.”</a:t>
            </a:r>
          </a:p>
        </p:txBody>
      </p:sp>
      <p:pic>
        <p:nvPicPr>
          <p:cNvPr id="22532" name="Picture 6" descr="Missão entre nós... ********** Misión entre nosotros...: EPIFANÍA DEL SEÑOR  (AÑO C) - Mateo 2, 1-12 - SEGUIR LA ESTRELLA">
            <a:extLst>
              <a:ext uri="{FF2B5EF4-FFF2-40B4-BE49-F238E27FC236}">
                <a16:creationId xmlns:a16="http://schemas.microsoft.com/office/drawing/2014/main" id="{542EF851-3D59-1DC6-E337-BABF20BC93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052513"/>
            <a:ext cx="6481763" cy="427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3" name="Imagen 2">
            <a:extLst>
              <a:ext uri="{FF2B5EF4-FFF2-40B4-BE49-F238E27FC236}">
                <a16:creationId xmlns:a16="http://schemas.microsoft.com/office/drawing/2014/main" id="{23A27C5E-9196-F578-6CF9-8D0429683A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9475" y="1530350"/>
            <a:ext cx="601663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4E6D72A0-6AE8-0767-6118-5B5A3401CB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54BF21AD-5B96-5546-17C0-53BEC1240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>
            <a:extLst>
              <a:ext uri="{FF2B5EF4-FFF2-40B4-BE49-F238E27FC236}">
                <a16:creationId xmlns:a16="http://schemas.microsoft.com/office/drawing/2014/main" id="{A2FF83BF-BE1B-7715-336A-9FBAE08CBDE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03438" y="-100013"/>
            <a:ext cx="8229600" cy="857251"/>
          </a:xfrm>
        </p:spPr>
        <p:txBody>
          <a:bodyPr/>
          <a:lstStyle/>
          <a:p>
            <a:pPr eaLnBrk="1" hangingPunct="1">
              <a:defRPr/>
            </a:pPr>
            <a:r>
              <a:rPr lang="es-ES_tradnl" altLang="es-ES" sz="32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anose="030F0702030302020204" pitchFamily="66" charset="0"/>
              </a:rPr>
              <a:t>CREDO de los apóstoles</a:t>
            </a:r>
            <a:endParaRPr lang="es-ES" altLang="es-ES" sz="32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1747" name="Rectangle 3">
            <a:extLst>
              <a:ext uri="{FF2B5EF4-FFF2-40B4-BE49-F238E27FC236}">
                <a16:creationId xmlns:a16="http://schemas.microsoft.com/office/drawing/2014/main" id="{50AE2C58-0DA7-B386-21D7-B090A3F95EB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403350" y="665163"/>
            <a:ext cx="3889375" cy="4851400"/>
          </a:xfrm>
        </p:spPr>
        <p:txBody>
          <a:bodyPr>
            <a:normAutofit fontScale="92500" lnSpcReduction="10000"/>
          </a:bodyPr>
          <a:lstStyle/>
          <a:p>
            <a:pPr marL="0" indent="185738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Creo en Dios, Padre Todopoderoso, creador del cielo y de la tierra.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Creo en Jesucristo, su único Hijo, Nuestro Señor, que fue concebido por obra y gracia del Espíritu Santo, nació de Santa María Virgen;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padeció bajo el poder de Poncio Pilato, fue crucificado, muerto y sepultado,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descendió a los infiernos, al tercer día resucitó de entre   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      los muertos,</a:t>
            </a:r>
          </a:p>
        </p:txBody>
      </p:sp>
      <p:pic>
        <p:nvPicPr>
          <p:cNvPr id="24580" name="Picture 7" descr="http://somos.vicencianos.org/comentarios/files/2012/11/20121202.jpg">
            <a:extLst>
              <a:ext uri="{FF2B5EF4-FFF2-40B4-BE49-F238E27FC236}">
                <a16:creationId xmlns:a16="http://schemas.microsoft.com/office/drawing/2014/main" id="{DFE62018-7DA3-D1A9-025C-14E4DD60A8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738" y="4895850"/>
            <a:ext cx="2232025" cy="1851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3">
            <a:extLst>
              <a:ext uri="{FF2B5EF4-FFF2-40B4-BE49-F238E27FC236}">
                <a16:creationId xmlns:a16="http://schemas.microsoft.com/office/drawing/2014/main" id="{4E2D8711-8BB8-A3DC-73AF-11E118E22EC8}"/>
              </a:ext>
            </a:extLst>
          </p:cNvPr>
          <p:cNvSpPr txBox="1">
            <a:spLocks/>
          </p:cNvSpPr>
          <p:nvPr/>
        </p:nvSpPr>
        <p:spPr bwMode="auto">
          <a:xfrm>
            <a:off x="5435600" y="657225"/>
            <a:ext cx="3457575" cy="5068888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subió a los cielos y está sentado a la derecha de Dios, Padre todopoderoso.</a:t>
            </a:r>
          </a:p>
          <a:p>
            <a:pPr marL="0" indent="0" algn="just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Desde allí ha de venir a juzgar a vivos y muertos.</a:t>
            </a:r>
          </a:p>
          <a:p>
            <a:pPr marL="0" indent="185738" algn="just" eaLnBrk="1" hangingPunct="1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dirty="0">
                <a:latin typeface="Comic Sans MS" panose="030F0702030302020204" pitchFamily="66" charset="0"/>
              </a:rPr>
              <a:t>Creo en el Espíritu Santo, la santa Iglesia católica, la comunión de los santos, el perdón de los pecados, la resurrección de la carne y la vida eterna.</a:t>
            </a:r>
          </a:p>
          <a:p>
            <a:pPr marL="182563" indent="-182563" algn="ctr" eaLnBrk="1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FontTx/>
              <a:buNone/>
              <a:defRPr/>
            </a:pPr>
            <a:r>
              <a:rPr lang="es-ES" altLang="es-ES" sz="2000" b="1" dirty="0">
                <a:latin typeface="Comic Sans MS" panose="030F0702030302020204" pitchFamily="66" charset="0"/>
              </a:rPr>
              <a:t>Amén</a:t>
            </a:r>
            <a:r>
              <a:rPr lang="es-ES" altLang="es-ES" sz="2000" dirty="0">
                <a:latin typeface="Comic Sans MS" panose="030F0702030302020204" pitchFamily="66" charset="0"/>
              </a:rPr>
              <a:t>.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D1C7D3B-2A55-51F3-5421-82CFBE332A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BE4816FC-CC70-4462-EEFB-6FBB00C553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n 3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46B5982D-D1BF-52C8-93BA-3EFF83E495F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3658" y="5981787"/>
            <a:ext cx="1656184" cy="779854"/>
          </a:xfrm>
          <a:prstGeom prst="rect">
            <a:avLst/>
          </a:prstGeom>
        </p:spPr>
      </p:pic>
    </p:spTree>
  </p:cSld>
  <p:clrMapOvr>
    <a:masterClrMapping/>
  </p:clrMapOvr>
  <p:transition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Rectangle 9">
            <a:extLst>
              <a:ext uri="{FF2B5EF4-FFF2-40B4-BE49-F238E27FC236}">
                <a16:creationId xmlns:a16="http://schemas.microsoft.com/office/drawing/2014/main" id="{89CF5232-7E19-30B6-BE0A-C777183E64BF}"/>
              </a:ext>
            </a:extLst>
          </p:cNvPr>
          <p:cNvSpPr>
            <a:spLocks noGrp="1" noChangeArrowheads="1"/>
          </p:cNvSpPr>
          <p:nvPr>
            <p:ph type="body" sz="half" idx="1"/>
          </p:nvPr>
        </p:nvSpPr>
        <p:spPr>
          <a:xfrm>
            <a:off x="1009650" y="3716338"/>
            <a:ext cx="8170863" cy="1727200"/>
          </a:xfrm>
        </p:spPr>
        <p:txBody>
          <a:bodyPr rtlCol="0">
            <a:normAutofit/>
          </a:bodyPr>
          <a:lstStyle/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u="sng" dirty="0">
                <a:latin typeface="Comic Sans MS" panose="030F0702030302020204" pitchFamily="66" charset="0"/>
              </a:rPr>
              <a:t>Respondemos: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Tx/>
              <a:buNone/>
              <a:defRPr/>
            </a:pPr>
            <a:r>
              <a:rPr lang="es-ES" sz="3600" b="1" i="1" cap="small" dirty="0">
                <a:latin typeface="Comic Sans MS" panose="030F0702030302020204" pitchFamily="66" charset="0"/>
              </a:rPr>
              <a:t>			</a:t>
            </a:r>
            <a:r>
              <a:rPr lang="es-ES" sz="40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Te rogamos óyenos.</a:t>
            </a:r>
          </a:p>
          <a:p>
            <a:pPr marL="274320" indent="-274320" eaLnBrk="1" fontAlgn="auto" hangingPunct="1">
              <a:spcAft>
                <a:spcPts val="0"/>
              </a:spcAft>
              <a:buClr>
                <a:schemeClr val="accent3"/>
              </a:buClr>
              <a:buFont typeface="Wingdings" pitchFamily="2" charset="2"/>
              <a:buNone/>
              <a:defRPr/>
            </a:pPr>
            <a:endParaRPr lang="es-ES" dirty="0">
              <a:latin typeface="Comic Sans MS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3A56D6B6-A4AB-1F19-C0F8-78CF0DD3D7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31776" y="260648"/>
            <a:ext cx="6516688" cy="33956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26628" name="Picture 5" descr="telefono-imagen-animada-0009">
            <a:extLst>
              <a:ext uri="{FF2B5EF4-FFF2-40B4-BE49-F238E27FC236}">
                <a16:creationId xmlns:a16="http://schemas.microsoft.com/office/drawing/2014/main" id="{FEAE540C-EA57-E6F4-1C36-139F4839273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051050" y="4292600"/>
            <a:ext cx="800100" cy="895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E1CE5670-3A2A-4666-4A56-E9CA2425337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F9C64FA-75FA-49B0-2C8B-D40A00FC57E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5 Rectángulo">
            <a:extLst>
              <a:ext uri="{FF2B5EF4-FFF2-40B4-BE49-F238E27FC236}">
                <a16:creationId xmlns:a16="http://schemas.microsoft.com/office/drawing/2014/main" id="{D528DD8F-6E40-BD67-0E47-880B94DB1D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2402" y="123825"/>
            <a:ext cx="3810659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40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ES DE MARÍA</a:t>
            </a:r>
          </a:p>
        </p:txBody>
      </p:sp>
      <p:sp>
        <p:nvSpPr>
          <p:cNvPr id="26627" name="Rectángulo 4">
            <a:extLst>
              <a:ext uri="{FF2B5EF4-FFF2-40B4-BE49-F238E27FC236}">
                <a16:creationId xmlns:a16="http://schemas.microsoft.com/office/drawing/2014/main" id="{526C38C1-56F4-D421-7A62-8B227E1AF6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92263" y="908050"/>
            <a:ext cx="7569200" cy="4430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Esta es una noche especial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se respira alegría,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a este Niño yo quiero besar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¿Puedo, María?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 err="1">
                <a:latin typeface="Comic Sans MS" panose="030F0702030302020204" pitchFamily="66" charset="0"/>
              </a:rPr>
              <a:t>Yoooo</a:t>
            </a:r>
            <a:r>
              <a:rPr lang="es-ES" altLang="es-ES" dirty="0">
                <a:latin typeface="Comic Sans MS" panose="030F0702030302020204" pitchFamily="66" charset="0"/>
              </a:rPr>
              <a:t> le quiero besar, le quiero cantar,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¡Darle todo mi amor!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Todo yo te quiero regalar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dirty="0">
                <a:latin typeface="Comic Sans MS" panose="030F0702030302020204" pitchFamily="66" charset="0"/>
              </a:rPr>
              <a:t>¡Toma mi corazón! 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s-ES" altLang="es-ES" dirty="0">
              <a:latin typeface="Comic Sans MS" panose="030F0702030302020204" pitchFamily="66" charset="0"/>
            </a:endParaRPr>
          </a:p>
        </p:txBody>
      </p:sp>
      <p:sp>
        <p:nvSpPr>
          <p:cNvPr id="26628" name="CuadroTexto 6">
            <a:extLst>
              <a:ext uri="{FF2B5EF4-FFF2-40B4-BE49-F238E27FC236}">
                <a16:creationId xmlns:a16="http://schemas.microsoft.com/office/drawing/2014/main" id="{5202C93C-B820-4475-3D86-F6CDE6F0D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26629" name="Picture 6" descr="nino-jesus-fano - Concatedral Santa María La Mayor">
            <a:extLst>
              <a:ext uri="{FF2B5EF4-FFF2-40B4-BE49-F238E27FC236}">
                <a16:creationId xmlns:a16="http://schemas.microsoft.com/office/drawing/2014/main" id="{A7ACA0E4-A2AD-3524-EF61-3DD0D22397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67"/>
              </a:clrFrom>
              <a:clrTo>
                <a:srgbClr val="FFF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063" y="735013"/>
            <a:ext cx="1577975" cy="2200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630" name="Picture 8" descr="corazones">
            <a:extLst>
              <a:ext uri="{FF2B5EF4-FFF2-40B4-BE49-F238E27FC236}">
                <a16:creationId xmlns:a16="http://schemas.microsoft.com/office/drawing/2014/main" id="{482837CF-4374-DBAE-82FA-913B2605801F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12088" y="2043113"/>
            <a:ext cx="469900" cy="46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21A4B8A4-B9E9-7ECF-F046-1F4313B743D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38B23264-3E4E-374D-D4E3-863601EB05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ángulo 4">
            <a:extLst>
              <a:ext uri="{FF2B5EF4-FFF2-40B4-BE49-F238E27FC236}">
                <a16:creationId xmlns:a16="http://schemas.microsoft.com/office/drawing/2014/main" id="{4E91C71D-8609-3E98-DD50-89B6BBEA124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95513" y="476250"/>
            <a:ext cx="6811962" cy="518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Desde hoy ya mi vida cambió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tengo a alguien que me guía,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un niñito en un pobre portal.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Es de María.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Nunca pensé que podría llorar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tan intenso de alegría,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Navidad es un mundo mejor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todos los días.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Ha nacido el Hijo de Dios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Es de María.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Ohh…es de María.</a:t>
            </a:r>
          </a:p>
          <a:p>
            <a:pPr eaLnBrk="1" hangingPunct="1">
              <a:lnSpc>
                <a:spcPct val="80000"/>
              </a:lnSpc>
              <a:spcBef>
                <a:spcPct val="0"/>
              </a:spcBef>
              <a:buFontTx/>
              <a:buNone/>
            </a:pPr>
            <a:endParaRPr lang="es-ES" altLang="es-ES" sz="2800">
              <a:latin typeface="Comic Sans MS" panose="030F0702030302020204" pitchFamily="66" charset="0"/>
            </a:endParaRPr>
          </a:p>
        </p:txBody>
      </p:sp>
      <p:sp>
        <p:nvSpPr>
          <p:cNvPr id="27651" name="CuadroTexto 6">
            <a:extLst>
              <a:ext uri="{FF2B5EF4-FFF2-40B4-BE49-F238E27FC236}">
                <a16:creationId xmlns:a16="http://schemas.microsoft.com/office/drawing/2014/main" id="{D3767237-2164-ECF3-583B-D24C6FB195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41592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/2</a:t>
            </a:r>
          </a:p>
        </p:txBody>
      </p:sp>
      <p:pic>
        <p:nvPicPr>
          <p:cNvPr id="27652" name="Picture 2" descr="nino-jesus-fano - Concatedral Santa María La Mayor">
            <a:extLst>
              <a:ext uri="{FF2B5EF4-FFF2-40B4-BE49-F238E27FC236}">
                <a16:creationId xmlns:a16="http://schemas.microsoft.com/office/drawing/2014/main" id="{B87B6BB9-A375-3955-AD26-2FBDFCBF76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67"/>
              </a:clrFrom>
              <a:clrTo>
                <a:srgbClr val="FFFF6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288" y="1268413"/>
            <a:ext cx="1809750" cy="2524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8" descr="corazones">
            <a:extLst>
              <a:ext uri="{FF2B5EF4-FFF2-40B4-BE49-F238E27FC236}">
                <a16:creationId xmlns:a16="http://schemas.microsoft.com/office/drawing/2014/main" id="{39824DE3-192A-9BA7-3AF4-E459FA1094F1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6213" y="2781300"/>
            <a:ext cx="520700" cy="51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61F29E59-F874-E867-9748-F0BA727D42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392CB072-2ECA-8733-6362-28C33B8284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3">
            <a:extLst>
              <a:ext uri="{FF2B5EF4-FFF2-40B4-BE49-F238E27FC236}">
                <a16:creationId xmlns:a16="http://schemas.microsoft.com/office/drawing/2014/main" id="{4E1BF3B5-0FB7-5256-1348-4F19C5C14B1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033463" y="446088"/>
            <a:ext cx="7931150" cy="5430837"/>
          </a:xfrm>
        </p:spPr>
        <p:txBody>
          <a:bodyPr/>
          <a:lstStyle/>
          <a:p>
            <a:pPr algn="just" eaLnBrk="1" hangingPunct="1">
              <a:lnSpc>
                <a:spcPct val="80000"/>
              </a:lnSpc>
              <a:buFont typeface="Wingdings 2" panose="05020102010507070707" pitchFamily="18" charset="2"/>
              <a:buNone/>
            </a:pPr>
            <a:r>
              <a:rPr lang="es-ES" altLang="es-ES" sz="2200" dirty="0">
                <a:solidFill>
                  <a:schemeClr val="tx1"/>
                </a:solidFill>
                <a:latin typeface="Comic Sans MS" panose="030F0702030302020204" pitchFamily="66" charset="0"/>
              </a:rPr>
              <a:t>       </a:t>
            </a: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“Orad, hermanos, para que este sacrificio, mío y vuestro, sea agradable a Dios, Padre todopoderoso“ 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sz="2000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s-ES" altLang="es-ES" i="1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algn="just" eaLnBrk="1" hangingPunct="1">
              <a:spcBef>
                <a:spcPct val="0"/>
              </a:spcBef>
              <a:buFont typeface="Wingdings 2" panose="05020102010507070707" pitchFamily="18" charset="2"/>
              <a:buNone/>
            </a:pPr>
            <a:r>
              <a:rPr lang="es-ES" altLang="es-ES" sz="3600" dirty="0">
                <a:solidFill>
                  <a:schemeClr val="tx1"/>
                </a:solidFill>
                <a:latin typeface="Comic Sans MS" panose="030F0702030302020204" pitchFamily="66" charset="0"/>
              </a:rPr>
              <a:t>Todos:</a:t>
            </a:r>
            <a:r>
              <a:rPr lang="es-ES" altLang="es-ES" sz="3600" b="1" dirty="0">
                <a:solidFill>
                  <a:schemeClr val="tx1"/>
                </a:solidFill>
                <a:latin typeface="Comic Sans MS" panose="030F0702030302020204" pitchFamily="66" charset="0"/>
              </a:rPr>
              <a:t> </a:t>
            </a:r>
            <a:r>
              <a:rPr lang="es-ES" altLang="es-ES" sz="3600" b="1" dirty="0">
                <a:solidFill>
                  <a:srgbClr val="CC0000"/>
                </a:solidFill>
                <a:latin typeface="Comic Sans MS" panose="030F0702030302020204" pitchFamily="66" charset="0"/>
              </a:rPr>
              <a:t>“El Señor reciba de tus manos este sacrificio, para alabanza y gloria de su Nombre, para nuestro bien y el de toda su Santa Iglesia” 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7398FE79-CE99-9559-77F1-51BB1E1ABA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5CC10DD4-FF55-CF35-EFC3-2873BC71B3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2 Marcador de contenido">
            <a:extLst>
              <a:ext uri="{FF2B5EF4-FFF2-40B4-BE49-F238E27FC236}">
                <a16:creationId xmlns:a16="http://schemas.microsoft.com/office/drawing/2014/main" id="{94E28AFB-CA65-DF66-00E3-57EDC7150D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19250" y="549275"/>
            <a:ext cx="8640763" cy="5735638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El Señor esté con vosotros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b="1" dirty="0">
                <a:solidFill>
                  <a:srgbClr val="CC0000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Levantemos el corazón.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b="1" dirty="0">
                <a:solidFill>
                  <a:srgbClr val="CC0000"/>
                </a:solidFill>
                <a:latin typeface="Comic Sans MS" panose="030F0702030302020204" pitchFamily="66" charset="0"/>
              </a:rPr>
              <a:t>Lo tenemos levantado hacia el Señor.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endParaRPr lang="es-ES" altLang="es-ES" sz="140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sz="2800" dirty="0">
                <a:solidFill>
                  <a:schemeClr val="tx1"/>
                </a:solidFill>
                <a:latin typeface="Comic Sans MS" panose="030F0702030302020204" pitchFamily="66" charset="0"/>
              </a:rPr>
              <a:t>Demos gracias al Señor nuestro Dios.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anose="05020102010507070707" pitchFamily="18" charset="2"/>
              <a:buNone/>
              <a:defRPr/>
            </a:pPr>
            <a:r>
              <a:rPr lang="es-ES" altLang="es-ES" b="1" dirty="0">
                <a:solidFill>
                  <a:srgbClr val="CC0000"/>
                </a:solidFill>
                <a:latin typeface="Comic Sans MS" panose="030F0702030302020204" pitchFamily="66" charset="0"/>
              </a:rPr>
              <a:t>Es justo y necesario.</a:t>
            </a:r>
          </a:p>
        </p:txBody>
      </p:sp>
      <p:sp>
        <p:nvSpPr>
          <p:cNvPr id="30723" name="3 CuadroTexto">
            <a:extLst>
              <a:ext uri="{FF2B5EF4-FFF2-40B4-BE49-F238E27FC236}">
                <a16:creationId xmlns:a16="http://schemas.microsoft.com/office/drawing/2014/main" id="{52A4C3C3-12F1-5219-493B-D48A40C5D1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55950" y="188913"/>
            <a:ext cx="54483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r>
              <a:rPr lang="es-ES" altLang="es-ES" b="1" u="sng">
                <a:latin typeface="Comic Sans MS" panose="030F0702030302020204" pitchFamily="66" charset="0"/>
              </a:rPr>
              <a:t>PLEGARIA EUCARÍSTICA</a:t>
            </a:r>
          </a:p>
        </p:txBody>
      </p:sp>
      <p:pic>
        <p:nvPicPr>
          <p:cNvPr id="30724" name="Imagen 2">
            <a:extLst>
              <a:ext uri="{FF2B5EF4-FFF2-40B4-BE49-F238E27FC236}">
                <a16:creationId xmlns:a16="http://schemas.microsoft.com/office/drawing/2014/main" id="{2B7625A3-A388-9D7F-7DE7-EF761FA2D0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350" y="754063"/>
            <a:ext cx="2660650" cy="147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461F8EA2-A273-646B-6C28-A346A4C6B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EDA1DBC0-8AF6-A953-76CB-55A0FA8AA58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30006D3F-FF07-5BF0-9645-68A574DAC5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275856" y="3290887"/>
            <a:ext cx="3521075" cy="3171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1" name="CuadroTexto 1">
            <a:extLst>
              <a:ext uri="{FF2B5EF4-FFF2-40B4-BE49-F238E27FC236}">
                <a16:creationId xmlns:a16="http://schemas.microsoft.com/office/drawing/2014/main" id="{48638ACA-9226-6FA5-02D7-DBD00D5F14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5656" y="1052736"/>
            <a:ext cx="8532812" cy="27574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santo;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eres santo, bendito el que viene en tu nombre</a:t>
            </a:r>
          </a:p>
          <a:p>
            <a:pPr>
              <a:lnSpc>
                <a:spcPct val="150000"/>
              </a:lnSpc>
            </a:pPr>
            <a:r>
              <a:rPr lang="es-ES" altLang="es-ES" sz="2400" dirty="0" err="1">
                <a:latin typeface="Comic Sans MS" panose="030F0702030302020204" pitchFamily="66" charset="0"/>
              </a:rPr>
              <a:t>hoosanna</a:t>
            </a:r>
            <a:r>
              <a:rPr lang="es-ES" altLang="es-ES" sz="2400" dirty="0">
                <a:latin typeface="Comic Sans MS" panose="030F0702030302020204" pitchFamily="66" charset="0"/>
              </a:rPr>
              <a:t> ¡queremos cantar!...</a:t>
            </a:r>
          </a:p>
          <a:p>
            <a:pPr>
              <a:lnSpc>
                <a:spcPct val="150000"/>
              </a:lnSpc>
            </a:pPr>
            <a:endParaRPr lang="es-ES" altLang="es-ES" sz="2300" dirty="0">
              <a:latin typeface="Comic Sans MS" panose="030F0702030302020204" pitchFamily="66" charset="0"/>
            </a:endParaRPr>
          </a:p>
        </p:txBody>
      </p:sp>
      <p:sp>
        <p:nvSpPr>
          <p:cNvPr id="22532" name="3 CuadroTexto">
            <a:extLst>
              <a:ext uri="{FF2B5EF4-FFF2-40B4-BE49-F238E27FC236}">
                <a16:creationId xmlns:a16="http://schemas.microsoft.com/office/drawing/2014/main" id="{82D73976-35EF-27A5-C328-D58541A1C2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84438" y="260350"/>
            <a:ext cx="6335712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 algn="r" eaLnBrk="1" hangingPunct="1"/>
            <a:r>
              <a:rPr lang="es-ES_tradnl" altLang="es-ES" sz="4000" b="1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SANTO (ERES SANTO)</a:t>
            </a:r>
            <a:endParaRPr lang="es-ES" altLang="es-ES" sz="4000" b="1" cap="small" dirty="0">
              <a:solidFill>
                <a:srgbClr val="CC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22533" name="6 CuadroTexto">
            <a:extLst>
              <a:ext uri="{FF2B5EF4-FFF2-40B4-BE49-F238E27FC236}">
                <a16:creationId xmlns:a16="http://schemas.microsoft.com/office/drawing/2014/main" id="{5960782B-2C92-4CFC-028C-0CC069D8874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6513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AA54EDA9-81D7-1D75-9FA9-1EED7781A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893BDA7E-2EBC-A23D-7019-77C9EFDC43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Imagen 2" descr="Dibujo animado de un animal con la boca abierta&#10;&#10;Descripción generada automáticamente con confianza baja">
            <a:extLst>
              <a:ext uri="{FF2B5EF4-FFF2-40B4-BE49-F238E27FC236}">
                <a16:creationId xmlns:a16="http://schemas.microsoft.com/office/drawing/2014/main" id="{A1745137-8821-3AC0-BC89-641E136A14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84" t="2322" r="2885" b="2908"/>
          <a:stretch>
            <a:fillRect/>
          </a:stretch>
        </p:blipFill>
        <p:spPr bwMode="auto">
          <a:xfrm>
            <a:off x="3563888" y="4077072"/>
            <a:ext cx="2963862" cy="2668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3555" name="CuadroTexto 1">
            <a:extLst>
              <a:ext uri="{FF2B5EF4-FFF2-40B4-BE49-F238E27FC236}">
                <a16:creationId xmlns:a16="http://schemas.microsoft.com/office/drawing/2014/main" id="{E6F3B5EB-FC2F-7C4B-8504-B7CCF4CBB2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87624" y="514896"/>
            <a:ext cx="8497888" cy="478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entury Gothic" panose="020B0502020202020204" pitchFamily="34" charset="0"/>
              </a:defRPr>
            </a:lvl9pPr>
          </a:lstStyle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…que eres 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santo;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eres santo, bendito el que viene en tu nombre </a:t>
            </a:r>
            <a:r>
              <a:rPr lang="es-ES" altLang="es-ES" sz="2400" dirty="0" err="1">
                <a:latin typeface="Comic Sans MS" panose="030F0702030302020204" pitchFamily="66" charset="0"/>
              </a:rPr>
              <a:t>hoosanna</a:t>
            </a:r>
            <a:r>
              <a:rPr lang="es-ES" altLang="es-ES" sz="2400" dirty="0">
                <a:latin typeface="Comic Sans MS" panose="030F0702030302020204" pitchFamily="66" charset="0"/>
              </a:rPr>
              <a:t> ¡queremos cantar!...</a:t>
            </a:r>
          </a:p>
          <a:p>
            <a:pPr>
              <a:lnSpc>
                <a:spcPct val="150000"/>
              </a:lnSpc>
            </a:pPr>
            <a:endParaRPr lang="es-ES" altLang="es-ES" sz="14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…que eres santo, eres santo, los cielos te proclaman.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Santo, eres santo, la tierra entera llama… a su </a:t>
            </a:r>
            <a:r>
              <a:rPr lang="es-ES" altLang="es-ES" sz="2400" dirty="0" err="1">
                <a:latin typeface="Comic Sans MS" panose="030F0702030302020204" pitchFamily="66" charset="0"/>
              </a:rPr>
              <a:t>saaanto</a:t>
            </a:r>
            <a:r>
              <a:rPr lang="es-ES" altLang="es-ES" sz="2400" dirty="0">
                <a:latin typeface="Comic Sans MS" panose="030F0702030302020204" pitchFamily="66" charset="0"/>
              </a:rPr>
              <a:t>, </a:t>
            </a:r>
          </a:p>
          <a:p>
            <a:pPr>
              <a:lnSpc>
                <a:spcPct val="150000"/>
              </a:lnSpc>
            </a:pPr>
            <a:r>
              <a:rPr lang="es-ES" altLang="es-ES" sz="2400" dirty="0">
                <a:latin typeface="Comic Sans MS" panose="030F0702030302020204" pitchFamily="66" charset="0"/>
              </a:rPr>
              <a:t>a su </a:t>
            </a:r>
            <a:r>
              <a:rPr lang="es-ES" altLang="es-ES" sz="2400" dirty="0" err="1">
                <a:latin typeface="Comic Sans MS" panose="030F0702030302020204" pitchFamily="66" charset="0"/>
              </a:rPr>
              <a:t>saaanto</a:t>
            </a:r>
            <a:r>
              <a:rPr lang="es-ES" altLang="es-ES" sz="2400" dirty="0">
                <a:latin typeface="Comic Sans MS" panose="030F0702030302020204" pitchFamily="66" charset="0"/>
              </a:rPr>
              <a:t>.</a:t>
            </a:r>
          </a:p>
          <a:p>
            <a:pPr>
              <a:lnSpc>
                <a:spcPct val="150000"/>
              </a:lnSpc>
            </a:pPr>
            <a:endParaRPr lang="es-ES" altLang="es-ES" sz="2400" dirty="0">
              <a:latin typeface="Comic Sans MS" panose="030F0702030302020204" pitchFamily="66" charset="0"/>
            </a:endParaRPr>
          </a:p>
        </p:txBody>
      </p:sp>
      <p:sp>
        <p:nvSpPr>
          <p:cNvPr id="23556" name="6 CuadroTexto">
            <a:extLst>
              <a:ext uri="{FF2B5EF4-FFF2-40B4-BE49-F238E27FC236}">
                <a16:creationId xmlns:a16="http://schemas.microsoft.com/office/drawing/2014/main" id="{D1D6E13F-6C03-33AB-F718-7BDC4731FA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9075" y="6308725"/>
            <a:ext cx="49371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1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5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lnSpc>
                <a:spcPct val="90000"/>
              </a:lnSpc>
              <a:spcBef>
                <a:spcPts val="375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es-ES" altLang="es-ES" sz="1400"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675A6BCD-9F61-C07C-1BAA-0185E2F75C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786FDEC3-572B-02D1-A619-484C9795CB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1 Título">
            <a:extLst>
              <a:ext uri="{FF2B5EF4-FFF2-40B4-BE49-F238E27FC236}">
                <a16:creationId xmlns:a16="http://schemas.microsoft.com/office/drawing/2014/main" id="{9ABDC70D-8184-64C2-DE07-2923EE01D94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6138" y="1673225"/>
            <a:ext cx="4086225" cy="2619375"/>
          </a:xfrm>
        </p:spPr>
        <p:txBody>
          <a:bodyPr/>
          <a:lstStyle/>
          <a:p>
            <a:pPr eaLnBrk="1" hangingPunct="1"/>
            <a:r>
              <a:rPr lang="es-ES" altLang="es-ES" sz="4000">
                <a:latin typeface="Comic Sans MS" panose="030F0702030302020204" pitchFamily="66" charset="0"/>
              </a:rPr>
              <a:t>El pan y el vino se transforman en el Cuerpo y en la Sangre de Jesús. </a:t>
            </a:r>
          </a:p>
        </p:txBody>
      </p:sp>
      <p:sp>
        <p:nvSpPr>
          <p:cNvPr id="32771" name="5 CuadroTexto">
            <a:extLst>
              <a:ext uri="{FF2B5EF4-FFF2-40B4-BE49-F238E27FC236}">
                <a16:creationId xmlns:a16="http://schemas.microsoft.com/office/drawing/2014/main" id="{4BE8D7C6-8312-98E1-68D3-6168CC3637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2400" y="260350"/>
            <a:ext cx="485775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0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CONSAGRACIÓN</a:t>
            </a:r>
          </a:p>
        </p:txBody>
      </p:sp>
      <p:pic>
        <p:nvPicPr>
          <p:cNvPr id="32772" name="Imagen 4" descr="Imagen que contiene dibujo&#10;&#10;Descripción generada automáticamente">
            <a:extLst>
              <a:ext uri="{FF2B5EF4-FFF2-40B4-BE49-F238E27FC236}">
                <a16:creationId xmlns:a16="http://schemas.microsoft.com/office/drawing/2014/main" id="{3DA92B0B-792A-0323-33A1-40D7BE4171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1481" y="1196752"/>
            <a:ext cx="4011090" cy="35642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14C62B02-90FB-EC3B-CF6F-5969AC9F63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4CA76DC2-F759-7A59-BE3F-019558A905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7 Marcador de contenido">
            <a:extLst>
              <a:ext uri="{FF2B5EF4-FFF2-40B4-BE49-F238E27FC236}">
                <a16:creationId xmlns:a16="http://schemas.microsoft.com/office/drawing/2014/main" id="{5ABAA0C5-7D14-7282-453A-47CD2D3E6C9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79613" y="765175"/>
            <a:ext cx="5383212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Ya vienen los Reyes Magos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ya vienen los Reyes Magos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caminito de Belén.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	    Olé, olé, Olanda, olé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	    Olanda ya se ve, ya se ve, ya se ve…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Cargaditos de juguetes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cargaditos de juguetes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para el Niño entretener.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	    Olé, olé, Olanda, olé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	    Olanda ya se ve, ya se ve, ya se ve…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Virgen va caminando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la Virgen va caminando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caminito de Belén.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	    </a:t>
            </a:r>
            <a:r>
              <a:rPr lang="es-ES" altLang="es-ES" sz="1800" b="1">
                <a:latin typeface="Comic Sans MS" panose="030F0702030302020204" pitchFamily="66" charset="0"/>
              </a:rPr>
              <a:t>Olé, olé, Olanda, olé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	   Olanda ya se ve, ya se ve, ya se ve…</a:t>
            </a:r>
          </a:p>
          <a:p>
            <a:pPr eaLnBrk="1" hangingPunct="1">
              <a:buFontTx/>
              <a:buNone/>
            </a:pPr>
            <a:endParaRPr lang="es-ES" altLang="es-ES" sz="1800" b="1">
              <a:latin typeface="Comic Sans MS" panose="030F0702030302020204" pitchFamily="66" charset="0"/>
            </a:endParaRPr>
          </a:p>
          <a:p>
            <a:pPr eaLnBrk="1" hangingPunct="1"/>
            <a:endParaRPr lang="es-ES" altLang="es-ES" b="1">
              <a:solidFill>
                <a:srgbClr val="FFFFFF"/>
              </a:solidFill>
            </a:endParaRPr>
          </a:p>
        </p:txBody>
      </p:sp>
      <p:sp>
        <p:nvSpPr>
          <p:cNvPr id="45059" name="CuadroTexto 8">
            <a:extLst>
              <a:ext uri="{FF2B5EF4-FFF2-40B4-BE49-F238E27FC236}">
                <a16:creationId xmlns:a16="http://schemas.microsoft.com/office/drawing/2014/main" id="{2D3ABCC1-C979-5044-5DA8-4352702812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4938" y="115888"/>
            <a:ext cx="6433171" cy="55399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30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YA VIENEN LOS REYES MAGOS</a:t>
            </a:r>
          </a:p>
        </p:txBody>
      </p:sp>
      <p:sp>
        <p:nvSpPr>
          <p:cNvPr id="45060" name="CuadroTexto 6">
            <a:extLst>
              <a:ext uri="{FF2B5EF4-FFF2-40B4-BE49-F238E27FC236}">
                <a16:creationId xmlns:a16="http://schemas.microsoft.com/office/drawing/2014/main" id="{D4099AB4-7F12-AFA0-B5F7-4715B8F2CB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1/3</a:t>
            </a:r>
          </a:p>
        </p:txBody>
      </p:sp>
      <p:pic>
        <p:nvPicPr>
          <p:cNvPr id="45061" name="Imagen 5">
            <a:extLst>
              <a:ext uri="{FF2B5EF4-FFF2-40B4-BE49-F238E27FC236}">
                <a16:creationId xmlns:a16="http://schemas.microsoft.com/office/drawing/2014/main" id="{E8BD43FB-BCE7-01BD-A08E-4C74C50445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025" y="2420938"/>
            <a:ext cx="1944688" cy="1368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184CFC5-FDC3-102B-4235-85F361D4FF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54BD1DE1-9A99-64A7-EF0C-8A70E7EE7D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72010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texto">
            <a:extLst>
              <a:ext uri="{FF2B5EF4-FFF2-40B4-BE49-F238E27FC236}">
                <a16:creationId xmlns:a16="http://schemas.microsoft.com/office/drawing/2014/main" id="{08B3D22C-7320-A176-745B-8B2583BDD0E3}"/>
              </a:ext>
            </a:extLst>
          </p:cNvPr>
          <p:cNvSpPr>
            <a:spLocks noGrp="1"/>
          </p:cNvSpPr>
          <p:nvPr>
            <p:ph type="body" sz="half" idx="1"/>
          </p:nvPr>
        </p:nvSpPr>
        <p:spPr>
          <a:xfrm>
            <a:off x="1497013" y="692150"/>
            <a:ext cx="8115300" cy="5224463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i="1" dirty="0">
              <a:latin typeface="+mj-lt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i="1" dirty="0">
                <a:latin typeface="Comic Sans MS" panose="030F0702030302020204" pitchFamily="66" charset="0"/>
              </a:rPr>
              <a:t>Éste es el Sacramento de nuestra fe.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Comic Sans MS" panose="030F0702030302020204" pitchFamily="66" charset="0"/>
              </a:rPr>
              <a:t>Todos: </a:t>
            </a: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Anunciamos tu muerte,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proclamamos tu Resurrección.</a:t>
            </a:r>
          </a:p>
          <a:p>
            <a:pPr algn="ctr"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¡Ven, Señor Jesús!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EDBCBF72-9A01-5803-7195-2AC4EBE64B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E2291B4D-6AF4-4995-AFC1-FE6C989129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Picture 6" descr="http://www.pepoypepa.com/22-57-thickbox/globo-terraqueo-hichable-50cm.jpg">
            <a:extLst>
              <a:ext uri="{FF2B5EF4-FFF2-40B4-BE49-F238E27FC236}">
                <a16:creationId xmlns:a16="http://schemas.microsoft.com/office/drawing/2014/main" id="{E81FC907-6A0B-59CA-A7F4-FDD9E089E4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2638" y="2236788"/>
            <a:ext cx="647700" cy="65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19" name="Picture 4" descr="http://us.123rf.com/400wm/400/400/Krisdog/Krisdog1206/Krisdog120600026/14002220-ilustracion-de-un-simbolo-del-corazon-con-una-corona-el-rey-de-corazones-concepto.jpg">
            <a:extLst>
              <a:ext uri="{FF2B5EF4-FFF2-40B4-BE49-F238E27FC236}">
                <a16:creationId xmlns:a16="http://schemas.microsoft.com/office/drawing/2014/main" id="{4B6A4D3E-C849-D2BE-E2EB-84467B06A9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6150" y="1263650"/>
            <a:ext cx="717550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4820" name="3 CuadroTexto">
            <a:extLst>
              <a:ext uri="{FF2B5EF4-FFF2-40B4-BE49-F238E27FC236}">
                <a16:creationId xmlns:a16="http://schemas.microsoft.com/office/drawing/2014/main" id="{C9D0F55E-EACE-C5B5-1C69-7D19DBAC4F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3175" y="490538"/>
            <a:ext cx="4532313" cy="560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que estás en el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Santificado sea tu nombre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Venga a nosotros tu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Hágase tu voluntad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en la            como en el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Danos hoy nuestro           de cada día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Perdona nuestras ofensas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como también nosotros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perdonamos a los que nos ofenden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No nos dejes caer en la tentación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6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latin typeface="Comic Sans MS" panose="030F0702030302020204" pitchFamily="66" charset="0"/>
              </a:rPr>
              <a:t>y líbranos del mal.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latin typeface="Baskerville Old Face" panose="02020602080505020303" pitchFamily="18" charset="0"/>
              </a:rPr>
              <a:t> </a:t>
            </a:r>
          </a:p>
        </p:txBody>
      </p:sp>
      <p:sp>
        <p:nvSpPr>
          <p:cNvPr id="3" name="2 Rectángulo">
            <a:extLst>
              <a:ext uri="{FF2B5EF4-FFF2-40B4-BE49-F238E27FC236}">
                <a16:creationId xmlns:a16="http://schemas.microsoft.com/office/drawing/2014/main" id="{8A8DFDCA-40C9-678A-74C0-ABF83176B3AB}"/>
              </a:ext>
            </a:extLst>
          </p:cNvPr>
          <p:cNvSpPr/>
          <p:nvPr/>
        </p:nvSpPr>
        <p:spPr>
          <a:xfrm>
            <a:off x="1599889" y="441538"/>
            <a:ext cx="1963999" cy="1200329"/>
          </a:xfrm>
          <a:prstGeom prst="rect">
            <a:avLst/>
          </a:prstGeom>
          <a:noFill/>
        </p:spPr>
        <p:txBody>
          <a:bodyPr wrap="non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Padre </a:t>
            </a:r>
          </a:p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s-ES" sz="3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latin typeface="Comic Sans MS" panose="030F0702030302020204" pitchFamily="66" charset="0"/>
              </a:rPr>
              <a:t>Nuestro</a:t>
            </a:r>
          </a:p>
        </p:txBody>
      </p:sp>
      <p:pic>
        <p:nvPicPr>
          <p:cNvPr id="34822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2631EE23-525A-36EA-3BF6-88A4CFE2A1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0063" y="280988"/>
            <a:ext cx="698500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823" name="Picture 2" descr="http://us.123rf.com/400wm/400/400/dmstudio/dmstudio1210/dmstudio121000008/15612246-vector-simbolo-del-arco-iris-y-las-nubes-en-el-cielo.jpg">
            <a:extLst>
              <a:ext uri="{FF2B5EF4-FFF2-40B4-BE49-F238E27FC236}">
                <a16:creationId xmlns:a16="http://schemas.microsoft.com/office/drawing/2014/main" id="{7A994B5C-205F-63F5-0098-948DF02CAD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4325" y="2252663"/>
            <a:ext cx="698500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54" name="Picture 5" descr="http://www.diocesismalaga.es/images/albumes/fano/20070729.jpg">
            <a:extLst>
              <a:ext uri="{FF2B5EF4-FFF2-40B4-BE49-F238E27FC236}">
                <a16:creationId xmlns:a16="http://schemas.microsoft.com/office/drawing/2014/main" id="{FE8F7FF4-F6F5-2F77-2077-BFCC0155619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62038" y="1844675"/>
            <a:ext cx="2430462" cy="21605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4825" name="Picture 8" descr="http://www.waece.org/sabemos/imagenescomidas/ima_pan.gif">
            <a:extLst>
              <a:ext uri="{FF2B5EF4-FFF2-40B4-BE49-F238E27FC236}">
                <a16:creationId xmlns:a16="http://schemas.microsoft.com/office/drawing/2014/main" id="{78825012-5F6B-CE91-D27A-D5AE38BF79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7250" y="2765425"/>
            <a:ext cx="560388" cy="65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82724700-FFBE-D11C-5589-51198B9217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7AF8AF02-C86E-701B-5FC4-3AFDB981C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BFF71CD1-D1B8-B822-7739-75801D602DF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762125" y="333375"/>
            <a:ext cx="74898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solidFill>
                <a:srgbClr val="6600CC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… esperamos la venida gloriosa de nuestro Señor Jesucristo.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Tuyo es el Reino, tuyo el poder y la gloria, por siempre, Señor.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436678AA-4792-881D-9E86-3AA997D800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3AA97323-C4FD-001C-1DF8-FC1EAA90F7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Marcador de contenido">
            <a:extLst>
              <a:ext uri="{FF2B5EF4-FFF2-40B4-BE49-F238E27FC236}">
                <a16:creationId xmlns:a16="http://schemas.microsoft.com/office/drawing/2014/main" id="{C656017E-48AD-1EAA-5114-3442A0354C1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47813" y="885825"/>
            <a:ext cx="7972425" cy="5783263"/>
          </a:xfrm>
        </p:spPr>
        <p:txBody>
          <a:bodyPr rtlCol="0"/>
          <a:lstStyle/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… La paz del Señor esté siempre con vosotros.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600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sz="4000" dirty="0">
                <a:latin typeface="Comic Sans MS" panose="030F0702030302020204" pitchFamily="66" charset="0"/>
              </a:rPr>
              <a:t>Todos:</a:t>
            </a:r>
            <a:r>
              <a:rPr lang="es-ES" sz="4000" b="1" dirty="0">
                <a:latin typeface="Comic Sans MS" panose="030F0702030302020204" pitchFamily="66" charset="0"/>
              </a:rPr>
              <a:t> </a:t>
            </a:r>
            <a:r>
              <a:rPr lang="es-ES" sz="4000" b="1" dirty="0">
                <a:solidFill>
                  <a:srgbClr val="CC0000"/>
                </a:solidFill>
                <a:latin typeface="Comic Sans MS" panose="030F0702030302020204" pitchFamily="66" charset="0"/>
              </a:rPr>
              <a:t>Y con tu espíritu.</a:t>
            </a: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1400" b="1" dirty="0">
              <a:solidFill>
                <a:srgbClr val="CC0000"/>
              </a:solidFill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r>
              <a:rPr lang="es-ES" dirty="0">
                <a:latin typeface="Comic Sans MS" panose="030F0702030302020204" pitchFamily="66" charset="0"/>
              </a:rPr>
              <a:t>…Daos fraternalmente la paz </a:t>
            </a:r>
            <a:endParaRPr lang="es-ES" b="1" dirty="0">
              <a:latin typeface="Comic Sans MS" panose="030F0702030302020204" pitchFamily="66" charset="0"/>
            </a:endParaRPr>
          </a:p>
          <a:p>
            <a:pPr eaLnBrk="1" fontAlgn="auto" hangingPunct="1">
              <a:spcAft>
                <a:spcPts val="0"/>
              </a:spcAft>
              <a:buClr>
                <a:schemeClr val="accent1">
                  <a:lumMod val="75000"/>
                </a:schemeClr>
              </a:buClr>
              <a:buFont typeface="Wingdings 2" pitchFamily="18" charset="2"/>
              <a:buNone/>
              <a:defRPr/>
            </a:pPr>
            <a:endParaRPr lang="es-ES" sz="40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867" name="3 CuadroTexto">
            <a:extLst>
              <a:ext uri="{FF2B5EF4-FFF2-40B4-BE49-F238E27FC236}">
                <a16:creationId xmlns:a16="http://schemas.microsoft.com/office/drawing/2014/main" id="{23E17F58-4AC5-4657-E6A6-7DF5D8C21A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89399" y="119063"/>
            <a:ext cx="5091113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s-ES" altLang="es-ES" sz="40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RITO DE LA PAZ</a:t>
            </a:r>
          </a:p>
        </p:txBody>
      </p:sp>
      <p:pic>
        <p:nvPicPr>
          <p:cNvPr id="36868" name="Imagen 4" descr="Dibujo animado de un personaje de caricatura&#10;&#10;Descripción generada automáticamente con confianza media">
            <a:extLst>
              <a:ext uri="{FF2B5EF4-FFF2-40B4-BE49-F238E27FC236}">
                <a16:creationId xmlns:a16="http://schemas.microsoft.com/office/drawing/2014/main" id="{5C4BC939-DF31-7358-E101-F3F6D677B6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825" y="3716338"/>
            <a:ext cx="2692400" cy="1944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B4E327C-643C-0802-F835-B6289489C8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C575AF76-9D65-C14D-4272-56DEA7D98C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6" name="3 CuadroTexto">
            <a:extLst>
              <a:ext uri="{FF2B5EF4-FFF2-40B4-BE49-F238E27FC236}">
                <a16:creationId xmlns:a16="http://schemas.microsoft.com/office/drawing/2014/main" id="{E68C6E42-05F9-4C9E-A5A1-BF71FDFAD4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536" y="169476"/>
            <a:ext cx="8496176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ClrTx/>
              <a:buSzTx/>
              <a:buFontTx/>
              <a:buNone/>
            </a:pPr>
            <a:r>
              <a:rPr lang="es-ES_tradnl" altLang="es-ES" sz="3200" b="1" u="sng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P</a:t>
            </a:r>
            <a:r>
              <a:rPr lang="es-ES" altLang="es-ES" sz="3200" b="1" u="sng" cap="small" dirty="0">
                <a:solidFill>
                  <a:srgbClr val="CC0000"/>
                </a:solidFill>
                <a:latin typeface="Comic Sans MS" panose="030F0702030302020204" pitchFamily="66" charset="0"/>
              </a:rPr>
              <a:t>ARA EL QUE NUNCA LA DIO</a:t>
            </a:r>
          </a:p>
        </p:txBody>
      </p:sp>
      <p:sp>
        <p:nvSpPr>
          <p:cNvPr id="4" name="CuadroTexto 1">
            <a:extLst>
              <a:ext uri="{FF2B5EF4-FFF2-40B4-BE49-F238E27FC236}">
                <a16:creationId xmlns:a16="http://schemas.microsoft.com/office/drawing/2014/main" id="{CA1B828C-86C4-0E56-4CD6-2853062037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2040" y="847448"/>
            <a:ext cx="4104456" cy="39090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nunca la dio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siempre soñó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bien la conoce.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Para el que está junto a ti 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y quiere hacerte feliz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400" dirty="0">
                <a:solidFill>
                  <a:schemeClr val="tx1"/>
                </a:solidFill>
                <a:latin typeface="Comic Sans MS" panose="030F0702030302020204" pitchFamily="66" charset="0"/>
              </a:rPr>
              <a:t>en un mundo de ilusiones.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2400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8" name="Picture 4" descr="Kamiano » Navidad con sentido (Fano)">
            <a:extLst>
              <a:ext uri="{FF2B5EF4-FFF2-40B4-BE49-F238E27FC236}">
                <a16:creationId xmlns:a16="http://schemas.microsoft.com/office/drawing/2014/main" id="{19894104-48DA-8776-AE4E-B8DD2A3BA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92357"/>
            <a:ext cx="3858153" cy="266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D5C32C5D-D644-215E-040B-86648F7B44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D4E4BFBC-A413-68CD-0F6B-B59E7D65D8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3D80FF07-2BEA-F9D7-450D-B85816A4E4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38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5" name="CuadroTexto 1">
            <a:extLst>
              <a:ext uri="{FF2B5EF4-FFF2-40B4-BE49-F238E27FC236}">
                <a16:creationId xmlns:a16="http://schemas.microsoft.com/office/drawing/2014/main" id="{CE888C3A-9341-4EFF-A10E-4D1F33FDC2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476672"/>
            <a:ext cx="7992888" cy="45822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>
                <a:solidFill>
                  <a:srgbClr val="404040"/>
                </a:solidFill>
                <a:latin typeface="Trebuchet MS" panose="020B0603020202020204" pitchFamily="34" charset="0"/>
              </a:defRPr>
            </a:lvl1pPr>
            <a:lvl2pPr marL="742950" indent="-28575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600">
                <a:solidFill>
                  <a:srgbClr val="404040"/>
                </a:solidFill>
                <a:latin typeface="Trebuchet MS" panose="020B0603020202020204" pitchFamily="34" charset="0"/>
              </a:defRPr>
            </a:lvl2pPr>
            <a:lvl3pPr marL="11430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400">
                <a:solidFill>
                  <a:srgbClr val="404040"/>
                </a:solidFill>
                <a:latin typeface="Trebuchet MS" panose="020B0603020202020204" pitchFamily="34" charset="0"/>
              </a:defRPr>
            </a:lvl3pPr>
            <a:lvl4pPr marL="16002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4pPr>
            <a:lvl5pPr marL="2057400" indent="-228600">
              <a:spcBef>
                <a:spcPts val="1000"/>
              </a:spcBef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5pPr>
            <a:lvl6pPr marL="25146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6pPr>
            <a:lvl7pPr marL="29718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7pPr>
            <a:lvl8pPr marL="34290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8pPr>
            <a:lvl9pPr marL="3886200" indent="-228600" eaLnBrk="0" fontAlgn="base" hangingPunct="0">
              <a:spcBef>
                <a:spcPts val="1000"/>
              </a:spcBef>
              <a:spcAft>
                <a:spcPct val="0"/>
              </a:spcAft>
              <a:buClr>
                <a:srgbClr val="6D1D6B"/>
              </a:buClr>
              <a:buSzPct val="80000"/>
              <a:buFont typeface="Wingdings 3" panose="05040102010807070707" pitchFamily="18" charset="2"/>
              <a:buChar char=""/>
              <a:defRPr sz="1200">
                <a:solidFill>
                  <a:srgbClr val="404040"/>
                </a:solidFill>
                <a:latin typeface="Trebuchet MS" panose="020B0603020202020204" pitchFamily="34" charset="0"/>
              </a:defRPr>
            </a:lvl9pPr>
          </a:lstStyle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 Paz para todos aquellos que no la han dado.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 Para todos aquellos  que no llegaron.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sz="2000" b="1" dirty="0">
                <a:solidFill>
                  <a:schemeClr val="tx1"/>
                </a:solidFill>
                <a:latin typeface="Comic Sans MS" panose="030F0702030302020204" pitchFamily="66" charset="0"/>
              </a:rPr>
              <a:t>   Para todos aquellos venga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sz="1050" dirty="0">
              <a:solidFill>
                <a:schemeClr val="tx1"/>
              </a:solidFill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Paz si eres padre de familia tengas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Si vives enamorado tengas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En el mundo entero reine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Paz, siempre la paz,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venga la paz, a todos la paz,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r>
              <a:rPr lang="es-ES" altLang="es-ES" dirty="0">
                <a:solidFill>
                  <a:schemeClr val="tx1"/>
                </a:solidFill>
                <a:latin typeface="Comic Sans MS" panose="030F0702030302020204" pitchFamily="66" charset="0"/>
              </a:rPr>
              <a:t>			siempre la paz.</a:t>
            </a:r>
          </a:p>
          <a:p>
            <a:pPr>
              <a:lnSpc>
                <a:spcPct val="150000"/>
              </a:lnSpc>
              <a:spcBef>
                <a:spcPct val="0"/>
              </a:spcBef>
              <a:buClrTx/>
              <a:buSzTx/>
              <a:buFontTx/>
              <a:buNone/>
            </a:pPr>
            <a:endParaRPr lang="es-ES" altLang="es-ES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pic>
        <p:nvPicPr>
          <p:cNvPr id="1026" name="Picture 2" descr="Vino a traernos la paz | Catolico, Diócesis, Iglesia catolica">
            <a:extLst>
              <a:ext uri="{FF2B5EF4-FFF2-40B4-BE49-F238E27FC236}">
                <a16:creationId xmlns:a16="http://schemas.microsoft.com/office/drawing/2014/main" id="{61EF011D-480D-E46B-6ED6-8B6C5E179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8788" y="2474404"/>
            <a:ext cx="3373212" cy="1909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uadroTexto 6">
            <a:extLst>
              <a:ext uri="{FF2B5EF4-FFF2-40B4-BE49-F238E27FC236}">
                <a16:creationId xmlns:a16="http://schemas.microsoft.com/office/drawing/2014/main" id="{60AC8397-0DD9-991A-FB3C-39838CD3B6D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D7FB9715-4C20-A945-30BE-CE4CA10ED9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AA4EB016-68C3-EF92-0333-950910FEA2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321944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CuadroTexto 5">
            <a:extLst>
              <a:ext uri="{FF2B5EF4-FFF2-40B4-BE49-F238E27FC236}">
                <a16:creationId xmlns:a16="http://schemas.microsoft.com/office/drawing/2014/main" id="{7A0D3317-F0B8-CA1A-2072-F73061F855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1052513"/>
            <a:ext cx="7200900" cy="4462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just">
              <a:spcBef>
                <a:spcPct val="0"/>
              </a:spcBef>
              <a:buFontTx/>
              <a:buNone/>
            </a:pPr>
            <a:r>
              <a:rPr lang="es-ES" altLang="es-ES" sz="2800">
                <a:latin typeface="Comic Sans MS" panose="030F0702030302020204" pitchFamily="66" charset="0"/>
              </a:rPr>
              <a:t>Éste es el Cordero de Dios que quita el pecado del mundo. Dichosos los invitados a la mesa del Señor.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latin typeface="Comic Sans MS" panose="030F0702030302020204" pitchFamily="66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>
                <a:latin typeface="Comic Sans MS" panose="030F0702030302020204" pitchFamily="66" charset="0"/>
              </a:rPr>
              <a:t>Todos:</a:t>
            </a:r>
          </a:p>
          <a:p>
            <a:pPr algn="just">
              <a:spcBef>
                <a:spcPct val="0"/>
              </a:spcBef>
              <a:buFontTx/>
              <a:buNone/>
            </a:pPr>
            <a:r>
              <a:rPr lang="es-ES" altLang="es-ES">
                <a:solidFill>
                  <a:srgbClr val="CC0000"/>
                </a:solidFill>
                <a:latin typeface="Comic Sans MS" panose="030F0702030302020204" pitchFamily="66" charset="0"/>
              </a:rPr>
              <a:t>Señor, no soy digno de que entres en mi casa, pero una palabra tuya bastará para sanarme.</a:t>
            </a: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solidFill>
                <a:srgbClr val="CC0000"/>
              </a:solidFill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latin typeface="Arial" panose="020B0604020202020204" pitchFamily="34" charset="0"/>
            </a:endParaRPr>
          </a:p>
          <a:p>
            <a:pPr algn="just">
              <a:spcBef>
                <a:spcPct val="0"/>
              </a:spcBef>
              <a:buFontTx/>
              <a:buNone/>
            </a:pPr>
            <a:endParaRPr lang="es-ES" altLang="es-ES" sz="1800">
              <a:latin typeface="Arial" panose="020B0604020202020204" pitchFamily="34" charset="0"/>
            </a:endParaRP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B0F67508-A893-0207-E0AC-867660F485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7F1A154-1247-6D9A-5C6F-88D335C3EF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CuadroTexto 1">
            <a:extLst>
              <a:ext uri="{FF2B5EF4-FFF2-40B4-BE49-F238E27FC236}">
                <a16:creationId xmlns:a16="http://schemas.microsoft.com/office/drawing/2014/main" id="{621CAEC5-9D79-C524-CF34-DCCDDB3037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875" y="165100"/>
            <a:ext cx="7005638" cy="646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3600" b="1">
                <a:latin typeface="Comic Sans MS" panose="030F0702030302020204" pitchFamily="66" charset="0"/>
              </a:rPr>
              <a:t>“Venimos a adorar al Rey.”</a:t>
            </a:r>
          </a:p>
        </p:txBody>
      </p:sp>
      <p:pic>
        <p:nvPicPr>
          <p:cNvPr id="38915" name="Picture 6" descr="Missão entre nós... ********** Misión entre nosotros...: EPIFANÍA DEL SEÑOR  (AÑO C) - Mateo 2, 1-12 - SEGUIR LA ESTRELLA">
            <a:extLst>
              <a:ext uri="{FF2B5EF4-FFF2-40B4-BE49-F238E27FC236}">
                <a16:creationId xmlns:a16="http://schemas.microsoft.com/office/drawing/2014/main" id="{0F3DBDBA-1861-D357-87C3-0C5109FF921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EFFFF"/>
              </a:clrFrom>
              <a:clrTo>
                <a:srgbClr val="FE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050" y="1052513"/>
            <a:ext cx="6481763" cy="427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8916" name="Imagen 2">
            <a:extLst>
              <a:ext uri="{FF2B5EF4-FFF2-40B4-BE49-F238E27FC236}">
                <a16:creationId xmlns:a16="http://schemas.microsoft.com/office/drawing/2014/main" id="{C563E343-41FD-DA9E-D106-64F09BD093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2138" y="1530350"/>
            <a:ext cx="889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4FD5A020-74E8-EF49-59D0-5878ACDC19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AD82DEAC-C4F1-733E-1AB9-A10D4A9610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718616D5-1A61-75E2-66DA-376657CECEF5}"/>
              </a:ext>
            </a:extLst>
          </p:cNvPr>
          <p:cNvSpPr txBox="1">
            <a:spLocks/>
          </p:cNvSpPr>
          <p:nvPr/>
        </p:nvSpPr>
        <p:spPr bwMode="auto">
          <a:xfrm>
            <a:off x="900304" y="788068"/>
            <a:ext cx="8388350" cy="4940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De todos sitios han llegado a nuestro pueblo gente para celebrar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el equinoccio de verano, que me han dicho es la Navidad astral.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Nuestra plaza está repleta de trineos, santa Claus, pinos y demás.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Mientras Jesús se encuentra en el aparcamiento, casi en la puerta de atrás.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Llévense si quieren los regalos, el turrón, el mazapán y el pavo.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Llévense las luces y hasta el árbol,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pero al Niño en su pesebre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no se atrevan ni siquiera a tocarlo.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endParaRPr lang="es-ES_tradnl" sz="1400" kern="150" dirty="0">
              <a:solidFill>
                <a:prstClr val="black"/>
              </a:solidFill>
              <a:latin typeface="Maiandra GD" panose="020E0502030308020204" pitchFamily="34" charset="0"/>
              <a:ea typeface="Calibri" panose="020F0502020204030204" pitchFamily="34" charset="0"/>
              <a:cs typeface="Lucida Sans" panose="020B0602030504020204" pitchFamily="34" charset="0"/>
            </a:endParaRPr>
          </a:p>
        </p:txBody>
      </p:sp>
      <p:sp>
        <p:nvSpPr>
          <p:cNvPr id="2" name="CuadroTexto 8">
            <a:extLst>
              <a:ext uri="{FF2B5EF4-FFF2-40B4-BE49-F238E27FC236}">
                <a16:creationId xmlns:a16="http://schemas.microsoft.com/office/drawing/2014/main" id="{551A58E9-1A73-9A5F-0CF9-FE00ABF076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201613"/>
            <a:ext cx="7056909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Font typeface="Arial" panose="020B0604020202020204" pitchFamily="34" charset="0"/>
              <a:buNone/>
              <a:defRPr/>
            </a:pPr>
            <a:r>
              <a:rPr lang="es-ES" sz="28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NO HAY NAVIDAD SIN JESÚS</a:t>
            </a: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D5B3903F-417A-1893-C10F-AA7676D0DB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0" y="5794012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1/4</a:t>
            </a:r>
          </a:p>
        </p:txBody>
      </p:sp>
      <p:pic>
        <p:nvPicPr>
          <p:cNvPr id="1026" name="Picture 2" descr="EPN | CICLO A – SANTA MARÍA MADRE DE DIOS - Salesianos SMX">
            <a:extLst>
              <a:ext uri="{FF2B5EF4-FFF2-40B4-BE49-F238E27FC236}">
                <a16:creationId xmlns:a16="http://schemas.microsoft.com/office/drawing/2014/main" id="{8DEE975E-31BA-D648-74A4-5189DCDC54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3803" y="3140968"/>
            <a:ext cx="3820685" cy="28170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71E646A3-3F32-C709-7806-0CCEB0EC26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CD383665-5CAC-1310-B012-1F8454F036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44A44179-E2C2-16FF-D4C2-7D283877D742}"/>
              </a:ext>
            </a:extLst>
          </p:cNvPr>
          <p:cNvSpPr txBox="1">
            <a:spLocks/>
          </p:cNvSpPr>
          <p:nvPr/>
        </p:nvSpPr>
        <p:spPr bwMode="auto">
          <a:xfrm>
            <a:off x="1187499" y="765175"/>
            <a:ext cx="7993013" cy="4940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Porque no hay Navidad sin Jesús,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Vendan lo que vendan,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inventen lo que inventen,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Porque no hay Navidad sin Jesús,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Compren lo que compren,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inviertan lo que inviertan,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no hay Navidad sin Jesús.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endParaRPr lang="es-ES_tradnl" sz="1400" kern="150" dirty="0">
              <a:solidFill>
                <a:prstClr val="black"/>
              </a:solidFill>
              <a:latin typeface="Maiandra GD" panose="020E0502030308020204" pitchFamily="34" charset="0"/>
              <a:ea typeface="Calibri" panose="020F0502020204030204" pitchFamily="34" charset="0"/>
              <a:cs typeface="Lucida Sans" panose="020B0602030504020204" pitchFamily="34" charset="0"/>
            </a:endParaRPr>
          </a:p>
        </p:txBody>
      </p:sp>
      <p:sp>
        <p:nvSpPr>
          <p:cNvPr id="2" name="CuadroTexto 8">
            <a:extLst>
              <a:ext uri="{FF2B5EF4-FFF2-40B4-BE49-F238E27FC236}">
                <a16:creationId xmlns:a16="http://schemas.microsoft.com/office/drawing/2014/main" id="{8204F652-6786-9E16-CD2F-6CDBFAA10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776" y="201613"/>
            <a:ext cx="640883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Font typeface="Arial" panose="020B0604020202020204" pitchFamily="34" charset="0"/>
              <a:buNone/>
              <a:defRPr/>
            </a:pPr>
            <a:r>
              <a:rPr lang="es-ES" sz="24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NO HAY NAVIDAD SIN JESÚS</a:t>
            </a: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67986DB5-01C8-948A-E0D9-6279EA358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2/4</a:t>
            </a:r>
          </a:p>
        </p:txBody>
      </p:sp>
      <p:pic>
        <p:nvPicPr>
          <p:cNvPr id="2050" name="Picture 2" descr="Dibujos de Fano en color · Diócesis de Málaga : Portal de la Iglesia  Católica de Málaga | Navidad animado, Navidad niños, Jesus para dibujar">
            <a:extLst>
              <a:ext uri="{FF2B5EF4-FFF2-40B4-BE49-F238E27FC236}">
                <a16:creationId xmlns:a16="http://schemas.microsoft.com/office/drawing/2014/main" id="{0F111C62-6240-04E4-7381-B6BD5C475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211" y="922119"/>
            <a:ext cx="3143625" cy="375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2">
            <a:extLst>
              <a:ext uri="{FF2B5EF4-FFF2-40B4-BE49-F238E27FC236}">
                <a16:creationId xmlns:a16="http://schemas.microsoft.com/office/drawing/2014/main" id="{AACF6241-1109-E4BB-4BDF-029DC7697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77495"/>
            <a:ext cx="889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E375E299-6479-9B48-059F-1C30C05726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 animados estrellas">
            <a:extLst>
              <a:ext uri="{FF2B5EF4-FFF2-40B4-BE49-F238E27FC236}">
                <a16:creationId xmlns:a16="http://schemas.microsoft.com/office/drawing/2014/main" id="{B40D042F-C022-C2DD-845A-506935F8CF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7 Marcador de contenido">
            <a:extLst>
              <a:ext uri="{FF2B5EF4-FFF2-40B4-BE49-F238E27FC236}">
                <a16:creationId xmlns:a16="http://schemas.microsoft.com/office/drawing/2014/main" id="{AD84C149-70B7-E249-1636-2E82FA0811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620713"/>
            <a:ext cx="700246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Como el camino es tan largo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como el camino es tan largo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pide el niño de beber.</a:t>
            </a:r>
            <a:endParaRPr lang="es-ES" altLang="es-ES" sz="2000">
              <a:latin typeface="Comic Sans MS" panose="030F0702030302020204" pitchFamily="66" charset="0"/>
            </a:endParaRP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	    Olé, olé, Olanda, olé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	    Olanda ya se ve, ya se ve, ya se ve…</a:t>
            </a: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ts val="600"/>
              </a:spcBef>
              <a:buFontTx/>
              <a:buNone/>
            </a:pP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No pidas agua mi vida 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no pidas agua mi vida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no pidas agua mi bien.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</a:rPr>
              <a:t>	    Olé, olé, Olanda, olé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</a:rPr>
              <a:t>	    Olanda ya se ve, ya se ve, ya se ve…</a:t>
            </a:r>
          </a:p>
          <a:p>
            <a:pPr eaLnBrk="1" hangingPunct="1"/>
            <a:endParaRPr lang="es-ES" altLang="es-ES" sz="3600" b="1">
              <a:solidFill>
                <a:srgbClr val="FFFFFF"/>
              </a:solidFill>
            </a:endParaRPr>
          </a:p>
        </p:txBody>
      </p:sp>
      <p:sp>
        <p:nvSpPr>
          <p:cNvPr id="47107" name="CuadroTexto 6">
            <a:extLst>
              <a:ext uri="{FF2B5EF4-FFF2-40B4-BE49-F238E27FC236}">
                <a16:creationId xmlns:a16="http://schemas.microsoft.com/office/drawing/2014/main" id="{0E43CCCC-616E-6D95-BC33-FAA1B2B32C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47108" name="Imagen 4">
            <a:extLst>
              <a:ext uri="{FF2B5EF4-FFF2-40B4-BE49-F238E27FC236}">
                <a16:creationId xmlns:a16="http://schemas.microsoft.com/office/drawing/2014/main" id="{CA9967C3-5D64-00F4-2E08-0A91885775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223838"/>
            <a:ext cx="2303462" cy="1620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C8E7336B-36A6-28B0-0588-19BACF8783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E5625B1E-FDA3-4454-60D2-B3BB19665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3416378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F5C17A9F-6A4B-A7D5-9FEC-58569E3A6442}"/>
              </a:ext>
            </a:extLst>
          </p:cNvPr>
          <p:cNvSpPr txBox="1">
            <a:spLocks/>
          </p:cNvSpPr>
          <p:nvPr/>
        </p:nvSpPr>
        <p:spPr bwMode="auto">
          <a:xfrm>
            <a:off x="755576" y="765175"/>
            <a:ext cx="8748390" cy="4940300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Qué hace un señor de barba blanca y traje rojo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como el rey de la Navidad,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Si allá en el cielo se revuelve del enfado el propio san Nicolás.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Harry Potter y las brujas, hoy celebran Halloween igual que Navidad, entonces tú serás </a:t>
            </a:r>
            <a:r>
              <a:rPr lang="es-ES" sz="2000" dirty="0" err="1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Scrooge</a:t>
            </a: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por aguafiestas y yo el Grinch por antisocial.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Llévense todo el aguinaldo 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y si quieren también los petardos.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Llévense el champán de regalo,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pero al Niño en su pesebre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no se atrevan ni siquiera a tocarlo. 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endParaRPr lang="es-ES_tradnl" sz="1400" kern="150" dirty="0">
              <a:solidFill>
                <a:prstClr val="black"/>
              </a:solidFill>
              <a:latin typeface="Maiandra GD" panose="020E0502030308020204" pitchFamily="34" charset="0"/>
              <a:ea typeface="Calibri" panose="020F0502020204030204" pitchFamily="34" charset="0"/>
              <a:cs typeface="Lucida Sans" panose="020B0602030504020204" pitchFamily="34" charset="0"/>
            </a:endParaRPr>
          </a:p>
        </p:txBody>
      </p:sp>
      <p:sp>
        <p:nvSpPr>
          <p:cNvPr id="2" name="CuadroTexto 8">
            <a:extLst>
              <a:ext uri="{FF2B5EF4-FFF2-40B4-BE49-F238E27FC236}">
                <a16:creationId xmlns:a16="http://schemas.microsoft.com/office/drawing/2014/main" id="{3DBBA6DE-B833-EC39-DCA5-FA77326C9F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7704" y="201613"/>
            <a:ext cx="7056909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Font typeface="Arial" panose="020B0604020202020204" pitchFamily="34" charset="0"/>
              <a:buNone/>
              <a:defRPr/>
            </a:pPr>
            <a:r>
              <a:rPr lang="es-ES" sz="24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NO HAY NAVIDAD SIN JESÚS</a:t>
            </a: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EA4EDF12-0E9E-586D-EAEC-96BEDF3FB9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3/4</a:t>
            </a:r>
          </a:p>
        </p:txBody>
      </p:sp>
      <p:pic>
        <p:nvPicPr>
          <p:cNvPr id="3074" name="Picture 2" descr="The grinch Grinch who stole christmas GIF - The grinch Grinch who stole christmas Grinch GIFs">
            <a:extLst>
              <a:ext uri="{FF2B5EF4-FFF2-40B4-BE49-F238E27FC236}">
                <a16:creationId xmlns:a16="http://schemas.microsoft.com/office/drawing/2014/main" id="{00CE02A0-E336-DE75-3F48-CF8D9DE0CC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0268" y="3119262"/>
            <a:ext cx="2276525" cy="17073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9BED7317-C424-964A-44AA-049E3153C57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s animados estrellas">
            <a:extLst>
              <a:ext uri="{FF2B5EF4-FFF2-40B4-BE49-F238E27FC236}">
                <a16:creationId xmlns:a16="http://schemas.microsoft.com/office/drawing/2014/main" id="{A6A0C408-B8DA-3649-6639-61A2650776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7 Marcador de contenido">
            <a:extLst>
              <a:ext uri="{FF2B5EF4-FFF2-40B4-BE49-F238E27FC236}">
                <a16:creationId xmlns:a16="http://schemas.microsoft.com/office/drawing/2014/main" id="{44A44179-E2C2-16FF-D4C2-7D283877D742}"/>
              </a:ext>
            </a:extLst>
          </p:cNvPr>
          <p:cNvSpPr txBox="1">
            <a:spLocks/>
          </p:cNvSpPr>
          <p:nvPr/>
        </p:nvSpPr>
        <p:spPr bwMode="auto">
          <a:xfrm>
            <a:off x="1187499" y="620688"/>
            <a:ext cx="7993013" cy="5170706"/>
          </a:xfrm>
          <a:prstGeom prst="rect">
            <a:avLst/>
          </a:prstGeom>
          <a:noFill/>
          <a:ln>
            <a:noFill/>
          </a:ln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Porque no hay Navidad sin Jesús,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Vendan lo que vendan,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inventen lo que inventen,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Porque no hay Navidad sin Jesús,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Compren lo que compren,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inviertan lo que inviertan,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no hay Navidad sin Jesús.</a:t>
            </a:r>
          </a:p>
          <a:p>
            <a:pPr marL="0" indent="0">
              <a:lnSpc>
                <a:spcPct val="150000"/>
              </a:lnSpc>
              <a:spcBef>
                <a:spcPts val="0"/>
              </a:spcBef>
              <a:buFont typeface="Arial" panose="020B0604020202020204" pitchFamily="34" charset="0"/>
              <a:buNone/>
              <a:defRPr/>
            </a:pPr>
            <a:r>
              <a:rPr lang="es-ES" sz="2000" b="1" dirty="0">
                <a:solidFill>
                  <a:prstClr val="black"/>
                </a:solidFill>
                <a:latin typeface="Maiandra GD" panose="020E0502030308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                       no hay Navidad sin Jesús.</a:t>
            </a:r>
          </a:p>
          <a:p>
            <a:pPr marL="0" indent="0">
              <a:lnSpc>
                <a:spcPct val="150000"/>
              </a:lnSpc>
              <a:buFont typeface="Arial" panose="020B0604020202020204" pitchFamily="34" charset="0"/>
              <a:buNone/>
              <a:defRPr/>
            </a:pPr>
            <a:endParaRPr lang="es-ES_tradnl" sz="1400" kern="150" dirty="0">
              <a:solidFill>
                <a:prstClr val="black"/>
              </a:solidFill>
              <a:latin typeface="Maiandra GD" panose="020E0502030308020204" pitchFamily="34" charset="0"/>
              <a:ea typeface="Calibri" panose="020F0502020204030204" pitchFamily="34" charset="0"/>
              <a:cs typeface="Lucida Sans" panose="020B0602030504020204" pitchFamily="34" charset="0"/>
            </a:endParaRPr>
          </a:p>
        </p:txBody>
      </p:sp>
      <p:sp>
        <p:nvSpPr>
          <p:cNvPr id="2" name="CuadroTexto 8">
            <a:extLst>
              <a:ext uri="{FF2B5EF4-FFF2-40B4-BE49-F238E27FC236}">
                <a16:creationId xmlns:a16="http://schemas.microsoft.com/office/drawing/2014/main" id="{8204F652-6786-9E16-CD2F-6CDBFAA1096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55776" y="201613"/>
            <a:ext cx="6408837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r">
              <a:buFont typeface="Arial" panose="020B0604020202020204" pitchFamily="34" charset="0"/>
              <a:buNone/>
              <a:defRPr/>
            </a:pPr>
            <a:r>
              <a:rPr lang="es-ES" sz="24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NO HAY NAVIDAD SIN JESÚS</a:t>
            </a:r>
          </a:p>
        </p:txBody>
      </p:sp>
      <p:sp>
        <p:nvSpPr>
          <p:cNvPr id="3" name="CuadroTexto 6">
            <a:extLst>
              <a:ext uri="{FF2B5EF4-FFF2-40B4-BE49-F238E27FC236}">
                <a16:creationId xmlns:a16="http://schemas.microsoft.com/office/drawing/2014/main" id="{67986DB5-01C8-948A-E0D9-6279EA358E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40533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4/4</a:t>
            </a:r>
          </a:p>
        </p:txBody>
      </p:sp>
      <p:pic>
        <p:nvPicPr>
          <p:cNvPr id="2050" name="Picture 2" descr="Dibujos de Fano en color · Diócesis de Málaga : Portal de la Iglesia  Católica de Málaga | Navidad animado, Navidad niños, Jesus para dibujar">
            <a:extLst>
              <a:ext uri="{FF2B5EF4-FFF2-40B4-BE49-F238E27FC236}">
                <a16:creationId xmlns:a16="http://schemas.microsoft.com/office/drawing/2014/main" id="{0F111C62-6240-04E4-7381-B6BD5C4759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79211" y="922119"/>
            <a:ext cx="3143625" cy="37556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Imagen 2">
            <a:extLst>
              <a:ext uri="{FF2B5EF4-FFF2-40B4-BE49-F238E27FC236}">
                <a16:creationId xmlns:a16="http://schemas.microsoft.com/office/drawing/2014/main" id="{AACF6241-1109-E4BB-4BDF-029DC7697A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0232" y="1177495"/>
            <a:ext cx="889000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705C1D8F-0C41-9107-6119-4FBB4ED2DA1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s animados estrellas">
            <a:extLst>
              <a:ext uri="{FF2B5EF4-FFF2-40B4-BE49-F238E27FC236}">
                <a16:creationId xmlns:a16="http://schemas.microsoft.com/office/drawing/2014/main" id="{47A694BE-F9A8-DD0D-AB4A-B6A2B91761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663278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4 CuadroTexto">
            <a:extLst>
              <a:ext uri="{FF2B5EF4-FFF2-40B4-BE49-F238E27FC236}">
                <a16:creationId xmlns:a16="http://schemas.microsoft.com/office/drawing/2014/main" id="{6ABC346A-DCEF-B3F3-E07C-C0ABDE93EB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1196975"/>
            <a:ext cx="5243513" cy="769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400">
                <a:latin typeface="Bodoni MT Black" panose="02070A03080606020203" pitchFamily="18" charset="0"/>
              </a:rPr>
              <a:t>Acción de Gracias</a:t>
            </a:r>
          </a:p>
        </p:txBody>
      </p:sp>
      <p:pic>
        <p:nvPicPr>
          <p:cNvPr id="44035" name="Picture 2" descr="http://imagenesdedios.net/wp-content/uploads/2013/07/imagenes-de-gracias-a-dios-6.jpg">
            <a:extLst>
              <a:ext uri="{FF2B5EF4-FFF2-40B4-BE49-F238E27FC236}">
                <a16:creationId xmlns:a16="http://schemas.microsoft.com/office/drawing/2014/main" id="{82951765-947E-DDD2-5582-EB565D7AB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13" y="549275"/>
            <a:ext cx="7640637" cy="5084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5 Rectángulo">
            <a:extLst>
              <a:ext uri="{FF2B5EF4-FFF2-40B4-BE49-F238E27FC236}">
                <a16:creationId xmlns:a16="http://schemas.microsoft.com/office/drawing/2014/main" id="{C84F90EC-4B3B-BDD4-908D-F6AFE7E795CE}"/>
              </a:ext>
            </a:extLst>
          </p:cNvPr>
          <p:cNvSpPr>
            <a:spLocks noChangeArrowheads="1"/>
          </p:cNvSpPr>
          <p:nvPr/>
        </p:nvSpPr>
        <p:spPr bwMode="auto">
          <a:xfrm>
            <a:off x="4787900" y="5300663"/>
            <a:ext cx="4033838" cy="584200"/>
          </a:xfrm>
          <a:prstGeom prst="rect">
            <a:avLst/>
          </a:prstGeom>
          <a:solidFill>
            <a:srgbClr val="FF000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s-ES" altLang="es-ES" b="1">
                <a:solidFill>
                  <a:schemeClr val="bg1"/>
                </a:solidFill>
                <a:latin typeface="Comic Sans MS" panose="030F0702030302020204" pitchFamily="66" charset="0"/>
              </a:rPr>
              <a:t>Acción de Gracias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51991832-7BEF-C852-4919-27BFC27C6D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4C3BC378-D5B5-324D-B3AB-F853847CE6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CuadroTexto 6">
            <a:extLst>
              <a:ext uri="{FF2B5EF4-FFF2-40B4-BE49-F238E27FC236}">
                <a16:creationId xmlns:a16="http://schemas.microsoft.com/office/drawing/2014/main" id="{E8A4704B-8755-DFE5-A5E7-CD88313A7A2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 dirty="0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sp>
        <p:nvSpPr>
          <p:cNvPr id="14340" name="Rectángulo 4">
            <a:extLst>
              <a:ext uri="{FF2B5EF4-FFF2-40B4-BE49-F238E27FC236}">
                <a16:creationId xmlns:a16="http://schemas.microsoft.com/office/drawing/2014/main" id="{B5D2B35D-1B80-D9F4-538B-53B5F81C286A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2500" y="1260475"/>
            <a:ext cx="8110538" cy="3417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Ya viene la vieja con el aguinaldo,</a:t>
            </a:r>
            <a:br>
              <a:rPr lang="es-ES" altLang="es-ES" sz="2400" dirty="0">
                <a:latin typeface="Comic Sans MS" panose="030F0702030302020204" pitchFamily="66" charset="0"/>
              </a:rPr>
            </a:br>
            <a:r>
              <a:rPr lang="es-ES" altLang="es-ES" sz="2400" dirty="0">
                <a:latin typeface="Comic Sans MS" panose="030F0702030302020204" pitchFamily="66" charset="0"/>
              </a:rPr>
              <a:t>le parece mucho, le viene quitando.</a:t>
            </a:r>
            <a:br>
              <a:rPr lang="es-ES" altLang="es-ES" sz="2400" dirty="0">
                <a:latin typeface="Comic Sans MS" panose="030F0702030302020204" pitchFamily="66" charset="0"/>
              </a:rPr>
            </a:br>
            <a:br>
              <a:rPr lang="es-ES" altLang="es-ES" sz="2400" b="1" dirty="0">
                <a:latin typeface="Comic Sans MS" panose="030F0702030302020204" pitchFamily="66" charset="0"/>
              </a:rPr>
            </a:br>
            <a:r>
              <a:rPr lang="es-ES" altLang="es-ES" sz="2400" b="1" dirty="0" err="1">
                <a:latin typeface="Comic Sans MS" panose="030F0702030302020204" pitchFamily="66" charset="0"/>
              </a:rPr>
              <a:t>Pampánitos</a:t>
            </a:r>
            <a:r>
              <a:rPr lang="es-ES" altLang="es-ES" sz="2400" b="1" dirty="0">
                <a:latin typeface="Comic Sans MS" panose="030F0702030302020204" pitchFamily="66" charset="0"/>
              </a:rPr>
              <a:t> verdes, hojas de limón,</a:t>
            </a:r>
            <a:br>
              <a:rPr lang="es-ES" altLang="es-ES" sz="2400" b="1" dirty="0">
                <a:latin typeface="Comic Sans MS" panose="030F0702030302020204" pitchFamily="66" charset="0"/>
              </a:rPr>
            </a:br>
            <a:r>
              <a:rPr lang="es-ES" altLang="es-ES" sz="2400" b="1" dirty="0">
                <a:latin typeface="Comic Sans MS" panose="030F0702030302020204" pitchFamily="66" charset="0"/>
              </a:rPr>
              <a:t>la Virgen María, Madre del Señor (bis).</a:t>
            </a:r>
            <a:br>
              <a:rPr lang="es-ES" altLang="es-ES" sz="2400" b="1" dirty="0">
                <a:latin typeface="Comic Sans MS" panose="030F0702030302020204" pitchFamily="66" charset="0"/>
              </a:rPr>
            </a:br>
            <a:br>
              <a:rPr lang="es-ES" altLang="es-ES" sz="2400" dirty="0">
                <a:latin typeface="Comic Sans MS" panose="030F0702030302020204" pitchFamily="66" charset="0"/>
              </a:rPr>
            </a:br>
            <a:r>
              <a:rPr lang="es-ES" altLang="es-ES" sz="2400" dirty="0">
                <a:latin typeface="Comic Sans MS" panose="030F0702030302020204" pitchFamily="66" charset="0"/>
              </a:rPr>
              <a:t>Ya vienen los Reyes por los arenales</a:t>
            </a:r>
            <a:br>
              <a:rPr lang="es-ES" altLang="es-ES" sz="2400" dirty="0">
                <a:latin typeface="Comic Sans MS" panose="030F0702030302020204" pitchFamily="66" charset="0"/>
              </a:rPr>
            </a:br>
            <a:r>
              <a:rPr lang="es-ES" altLang="es-ES" sz="2400" dirty="0">
                <a:latin typeface="Comic Sans MS" panose="030F0702030302020204" pitchFamily="66" charset="0"/>
              </a:rPr>
              <a:t>ya le traen al Niño muy ricos pañales.</a:t>
            </a:r>
            <a:br>
              <a:rPr lang="es-ES" altLang="es-ES" sz="2400" dirty="0">
                <a:latin typeface="Comic Sans MS" panose="030F0702030302020204" pitchFamily="66" charset="0"/>
              </a:rPr>
            </a:b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</p:txBody>
      </p:sp>
      <p:sp>
        <p:nvSpPr>
          <p:cNvPr id="14341" name="7 Rectángulo">
            <a:extLst>
              <a:ext uri="{FF2B5EF4-FFF2-40B4-BE49-F238E27FC236}">
                <a16:creationId xmlns:a16="http://schemas.microsoft.com/office/drawing/2014/main" id="{AC2FF57A-171D-7C4C-ED38-61C2B6C25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19475" y="265113"/>
            <a:ext cx="56515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36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PAMPÁNITOS VERDES</a:t>
            </a:r>
            <a:endParaRPr lang="es-ES" altLang="es-ES" sz="3600" b="1" u="sng" dirty="0">
              <a:solidFill>
                <a:srgbClr val="CC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14342" name="Imagen 8">
            <a:extLst>
              <a:ext uri="{FF2B5EF4-FFF2-40B4-BE49-F238E27FC236}">
                <a16:creationId xmlns:a16="http://schemas.microsoft.com/office/drawing/2014/main" id="{1D1F43C7-28D9-253C-A158-F37757154E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79838" y="4311650"/>
            <a:ext cx="1889125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08D1421C-073F-1719-342B-AF9B2A30F30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B7D3F17-008C-A749-C81D-715B94D21D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8462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uadroTexto 6">
            <a:extLst>
              <a:ext uri="{FF2B5EF4-FFF2-40B4-BE49-F238E27FC236}">
                <a16:creationId xmlns:a16="http://schemas.microsoft.com/office/drawing/2014/main" id="{8105326F-A748-70AD-B6DD-B310E22647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sp>
        <p:nvSpPr>
          <p:cNvPr id="15364" name="Rectángulo 4">
            <a:extLst>
              <a:ext uri="{FF2B5EF4-FFF2-40B4-BE49-F238E27FC236}">
                <a16:creationId xmlns:a16="http://schemas.microsoft.com/office/drawing/2014/main" id="{4D5F3481-2F39-79D5-532A-CE916E8E3FB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22500" y="1125538"/>
            <a:ext cx="8110538" cy="34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 err="1">
                <a:latin typeface="Comic Sans MS" panose="030F0702030302020204" pitchFamily="66" charset="0"/>
              </a:rPr>
              <a:t>Pampánitos</a:t>
            </a:r>
            <a:r>
              <a:rPr lang="es-ES" altLang="es-ES" sz="2400" b="1" dirty="0">
                <a:latin typeface="Comic Sans MS" panose="030F0702030302020204" pitchFamily="66" charset="0"/>
              </a:rPr>
              <a:t> verdes, hojas de limón,</a:t>
            </a:r>
            <a:br>
              <a:rPr lang="es-ES" altLang="es-ES" sz="2400" b="1" dirty="0">
                <a:latin typeface="Comic Sans MS" panose="030F0702030302020204" pitchFamily="66" charset="0"/>
              </a:rPr>
            </a:br>
            <a:r>
              <a:rPr lang="es-ES" altLang="es-ES" sz="2400" b="1" dirty="0">
                <a:latin typeface="Comic Sans MS" panose="030F0702030302020204" pitchFamily="66" charset="0"/>
              </a:rPr>
              <a:t>la Virgen María, Madre del Señor (bis).</a:t>
            </a:r>
            <a:br>
              <a:rPr lang="es-ES" altLang="es-ES" sz="2400" b="1" dirty="0">
                <a:latin typeface="Comic Sans MS" panose="030F0702030302020204" pitchFamily="66" charset="0"/>
              </a:rPr>
            </a:br>
            <a:br>
              <a:rPr lang="es-ES" altLang="es-ES" sz="2400" dirty="0">
                <a:latin typeface="Comic Sans MS" panose="030F0702030302020204" pitchFamily="66" charset="0"/>
              </a:rPr>
            </a:br>
            <a:r>
              <a:rPr lang="es-ES" altLang="es-ES" sz="2400" dirty="0">
                <a:latin typeface="Comic Sans MS" panose="030F0702030302020204" pitchFamily="66" charset="0"/>
              </a:rPr>
              <a:t>Oro trae Melchor, incienso Gaspar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dirty="0">
                <a:latin typeface="Comic Sans MS" panose="030F0702030302020204" pitchFamily="66" charset="0"/>
              </a:rPr>
              <a:t>y olorosa mirra trae Baltasar.</a:t>
            </a:r>
            <a:br>
              <a:rPr lang="es-ES" altLang="es-ES" sz="2400" dirty="0">
                <a:latin typeface="Comic Sans MS" panose="030F0702030302020204" pitchFamily="66" charset="0"/>
              </a:rPr>
            </a:br>
            <a:r>
              <a:rPr lang="es-ES" altLang="es-ES" sz="2400" b="1" dirty="0">
                <a:latin typeface="Comic Sans MS" panose="030F0702030302020204" pitchFamily="66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dirty="0" err="1">
                <a:latin typeface="Comic Sans MS" panose="030F0702030302020204" pitchFamily="66" charset="0"/>
              </a:rPr>
              <a:t>Pampánitos</a:t>
            </a:r>
            <a:r>
              <a:rPr lang="es-ES" altLang="es-ES" sz="2400" b="1" dirty="0">
                <a:latin typeface="Comic Sans MS" panose="030F0702030302020204" pitchFamily="66" charset="0"/>
              </a:rPr>
              <a:t> verdes, hojas de limón,</a:t>
            </a:r>
            <a:br>
              <a:rPr lang="es-ES" altLang="es-ES" sz="2400" b="1" dirty="0">
                <a:latin typeface="Comic Sans MS" panose="030F0702030302020204" pitchFamily="66" charset="0"/>
              </a:rPr>
            </a:br>
            <a:r>
              <a:rPr lang="es-ES" altLang="es-ES" sz="2400" b="1" dirty="0">
                <a:latin typeface="Comic Sans MS" panose="030F0702030302020204" pitchFamily="66" charset="0"/>
              </a:rPr>
              <a:t>la Virgen María, Madre del Señor (bis).</a:t>
            </a:r>
            <a:br>
              <a:rPr lang="es-ES" altLang="es-ES" sz="2400" b="1" dirty="0">
                <a:latin typeface="Comic Sans MS" panose="030F0702030302020204" pitchFamily="66" charset="0"/>
              </a:rPr>
            </a:br>
            <a:endParaRPr lang="es-ES" altLang="es-ES" sz="2400" b="1" dirty="0">
              <a:latin typeface="Comic Sans MS" panose="030F0702030302020204" pitchFamily="66" charset="0"/>
            </a:endParaRPr>
          </a:p>
        </p:txBody>
      </p:sp>
      <p:pic>
        <p:nvPicPr>
          <p:cNvPr id="15365" name="Imagen 5">
            <a:extLst>
              <a:ext uri="{FF2B5EF4-FFF2-40B4-BE49-F238E27FC236}">
                <a16:creationId xmlns:a16="http://schemas.microsoft.com/office/drawing/2014/main" id="{CE2A153E-579A-1A74-FCBD-A705CA3DB7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3779838" y="4311650"/>
            <a:ext cx="1889125" cy="106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66F7DCD0-EA6B-9A35-216F-6DF8373C22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80F8DA95-B7D5-4A93-1629-934EBF93E6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3354104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CuadroTexto 6">
            <a:extLst>
              <a:ext uri="{FF2B5EF4-FFF2-40B4-BE49-F238E27FC236}">
                <a16:creationId xmlns:a16="http://schemas.microsoft.com/office/drawing/2014/main" id="{19E4E88E-A8EA-B133-EF7C-ECCC42EF66B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1/3</a:t>
            </a:r>
          </a:p>
        </p:txBody>
      </p:sp>
      <p:sp>
        <p:nvSpPr>
          <p:cNvPr id="51204" name="Rectángulo 4">
            <a:extLst>
              <a:ext uri="{FF2B5EF4-FFF2-40B4-BE49-F238E27FC236}">
                <a16:creationId xmlns:a16="http://schemas.microsoft.com/office/drawing/2014/main" id="{3CE0691C-C0C7-77F4-F2F5-E1A54C23DA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6238" y="1533525"/>
            <a:ext cx="8110537" cy="304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La Virgen está lavando y tendiendo en el romero.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Los pajarillos cantando y el romero floreciendo.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400" i="1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 </a:t>
            </a:r>
          </a:p>
        </p:txBody>
      </p:sp>
      <p:sp>
        <p:nvSpPr>
          <p:cNvPr id="51205" name="7 Rectángulo">
            <a:extLst>
              <a:ext uri="{FF2B5EF4-FFF2-40B4-BE49-F238E27FC236}">
                <a16:creationId xmlns:a16="http://schemas.microsoft.com/office/drawing/2014/main" id="{AAA5104B-B270-B31E-744E-4AEBE70A4F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491880" y="204167"/>
            <a:ext cx="5480988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s-ES_tradnl" altLang="es-ES" sz="36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LOS PECES EN EL RIO</a:t>
            </a:r>
            <a:endParaRPr lang="es-ES" altLang="es-ES" sz="3600" b="1" u="sng" dirty="0">
              <a:solidFill>
                <a:srgbClr val="CC0000"/>
              </a:solidFill>
              <a:latin typeface="Comic Sans MS" panose="030F0702030302020204" pitchFamily="66" charset="0"/>
            </a:endParaRPr>
          </a:p>
        </p:txBody>
      </p:sp>
      <p:pic>
        <p:nvPicPr>
          <p:cNvPr id="51206" name="Imagen 11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C26B411-1100-611F-6945-EF74635370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378BD06-211C-FD5F-C896-E57BC633E5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93C93108-1852-9D94-E5FD-63B569678E9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CuadroTexto 6">
            <a:extLst>
              <a:ext uri="{FF2B5EF4-FFF2-40B4-BE49-F238E27FC236}">
                <a16:creationId xmlns:a16="http://schemas.microsoft.com/office/drawing/2014/main" id="{44D23EE5-FBE6-7757-0324-4F9782E97B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2/3</a:t>
            </a:r>
          </a:p>
        </p:txBody>
      </p:sp>
      <p:sp>
        <p:nvSpPr>
          <p:cNvPr id="52228" name="Rectángulo 4">
            <a:extLst>
              <a:ext uri="{FF2B5EF4-FFF2-40B4-BE49-F238E27FC236}">
                <a16:creationId xmlns:a16="http://schemas.microsoft.com/office/drawing/2014/main" id="{C457B1B2-4162-0F11-D1D9-73497C35C7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6238" y="1155700"/>
            <a:ext cx="8181975" cy="3786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La Virgen se está peinando, entre cortina y cortina.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los cabellos son de oro y el peine de plata fina.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i="1">
                <a:latin typeface="Comic Sans MS" panose="030F0702030302020204" pitchFamily="66" charset="0"/>
              </a:rPr>
              <a:t>Pero mira cómo beben …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400" i="1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 </a:t>
            </a:r>
            <a:endParaRPr lang="es-ES" altLang="es-ES" sz="2400" b="1" i="1">
              <a:latin typeface="Comic Sans MS" panose="030F0702030302020204" pitchFamily="66" charset="0"/>
            </a:endParaRPr>
          </a:p>
        </p:txBody>
      </p:sp>
      <p:pic>
        <p:nvPicPr>
          <p:cNvPr id="52229" name="Imagen 2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9533CD85-EEAF-A27A-FD56-E475A950A66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2A372D34-5D11-D4FC-7E63-F0DA485C5D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99781818-83C5-5165-69C9-7A0D49D7AE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CuadroTexto 6">
            <a:extLst>
              <a:ext uri="{FF2B5EF4-FFF2-40B4-BE49-F238E27FC236}">
                <a16:creationId xmlns:a16="http://schemas.microsoft.com/office/drawing/2014/main" id="{564314B0-BCB6-B30D-FECF-15519DD018E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3</a:t>
            </a: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/3</a:t>
            </a:r>
          </a:p>
        </p:txBody>
      </p:sp>
      <p:sp>
        <p:nvSpPr>
          <p:cNvPr id="53251" name="Rectángulo 4">
            <a:extLst>
              <a:ext uri="{FF2B5EF4-FFF2-40B4-BE49-F238E27FC236}">
                <a16:creationId xmlns:a16="http://schemas.microsoft.com/office/drawing/2014/main" id="{31494318-9722-5F90-FAE3-A03949E6EB30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47813" y="1155700"/>
            <a:ext cx="7127875" cy="4154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La Virgen va caminando, por entre aquellas palmeras,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y el Niño mira en sus ojos el color de la vereda.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i="1">
                <a:latin typeface="Comic Sans MS" panose="030F0702030302020204" pitchFamily="66" charset="0"/>
              </a:rPr>
              <a:t>Pero mira cómo beben …</a:t>
            </a:r>
          </a:p>
          <a:p>
            <a:pPr>
              <a:spcBef>
                <a:spcPct val="0"/>
              </a:spcBef>
              <a:buFontTx/>
              <a:buNone/>
            </a:pPr>
            <a:endParaRPr lang="es-ES" altLang="es-ES" sz="2400" i="1">
              <a:latin typeface="Comic Sans MS" panose="030F0702030302020204" pitchFamily="66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Pero mira cómo beben los peces en el río,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pero mira cómo beben por ver a Dios nacido.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Beben y beben y vuelven a beber,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 i="1">
                <a:latin typeface="Comic Sans MS" panose="030F0702030302020204" pitchFamily="66" charset="0"/>
              </a:rPr>
              <a:t>los peces en el río por ver a Dios nacer.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 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 </a:t>
            </a:r>
          </a:p>
        </p:txBody>
      </p:sp>
      <p:pic>
        <p:nvPicPr>
          <p:cNvPr id="53252" name="Imagen 5" descr="Fondo negro con letras blancas&#10;&#10;Descripción generada automáticamente">
            <a:extLst>
              <a:ext uri="{FF2B5EF4-FFF2-40B4-BE49-F238E27FC236}">
                <a16:creationId xmlns:a16="http://schemas.microsoft.com/office/drawing/2014/main" id="{BE0CFCFD-2000-C492-3FA4-519F90AE15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950" y="3573463"/>
            <a:ext cx="3686175" cy="1735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A24416FB-6800-5C82-E05D-50F0FB2692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376A8756-ED18-BFCB-FB6B-88A234EF1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7 Marcador de contenido">
            <a:extLst>
              <a:ext uri="{FF2B5EF4-FFF2-40B4-BE49-F238E27FC236}">
                <a16:creationId xmlns:a16="http://schemas.microsoft.com/office/drawing/2014/main" id="{B78E991D-2EEB-9FB1-7690-1863C2FC8E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9600" y="736600"/>
            <a:ext cx="538321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Hacia Belén va una burra, rin, rin,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cargada de chocolate;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lleva su chocolatera, rin, rin,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su molinillo y su anafre.</a:t>
            </a:r>
          </a:p>
          <a:p>
            <a:pPr eaLnBrk="1" hangingPunct="1">
              <a:buFontTx/>
              <a:buNone/>
            </a:pPr>
            <a:endParaRPr lang="es-ES" altLang="es-ES" sz="180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   MARÍA, MARÍA, VEN ACÁ CORRIENDO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   QUE EL CHOCOLATILLO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   SE LO ESTÁN COMIENDO. (bis).</a:t>
            </a:r>
            <a:endParaRPr lang="es-ES" altLang="es-ES" b="1">
              <a:solidFill>
                <a:srgbClr val="FFFFFF"/>
              </a:solidFill>
            </a:endParaRPr>
          </a:p>
        </p:txBody>
      </p:sp>
      <p:sp>
        <p:nvSpPr>
          <p:cNvPr id="54275" name="CuadroTexto 8">
            <a:extLst>
              <a:ext uri="{FF2B5EF4-FFF2-40B4-BE49-F238E27FC236}">
                <a16:creationId xmlns:a16="http://schemas.microsoft.com/office/drawing/2014/main" id="{493961AE-3EFD-E2EE-7146-204EDDEFE0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8038" y="188913"/>
            <a:ext cx="57262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8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HACIA BELÉN VA UNA BURRA</a:t>
            </a:r>
          </a:p>
        </p:txBody>
      </p:sp>
      <p:sp>
        <p:nvSpPr>
          <p:cNvPr id="54276" name="CuadroTexto 6">
            <a:extLst>
              <a:ext uri="{FF2B5EF4-FFF2-40B4-BE49-F238E27FC236}">
                <a16:creationId xmlns:a16="http://schemas.microsoft.com/office/drawing/2014/main" id="{8BD1078D-8763-3D14-8741-441EDBB305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1/3</a:t>
            </a:r>
          </a:p>
        </p:txBody>
      </p:sp>
      <p:pic>
        <p:nvPicPr>
          <p:cNvPr id="54277" name="Picture 2" descr="Kamiano » ¡Está muy cerca!">
            <a:extLst>
              <a:ext uri="{FF2B5EF4-FFF2-40B4-BE49-F238E27FC236}">
                <a16:creationId xmlns:a16="http://schemas.microsoft.com/office/drawing/2014/main" id="{3A8B34A7-8FA7-12C5-56F3-48D72E47BD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525" y="1095375"/>
            <a:ext cx="3173413" cy="3065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392118A-1BBF-ED32-EE2A-E1F3302D3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E52BE805-4C58-A90D-31EB-2559D0BE9B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7 Marcador de contenido">
            <a:extLst>
              <a:ext uri="{FF2B5EF4-FFF2-40B4-BE49-F238E27FC236}">
                <a16:creationId xmlns:a16="http://schemas.microsoft.com/office/drawing/2014/main" id="{6A84A055-8006-07DF-3E2C-616D2DF865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0250" y="476250"/>
            <a:ext cx="538321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s-ES" altLang="es-ES" sz="1800" dirty="0">
                <a:latin typeface="Comic Sans MS" panose="030F0702030302020204" pitchFamily="66" charset="0"/>
              </a:rPr>
              <a:t>En el portal de Belén, rin, rin…</a:t>
            </a:r>
          </a:p>
          <a:p>
            <a:pPr eaLnBrk="1" hangingPunct="1">
              <a:buFontTx/>
              <a:buNone/>
            </a:pPr>
            <a:r>
              <a:rPr lang="es-ES" altLang="es-ES" sz="1800" dirty="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 dirty="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 dirty="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 dirty="0">
                <a:latin typeface="Comic Sans MS" panose="030F0702030302020204" pitchFamily="66" charset="0"/>
              </a:rPr>
              <a:t>han entrado los ratones,</a:t>
            </a:r>
          </a:p>
          <a:p>
            <a:pPr eaLnBrk="1" hangingPunct="1">
              <a:buFontTx/>
              <a:buNone/>
            </a:pPr>
            <a:r>
              <a:rPr lang="es-ES" altLang="es-ES" sz="1800" dirty="0">
                <a:latin typeface="Comic Sans MS" panose="030F0702030302020204" pitchFamily="66" charset="0"/>
              </a:rPr>
              <a:t>y al bueno de San José, rin, rin…</a:t>
            </a:r>
          </a:p>
          <a:p>
            <a:pPr eaLnBrk="1" hangingPunct="1">
              <a:buFontTx/>
              <a:buNone/>
            </a:pPr>
            <a:r>
              <a:rPr lang="es-ES" altLang="es-ES" sz="1800" dirty="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 dirty="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 dirty="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 dirty="0">
                <a:latin typeface="Comic Sans MS" panose="030F0702030302020204" pitchFamily="66" charset="0"/>
              </a:rPr>
              <a:t>le han roído los calzones.</a:t>
            </a:r>
          </a:p>
          <a:p>
            <a:pPr eaLnBrk="1" hangingPunct="1">
              <a:buFontTx/>
              <a:buNone/>
            </a:pPr>
            <a:r>
              <a:rPr lang="es-ES" altLang="es-ES" sz="1800" b="1" dirty="0">
                <a:latin typeface="Comic Sans MS" panose="030F0702030302020204" pitchFamily="66" charset="0"/>
              </a:rPr>
              <a:t> </a:t>
            </a:r>
          </a:p>
          <a:p>
            <a:pPr eaLnBrk="1" hangingPunct="1">
              <a:buFontTx/>
              <a:buNone/>
            </a:pPr>
            <a:r>
              <a:rPr lang="es-ES" altLang="es-ES" sz="1800" b="1" dirty="0">
                <a:latin typeface="Comic Sans MS" panose="030F0702030302020204" pitchFamily="66" charset="0"/>
              </a:rPr>
              <a:t>MARÍA, MARÍA, VEN ACÁ CORRIENDO</a:t>
            </a:r>
          </a:p>
          <a:p>
            <a:pPr eaLnBrk="1" hangingPunct="1">
              <a:buFontTx/>
              <a:buNone/>
            </a:pPr>
            <a:r>
              <a:rPr lang="es-ES" altLang="es-ES" sz="1800" b="1" dirty="0">
                <a:latin typeface="Comic Sans MS" panose="030F0702030302020204" pitchFamily="66" charset="0"/>
              </a:rPr>
              <a:t>QUE LOS CALZONCILLOS</a:t>
            </a:r>
          </a:p>
          <a:p>
            <a:pPr eaLnBrk="1" hangingPunct="1">
              <a:buFontTx/>
              <a:buNone/>
            </a:pPr>
            <a:r>
              <a:rPr lang="es-ES" altLang="es-ES" sz="1800" b="1" dirty="0">
                <a:latin typeface="Comic Sans MS" panose="030F0702030302020204" pitchFamily="66" charset="0"/>
              </a:rPr>
              <a:t>LOS </a:t>
            </a:r>
            <a:r>
              <a:rPr lang="es-ES" altLang="es-ES" sz="1800" b="1">
                <a:latin typeface="Comic Sans MS" panose="030F0702030302020204" pitchFamily="66" charset="0"/>
              </a:rPr>
              <a:t>ESTÁN ROYENDO</a:t>
            </a:r>
            <a:r>
              <a:rPr lang="es-ES" altLang="es-ES" sz="1800" b="1" dirty="0">
                <a:latin typeface="Comic Sans MS" panose="030F0702030302020204" pitchFamily="66" charset="0"/>
              </a:rPr>
              <a:t>. (bis).</a:t>
            </a:r>
            <a:endParaRPr lang="es-ES" altLang="es-ES" b="1" dirty="0">
              <a:solidFill>
                <a:srgbClr val="FFFFFF"/>
              </a:solidFill>
            </a:endParaRPr>
          </a:p>
        </p:txBody>
      </p:sp>
      <p:sp>
        <p:nvSpPr>
          <p:cNvPr id="55299" name="CuadroTexto 6">
            <a:extLst>
              <a:ext uri="{FF2B5EF4-FFF2-40B4-BE49-F238E27FC236}">
                <a16:creationId xmlns:a16="http://schemas.microsoft.com/office/drawing/2014/main" id="{2BDD372F-FCFD-9CED-B530-DCC337C402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2/3</a:t>
            </a:r>
          </a:p>
        </p:txBody>
      </p:sp>
      <p:pic>
        <p:nvPicPr>
          <p:cNvPr id="55300" name="Picture 2" descr="Kamiano » ¡Está muy cerca!">
            <a:extLst>
              <a:ext uri="{FF2B5EF4-FFF2-40B4-BE49-F238E27FC236}">
                <a16:creationId xmlns:a16="http://schemas.microsoft.com/office/drawing/2014/main" id="{9DE82CCC-A623-6742-F4EB-C92DB7BDDB5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9463" y="333375"/>
            <a:ext cx="3046412" cy="2943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556F55B4-D8E1-6BA7-9659-9CA2BC4EF6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98FFE9CF-ACDC-E2E9-B916-1BCA0E80C4A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7 Marcador de contenido">
            <a:extLst>
              <a:ext uri="{FF2B5EF4-FFF2-40B4-BE49-F238E27FC236}">
                <a16:creationId xmlns:a16="http://schemas.microsoft.com/office/drawing/2014/main" id="{3A586C43-A4A5-72D3-D79A-0E4E9740245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1538" y="636588"/>
            <a:ext cx="6246812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Que los ríos vienen turbios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que los ríos vienen turbios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y no se puede beber.</a:t>
            </a: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	     </a:t>
            </a:r>
            <a:r>
              <a:rPr lang="es-ES" altLang="es-ES" sz="2000" b="1">
                <a:latin typeface="Comic Sans MS" panose="030F0702030302020204" pitchFamily="66" charset="0"/>
              </a:rPr>
              <a:t>Olé, olé, Olanda, olé</a:t>
            </a:r>
          </a:p>
          <a:p>
            <a:pPr>
              <a:spcBef>
                <a:spcPts val="60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</a:rPr>
              <a:t>	    Olanda ya se ve, ya se ve, ya se ve…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endParaRPr lang="es-ES" altLang="es-ES" sz="2000">
              <a:latin typeface="Comic Sans MS" panose="030F0702030302020204" pitchFamily="66" charset="0"/>
            </a:endParaRP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Ya vienen los Reyes Magos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ya vienen los Reyes Magos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</a:rPr>
              <a:t>caminito de Belén.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</a:rPr>
              <a:t>	    Olé, olé, Olanda, olé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</a:rPr>
              <a:t>	    Olanda ya se ve, ya se ve, ya se ve…</a:t>
            </a:r>
          </a:p>
          <a:p>
            <a:pPr eaLnBrk="1" hangingPunct="1">
              <a:spcBef>
                <a:spcPts val="600"/>
              </a:spcBef>
              <a:buFontTx/>
              <a:buNone/>
            </a:pPr>
            <a:endParaRPr lang="es-ES" altLang="es-ES" sz="2000" b="1">
              <a:latin typeface="Comic Sans MS" panose="030F0702030302020204" pitchFamily="66" charset="0"/>
            </a:endParaRPr>
          </a:p>
          <a:p>
            <a:pPr eaLnBrk="1" hangingPunct="1">
              <a:spcBef>
                <a:spcPts val="600"/>
              </a:spcBef>
            </a:pPr>
            <a:endParaRPr lang="es-ES" altLang="es-ES" sz="3600" b="1">
              <a:solidFill>
                <a:srgbClr val="FFFFFF"/>
              </a:solidFill>
            </a:endParaRPr>
          </a:p>
        </p:txBody>
      </p:sp>
      <p:sp>
        <p:nvSpPr>
          <p:cNvPr id="48131" name="CuadroTexto 6">
            <a:extLst>
              <a:ext uri="{FF2B5EF4-FFF2-40B4-BE49-F238E27FC236}">
                <a16:creationId xmlns:a16="http://schemas.microsoft.com/office/drawing/2014/main" id="{B59D1940-EB4E-DFC9-A115-91B6CBD310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48132" name="Imagen 4">
            <a:extLst>
              <a:ext uri="{FF2B5EF4-FFF2-40B4-BE49-F238E27FC236}">
                <a16:creationId xmlns:a16="http://schemas.microsoft.com/office/drawing/2014/main" id="{85E31727-731A-15C9-A675-91954CB41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388938"/>
            <a:ext cx="2376487" cy="1671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FEEECE1-D8C1-F563-89A7-BEEEE69937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FC776523-52E3-043E-95E1-9AE8EC0A55C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8744507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7 Marcador de contenido">
            <a:extLst>
              <a:ext uri="{FF2B5EF4-FFF2-40B4-BE49-F238E27FC236}">
                <a16:creationId xmlns:a16="http://schemas.microsoft.com/office/drawing/2014/main" id="{7D877398-4A56-ED10-D4A9-5649DA61E4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35150" y="476250"/>
            <a:ext cx="5383213" cy="5095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En el portal de Belén, rin, rin…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ladronzuelos han entrado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 al Niño que está en la cuna, rin, rin…,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remendaba, yo me remendé,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eché un remiendo,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yo me lo quité,</a:t>
            </a:r>
          </a:p>
          <a:p>
            <a:pPr eaLnBrk="1" hangingPunct="1">
              <a:buFontTx/>
              <a:buNone/>
            </a:pPr>
            <a:r>
              <a:rPr lang="es-ES" altLang="es-ES" sz="1800">
                <a:latin typeface="Comic Sans MS" panose="030F0702030302020204" pitchFamily="66" charset="0"/>
              </a:rPr>
              <a:t>los pañales le han robado.</a:t>
            </a:r>
          </a:p>
          <a:p>
            <a:pPr eaLnBrk="1" hangingPunct="1">
              <a:buFontTx/>
              <a:buNone/>
            </a:pPr>
            <a:endParaRPr lang="es-ES" altLang="es-ES" sz="1800">
              <a:latin typeface="Comic Sans MS" panose="030F0702030302020204" pitchFamily="66" charset="0"/>
            </a:endParaRP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MARÍA, MARÍA, VEN ACÁ VOLANDO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QUE LOS PAÑALILLOS</a:t>
            </a:r>
          </a:p>
          <a:p>
            <a:pPr eaLnBrk="1" hangingPunct="1">
              <a:buFontTx/>
              <a:buNone/>
            </a:pPr>
            <a:r>
              <a:rPr lang="es-ES" altLang="es-ES" sz="1800" b="1">
                <a:latin typeface="Comic Sans MS" panose="030F0702030302020204" pitchFamily="66" charset="0"/>
              </a:rPr>
              <a:t>LOS ESTÁN LLEVANDO. (bis).</a:t>
            </a:r>
          </a:p>
          <a:p>
            <a:pPr eaLnBrk="1" hangingPunct="1">
              <a:buFontTx/>
              <a:buNone/>
            </a:pPr>
            <a:endParaRPr lang="es-ES" altLang="es-ES" b="1">
              <a:solidFill>
                <a:srgbClr val="FFFFFF"/>
              </a:solidFill>
            </a:endParaRPr>
          </a:p>
        </p:txBody>
      </p:sp>
      <p:sp>
        <p:nvSpPr>
          <p:cNvPr id="56323" name="CuadroTexto 6">
            <a:extLst>
              <a:ext uri="{FF2B5EF4-FFF2-40B4-BE49-F238E27FC236}">
                <a16:creationId xmlns:a16="http://schemas.microsoft.com/office/drawing/2014/main" id="{FB1C3312-51DF-9765-196F-56CD3C9EF8E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3/3</a:t>
            </a:r>
          </a:p>
        </p:txBody>
      </p:sp>
      <p:pic>
        <p:nvPicPr>
          <p:cNvPr id="56324" name="Picture 2" descr="Kamiano » ¡Está muy cerca!">
            <a:extLst>
              <a:ext uri="{FF2B5EF4-FFF2-40B4-BE49-F238E27FC236}">
                <a16:creationId xmlns:a16="http://schemas.microsoft.com/office/drawing/2014/main" id="{09E91389-95A6-1EB7-A8A9-A4832C097F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260350"/>
            <a:ext cx="3048000" cy="2944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9D354B13-7F2B-8876-B6B3-1C544619F1D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64789651-C797-D5EF-3E97-B3D6AF784D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ángulo 4">
            <a:extLst>
              <a:ext uri="{FF2B5EF4-FFF2-40B4-BE49-F238E27FC236}">
                <a16:creationId xmlns:a16="http://schemas.microsoft.com/office/drawing/2014/main" id="{71F282FD-73B4-3370-44B9-3323FFEF6CD2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84325" y="692150"/>
            <a:ext cx="4572000" cy="4195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comenzó el contar los años.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subimos muchos peldaños.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se abrieron todas las puertas,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aire sopló fresquito,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la vida llenó la tierra.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Jesús.(bis)</a:t>
            </a:r>
          </a:p>
        </p:txBody>
      </p:sp>
      <p:sp>
        <p:nvSpPr>
          <p:cNvPr id="57347" name="CuadroTexto 6">
            <a:extLst>
              <a:ext uri="{FF2B5EF4-FFF2-40B4-BE49-F238E27FC236}">
                <a16:creationId xmlns:a16="http://schemas.microsoft.com/office/drawing/2014/main" id="{2A8CF503-0775-D32A-E969-2C89472C91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57348" name="CuadroTexto 7">
            <a:extLst>
              <a:ext uri="{FF2B5EF4-FFF2-40B4-BE49-F238E27FC236}">
                <a16:creationId xmlns:a16="http://schemas.microsoft.com/office/drawing/2014/main" id="{EB214CFB-F89D-68B9-A802-08143A6AAE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32138" y="44450"/>
            <a:ext cx="5958682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None/>
            </a:pPr>
            <a:r>
              <a:rPr lang="es-ES_tradnl" altLang="es-ES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EL DÍA QUE NACIÓ JESÚS</a:t>
            </a:r>
            <a:endParaRPr lang="es-ES" altLang="es-ES" b="1" u="sng" dirty="0">
              <a:solidFill>
                <a:srgbClr val="CC0000"/>
              </a:solidFill>
              <a:latin typeface="Comic Sans MS" panose="030F0702030302020204" pitchFamily="66" charset="0"/>
            </a:endParaRPr>
          </a:p>
        </p:txBody>
      </p:sp>
      <p:sp>
        <p:nvSpPr>
          <p:cNvPr id="57349" name="CuadroTexto 6">
            <a:extLst>
              <a:ext uri="{FF2B5EF4-FFF2-40B4-BE49-F238E27FC236}">
                <a16:creationId xmlns:a16="http://schemas.microsoft.com/office/drawing/2014/main" id="{8FECFB9B-2C8B-43C0-CCEF-6650A9ADD2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49737" y="4887913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sp>
        <p:nvSpPr>
          <p:cNvPr id="57350" name="Rectángulo 4">
            <a:extLst>
              <a:ext uri="{FF2B5EF4-FFF2-40B4-BE49-F238E27FC236}">
                <a16:creationId xmlns:a16="http://schemas.microsoft.com/office/drawing/2014/main" id="{4D56D368-DC5C-855B-3F74-11EB80AAC44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08625" y="692150"/>
            <a:ext cx="4572000" cy="419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la gente estuvo de fiesta.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despertamos de la siesta.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rieron todos los tristes,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volaron ángeles nuevos,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curaron las cicatrices.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Jesús.(bis)</a:t>
            </a:r>
          </a:p>
        </p:txBody>
      </p:sp>
      <p:pic>
        <p:nvPicPr>
          <p:cNvPr id="57351" name="Picture 8" descr="santos fano">
            <a:extLst>
              <a:ext uri="{FF2B5EF4-FFF2-40B4-BE49-F238E27FC236}">
                <a16:creationId xmlns:a16="http://schemas.microsoft.com/office/drawing/2014/main" id="{405DD518-8889-B3A7-5892-842234F6573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4300" y="4887913"/>
            <a:ext cx="2303463" cy="195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7352" name="Picture 10" descr="fiesta-imagen-animada-0017">
            <a:extLst>
              <a:ext uri="{FF2B5EF4-FFF2-40B4-BE49-F238E27FC236}">
                <a16:creationId xmlns:a16="http://schemas.microsoft.com/office/drawing/2014/main" id="{1DC7BC3C-27AD-7D6E-09D3-D14647C25D1B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263" y="1989138"/>
            <a:ext cx="1042987" cy="1304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7514791F-8F83-9B45-8BE9-53154088E6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E2B11334-BE64-0F4D-810D-9E7F06A583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561781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ángulo 4">
            <a:extLst>
              <a:ext uri="{FF2B5EF4-FFF2-40B4-BE49-F238E27FC236}">
                <a16:creationId xmlns:a16="http://schemas.microsoft.com/office/drawing/2014/main" id="{6C7E1F48-FA9F-6BAC-9E06-3A888D16B418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24075" y="590550"/>
            <a:ext cx="3887788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se acercaron los pastores.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olieron mejor las flores.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sonaron las panderetas,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mejoraron los humores,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bailaron en las escuelas.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</a:t>
            </a:r>
            <a:endParaRPr lang="es-ES" altLang="es-ES" sz="2000">
              <a:latin typeface="Comic Sans MS" panose="030F0702030302020204" pitchFamily="66" charset="0"/>
            </a:endParaRPr>
          </a:p>
        </p:txBody>
      </p:sp>
      <p:sp>
        <p:nvSpPr>
          <p:cNvPr id="58371" name="CuadroTexto 6">
            <a:extLst>
              <a:ext uri="{FF2B5EF4-FFF2-40B4-BE49-F238E27FC236}">
                <a16:creationId xmlns:a16="http://schemas.microsoft.com/office/drawing/2014/main" id="{CCE4F31E-FD73-8EB8-E83D-0FE7D93C4AB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261350" y="230188"/>
            <a:ext cx="51752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800" b="1">
                <a:solidFill>
                  <a:schemeClr val="bg1"/>
                </a:solidFill>
              </a:rPr>
              <a:t>1/3</a:t>
            </a:r>
          </a:p>
        </p:txBody>
      </p:sp>
      <p:sp>
        <p:nvSpPr>
          <p:cNvPr id="58372" name="CuadroTexto 6">
            <a:extLst>
              <a:ext uri="{FF2B5EF4-FFF2-40B4-BE49-F238E27FC236}">
                <a16:creationId xmlns:a16="http://schemas.microsoft.com/office/drawing/2014/main" id="{0F906D00-9572-72B6-9C40-E123B0C575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31351" y="4625975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sp>
        <p:nvSpPr>
          <p:cNvPr id="58373" name="Rectángulo 4">
            <a:extLst>
              <a:ext uri="{FF2B5EF4-FFF2-40B4-BE49-F238E27FC236}">
                <a16:creationId xmlns:a16="http://schemas.microsoft.com/office/drawing/2014/main" id="{66F5B3A6-CFE2-B2CF-C575-00EDEC772772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78475" y="568325"/>
            <a:ext cx="3889375" cy="4657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la gente estuvo de fiesta.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despertamos de la siesta.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rieron todos los tristes,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volaron ángeles nuevos, 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>
                <a:latin typeface="Comic Sans MS" panose="030F0702030302020204" pitchFamily="66" charset="0"/>
                <a:cs typeface="Times New Roman" panose="02020603050405020304" pitchFamily="18" charset="0"/>
              </a:rPr>
              <a:t>curaron las cicatrices.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</a:t>
            </a:r>
          </a:p>
          <a:p>
            <a:pPr eaLnBrk="1" hangingPunct="1">
              <a:lnSpc>
                <a:spcPct val="150000"/>
              </a:lnSpc>
              <a:spcBef>
                <a:spcPct val="0"/>
              </a:spcBef>
              <a:buFontTx/>
              <a:buNone/>
            </a:pPr>
            <a:r>
              <a:rPr lang="es-ES" altLang="es-ES" sz="2000" b="1">
                <a:latin typeface="Comic Sans MS" panose="030F0702030302020204" pitchFamily="66" charset="0"/>
                <a:cs typeface="Times New Roman" panose="02020603050405020304" pitchFamily="18" charset="0"/>
              </a:rPr>
              <a:t>El día que nació Jesús.</a:t>
            </a:r>
            <a:endParaRPr lang="es-ES" altLang="es-ES" sz="2000">
              <a:latin typeface="Comic Sans MS" panose="030F0702030302020204" pitchFamily="66" charset="0"/>
            </a:endParaRPr>
          </a:p>
        </p:txBody>
      </p:sp>
      <p:pic>
        <p:nvPicPr>
          <p:cNvPr id="58374" name="Picture 7" descr="140 ideas de Fano | catequesis, catolico, catecismo">
            <a:extLst>
              <a:ext uri="{FF2B5EF4-FFF2-40B4-BE49-F238E27FC236}">
                <a16:creationId xmlns:a16="http://schemas.microsoft.com/office/drawing/2014/main" id="{4E05BB6C-E48F-26B9-118F-3FEA0ACA608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363" y="2133600"/>
            <a:ext cx="1989137" cy="2830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5" name="Picture 9" descr="pandero-y-pandereta-imagen-animada-0009">
            <a:extLst>
              <a:ext uri="{FF2B5EF4-FFF2-40B4-BE49-F238E27FC236}">
                <a16:creationId xmlns:a16="http://schemas.microsoft.com/office/drawing/2014/main" id="{30311925-8732-7078-3708-D8A4A4BF0922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175" y="5226050"/>
            <a:ext cx="1279525" cy="96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8376" name="Picture 11" descr="flor-imagen-animada-0388">
            <a:extLst>
              <a:ext uri="{FF2B5EF4-FFF2-40B4-BE49-F238E27FC236}">
                <a16:creationId xmlns:a16="http://schemas.microsoft.com/office/drawing/2014/main" id="{5EEE78E3-6E9B-DC26-9E32-6F466E3DECE3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825" y="1635125"/>
            <a:ext cx="571500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6811B4D3-DB4F-4407-C60C-B35C670414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AC610BFB-48CB-B394-4A7E-5AA119CD8D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223068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394" name="Picture 2" descr="http://2.bp.blogspot.com/_sVvtXs8s020/TE0lsJTGYSI/AAAAAAAAEn0/QOW6DyVzB2A/s1600/Servid+amor,+servid+con+amor.jpg">
            <a:extLst>
              <a:ext uri="{FF2B5EF4-FFF2-40B4-BE49-F238E27FC236}">
                <a16:creationId xmlns:a16="http://schemas.microsoft.com/office/drawing/2014/main" id="{6856A343-69CF-B034-8E01-625A3933D2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775" y="1089025"/>
            <a:ext cx="4176712" cy="3419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9395" name="1 Título">
            <a:extLst>
              <a:ext uri="{FF2B5EF4-FFF2-40B4-BE49-F238E27FC236}">
                <a16:creationId xmlns:a16="http://schemas.microsoft.com/office/drawing/2014/main" id="{79DD0495-27AD-C9A9-DB0E-F1F0C8888E2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238250" y="-100013"/>
            <a:ext cx="8229600" cy="1371601"/>
          </a:xfrm>
        </p:spPr>
        <p:txBody>
          <a:bodyPr/>
          <a:lstStyle/>
          <a:p>
            <a:pPr eaLnBrk="1" hangingPunct="1"/>
            <a:r>
              <a:rPr lang="es-ES" altLang="es-ES" sz="5400">
                <a:latin typeface="Comic Sans MS" panose="030F0702030302020204" pitchFamily="66" charset="0"/>
              </a:rPr>
              <a:t>¡FELIZ NAVIDAD!</a:t>
            </a:r>
          </a:p>
        </p:txBody>
      </p:sp>
      <p:sp>
        <p:nvSpPr>
          <p:cNvPr id="7" name="1 Título">
            <a:extLst>
              <a:ext uri="{FF2B5EF4-FFF2-40B4-BE49-F238E27FC236}">
                <a16:creationId xmlns:a16="http://schemas.microsoft.com/office/drawing/2014/main" id="{069550F5-F63D-F279-7911-4C51E40C0C89}"/>
              </a:ext>
            </a:extLst>
          </p:cNvPr>
          <p:cNvSpPr txBox="1">
            <a:spLocks/>
          </p:cNvSpPr>
          <p:nvPr/>
        </p:nvSpPr>
        <p:spPr bwMode="auto">
          <a:xfrm>
            <a:off x="2195513" y="4508500"/>
            <a:ext cx="5184775" cy="13684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s-ES" sz="4000" b="1" dirty="0">
                <a:latin typeface="Comic Sans MS" panose="030F0702030302020204" pitchFamily="66" charset="0"/>
                <a:ea typeface="+mj-ea"/>
                <a:cs typeface="+mj-cs"/>
              </a:rPr>
              <a:t>¡COMPÁRTELO CON LOS DEMÁS!</a:t>
            </a:r>
          </a:p>
        </p:txBody>
      </p:sp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370BABEB-8F7B-1C97-F68B-543F6AAA0C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7213D58-A2F1-04CF-A913-9E8B2E3720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corazon-imagen-animada-0879">
            <a:extLst>
              <a:ext uri="{FF2B5EF4-FFF2-40B4-BE49-F238E27FC236}">
                <a16:creationId xmlns:a16="http://schemas.microsoft.com/office/drawing/2014/main" id="{53D5DA2F-7EE9-86C1-C86E-D41CCFDCD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52742">
            <a:off x="4259634" y="2851215"/>
            <a:ext cx="860173" cy="791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corazon-imagen-animada-0879">
            <a:extLst>
              <a:ext uri="{FF2B5EF4-FFF2-40B4-BE49-F238E27FC236}">
                <a16:creationId xmlns:a16="http://schemas.microsoft.com/office/drawing/2014/main" id="{BDD16E1B-230B-A7E2-4A23-0C31F212CE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319436">
            <a:off x="5380316" y="2428993"/>
            <a:ext cx="1178980" cy="10849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8" name="CuadroTexto 8">
            <a:extLst>
              <a:ext uri="{FF2B5EF4-FFF2-40B4-BE49-F238E27FC236}">
                <a16:creationId xmlns:a16="http://schemas.microsoft.com/office/drawing/2014/main" id="{A3FB394B-9F5F-BFF7-DDE6-F45D5AA6FFB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92275" y="332656"/>
            <a:ext cx="7451725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defTabSz="4572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4572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4572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b="1" u="sng" dirty="0">
                <a:solidFill>
                  <a:srgbClr val="000000"/>
                </a:solidFill>
                <a:latin typeface="Comic Sans MS" panose="030F0702030302020204" pitchFamily="66" charset="0"/>
              </a:rPr>
              <a:t>Solemnidad de la Epifanía del Señor</a:t>
            </a:r>
          </a:p>
        </p:txBody>
      </p:sp>
      <p:pic>
        <p:nvPicPr>
          <p:cNvPr id="16390" name="Picture 8" descr="Epifanía del Señor: 6 de enero de 2020 – Iglesia en Aragon">
            <a:extLst>
              <a:ext uri="{FF2B5EF4-FFF2-40B4-BE49-F238E27FC236}">
                <a16:creationId xmlns:a16="http://schemas.microsoft.com/office/drawing/2014/main" id="{2A6E4B1E-3E7B-EA96-2C3B-3D75E922CA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975" y="1009650"/>
            <a:ext cx="5300663" cy="4011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n 2">
            <a:extLst>
              <a:ext uri="{FF2B5EF4-FFF2-40B4-BE49-F238E27FC236}">
                <a16:creationId xmlns:a16="http://schemas.microsoft.com/office/drawing/2014/main" id="{6AEFD8C8-41CD-468B-94AD-41180F3241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6705" y="2661221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048DE7A6-39D1-8E15-5FB3-A42D77A191A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s animados estrellas">
            <a:extLst>
              <a:ext uri="{FF2B5EF4-FFF2-40B4-BE49-F238E27FC236}">
                <a16:creationId xmlns:a16="http://schemas.microsoft.com/office/drawing/2014/main" id="{61F08BB5-53BA-88BD-D13D-B4E2455ED3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ángulo 2">
            <a:extLst>
              <a:ext uri="{FF2B5EF4-FFF2-40B4-BE49-F238E27FC236}">
                <a16:creationId xmlns:a16="http://schemas.microsoft.com/office/drawing/2014/main" id="{C3A35D02-12D0-63BA-12C9-6CDDEEA3C1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8175" y="836613"/>
            <a:ext cx="7200900" cy="5262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Gloria a Dios en el cielo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y en la tierra paz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Los ángeles bajan del cielo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cantando un himno de paz;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con ellos nosotros cantamos el Gloria de Navidad,</a:t>
            </a:r>
            <a:r>
              <a:rPr lang="es-ES" altLang="es-ES" sz="2400" b="1">
                <a:latin typeface="Comic Sans MS" panose="030F0702030302020204" pitchFamily="66" charset="0"/>
              </a:rPr>
              <a:t> 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con ellos nosotros cantamos el Gloria de Navidad.</a:t>
            </a:r>
            <a:r>
              <a:rPr lang="es-ES" altLang="es-ES" sz="2400" b="1">
                <a:latin typeface="Comic Sans MS" panose="030F0702030302020204" pitchFamily="66" charset="0"/>
              </a:rPr>
              <a:t> 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Gloria a Dios en el cielo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y en la tierra paz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</p:txBody>
      </p:sp>
      <p:sp>
        <p:nvSpPr>
          <p:cNvPr id="17411" name="CuadroTexto 8">
            <a:extLst>
              <a:ext uri="{FF2B5EF4-FFF2-40B4-BE49-F238E27FC236}">
                <a16:creationId xmlns:a16="http://schemas.microsoft.com/office/drawing/2014/main" id="{1CDE412E-4864-484C-5E6A-EA2FE5465E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35413" y="115888"/>
            <a:ext cx="531106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sz="36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G</a:t>
            </a:r>
            <a:r>
              <a:rPr lang="es-ES" altLang="es-ES" sz="36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LORIA DE NAVIDAD</a:t>
            </a:r>
          </a:p>
        </p:txBody>
      </p:sp>
      <p:pic>
        <p:nvPicPr>
          <p:cNvPr id="17412" name="Imagen 7">
            <a:extLst>
              <a:ext uri="{FF2B5EF4-FFF2-40B4-BE49-F238E27FC236}">
                <a16:creationId xmlns:a16="http://schemas.microsoft.com/office/drawing/2014/main" id="{C0F37AD0-D28F-3B16-2EE9-12154221B0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488" y="1412875"/>
            <a:ext cx="20161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3" name="CuadroTexto 6">
            <a:extLst>
              <a:ext uri="{FF2B5EF4-FFF2-40B4-BE49-F238E27FC236}">
                <a16:creationId xmlns:a16="http://schemas.microsoft.com/office/drawing/2014/main" id="{6F3B13D1-0416-9283-8BA8-59650D114A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1/2</a:t>
            </a:r>
          </a:p>
        </p:txBody>
      </p:sp>
      <p:pic>
        <p:nvPicPr>
          <p:cNvPr id="17414" name="Imagen 2">
            <a:extLst>
              <a:ext uri="{FF2B5EF4-FFF2-40B4-BE49-F238E27FC236}">
                <a16:creationId xmlns:a16="http://schemas.microsoft.com/office/drawing/2014/main" id="{AAA871A9-5717-0412-DE0C-50E96EA254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2279650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8A869C1C-1AAB-5725-2FD8-BAB09758E7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83E90D9A-22EE-0094-5FC6-BEE92D8C33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ángulo 2">
            <a:extLst>
              <a:ext uri="{FF2B5EF4-FFF2-40B4-BE49-F238E27FC236}">
                <a16:creationId xmlns:a16="http://schemas.microsoft.com/office/drawing/2014/main" id="{0B17C493-E2E7-90C1-E2B6-A2D88E43B0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392238" y="692150"/>
            <a:ext cx="7777162" cy="4894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A ti, Padre Dios, alabamos y gracias te damos, Señor,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porque nos envías al Hijo, Jesús, nuestro Salvador,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porque nos envías al Hijo, Jesús, nuestro Salvador.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 b="1">
                <a:latin typeface="Comic Sans MS" panose="030F0702030302020204" pitchFamily="66" charset="0"/>
              </a:rPr>
              <a:t>Gloria a Dios en el cielo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y en la tierra paz</a:t>
            </a:r>
            <a:br>
              <a:rPr lang="es-ES" altLang="es-ES" sz="2400" b="1">
                <a:latin typeface="Comic Sans MS" panose="030F0702030302020204" pitchFamily="66" charset="0"/>
              </a:rPr>
            </a:br>
            <a:r>
              <a:rPr lang="es-ES" altLang="es-ES" sz="2400" b="1">
                <a:latin typeface="Comic Sans MS" panose="030F0702030302020204" pitchFamily="66" charset="0"/>
              </a:rPr>
              <a:t>a los hombres que ama el Señor.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La tierra repite el mensaje y canta el himno de paz,</a:t>
            </a:r>
            <a:br>
              <a:rPr lang="es-ES" altLang="es-ES" sz="2400">
                <a:latin typeface="Comic Sans MS" panose="030F0702030302020204" pitchFamily="66" charset="0"/>
              </a:rPr>
            </a:br>
            <a:r>
              <a:rPr lang="es-ES" altLang="es-ES" sz="2400">
                <a:latin typeface="Comic Sans MS" panose="030F0702030302020204" pitchFamily="66" charset="0"/>
              </a:rPr>
              <a:t>con ella nosotros cantamos el Gloria de Navidad,</a:t>
            </a:r>
          </a:p>
          <a:p>
            <a:pPr eaLnBrk="1" hangingPunct="1"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es-ES" altLang="es-ES" sz="2400">
                <a:latin typeface="Comic Sans MS" panose="030F0702030302020204" pitchFamily="66" charset="0"/>
              </a:rPr>
              <a:t>con ella nosotros cantamos el Gloria de Navidad.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2400" b="1">
              <a:latin typeface="Comic Sans MS" panose="030F0702030302020204" pitchFamily="66" charset="0"/>
            </a:endParaRPr>
          </a:p>
        </p:txBody>
      </p:sp>
      <p:sp>
        <p:nvSpPr>
          <p:cNvPr id="18435" name="CuadroTexto 6">
            <a:extLst>
              <a:ext uri="{FF2B5EF4-FFF2-40B4-BE49-F238E27FC236}">
                <a16:creationId xmlns:a16="http://schemas.microsoft.com/office/drawing/2014/main" id="{23D62F2F-F37F-38FD-4035-43BA5E6CA9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20113" y="4508500"/>
            <a:ext cx="539750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1600" b="1">
                <a:solidFill>
                  <a:schemeClr val="bg1"/>
                </a:solidFill>
                <a:latin typeface="Comic Sans MS" panose="030F0702030302020204" pitchFamily="66" charset="0"/>
              </a:rPr>
              <a:t>2/2</a:t>
            </a:r>
          </a:p>
        </p:txBody>
      </p:sp>
      <p:pic>
        <p:nvPicPr>
          <p:cNvPr id="18436" name="Imagen 7">
            <a:extLst>
              <a:ext uri="{FF2B5EF4-FFF2-40B4-BE49-F238E27FC236}">
                <a16:creationId xmlns:a16="http://schemas.microsoft.com/office/drawing/2014/main" id="{3B110838-BBCA-9A33-D8E0-B533A70753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5463" y="2106613"/>
            <a:ext cx="2016125" cy="1298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437" name="Imagen 2">
            <a:extLst>
              <a:ext uri="{FF2B5EF4-FFF2-40B4-BE49-F238E27FC236}">
                <a16:creationId xmlns:a16="http://schemas.microsoft.com/office/drawing/2014/main" id="{1B699A94-38CA-6E18-4A19-6DCA67545F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1725" y="2973388"/>
            <a:ext cx="487363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255BA898-495F-F9E1-13A0-A0D416F61F9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50F9B61-22DA-35CB-FCE3-5940E2F68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3">
            <a:extLst>
              <a:ext uri="{FF2B5EF4-FFF2-40B4-BE49-F238E27FC236}">
                <a16:creationId xmlns:a16="http://schemas.microsoft.com/office/drawing/2014/main" id="{B7FCAC41-D57A-F83D-7149-37D3215E30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58888" y="1136650"/>
            <a:ext cx="7777162" cy="41767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286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6858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ts val="1000"/>
              </a:spcBef>
              <a:buFontTx/>
              <a:buNone/>
            </a:pPr>
            <a:r>
              <a:rPr lang="es-ES_tradnl" altLang="es-ES" sz="2000" b="1" u="sng" dirty="0">
                <a:latin typeface="Comic Sans MS" panose="030F0702030302020204" pitchFamily="66" charset="0"/>
              </a:rPr>
              <a:t>1ª LECTURA</a:t>
            </a:r>
            <a:r>
              <a:rPr lang="es-ES_tradnl" altLang="es-ES" sz="2000" b="1" dirty="0">
                <a:latin typeface="Comic Sans MS" panose="030F0702030302020204" pitchFamily="66" charset="0"/>
              </a:rPr>
              <a:t>: </a:t>
            </a:r>
            <a:r>
              <a:rPr lang="es-ES" altLang="es-ES" sz="2300" b="1" dirty="0">
                <a:latin typeface="Comic Sans MS" panose="030F0702030302020204" pitchFamily="66" charset="0"/>
              </a:rPr>
              <a:t>Libro de Isaías </a:t>
            </a:r>
          </a:p>
          <a:p>
            <a:pPr eaLnBrk="1" hangingPunct="1">
              <a:spcBef>
                <a:spcPts val="1000"/>
              </a:spcBef>
              <a:buFontTx/>
              <a:buNone/>
            </a:pPr>
            <a:endParaRPr lang="es-ES" altLang="es-ES" sz="2400" b="1" u="sng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s-ES" altLang="es-ES" sz="2000" b="1" u="sng" dirty="0">
                <a:latin typeface="Comic Sans MS" panose="030F0702030302020204" pitchFamily="66" charset="0"/>
              </a:rPr>
              <a:t>SALMO:</a:t>
            </a:r>
            <a:r>
              <a:rPr lang="es-ES" altLang="es-ES" sz="2000" b="1" dirty="0">
                <a:latin typeface="Comic Sans MS" panose="030F0702030302020204" pitchFamily="66" charset="0"/>
              </a:rPr>
              <a:t>  </a:t>
            </a:r>
            <a:r>
              <a:rPr lang="es-ES" altLang="es-ES" sz="2500" b="1" dirty="0">
                <a:solidFill>
                  <a:srgbClr val="C00000"/>
                </a:solidFill>
                <a:latin typeface="Comic Sans MS" panose="030F0702030302020204" pitchFamily="66" charset="0"/>
              </a:rPr>
              <a:t>Se postrarán ante ti, Señor,</a:t>
            </a:r>
          </a:p>
          <a:p>
            <a:pPr eaLnBrk="1" hangingPunct="1"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s-ES" altLang="es-ES" sz="2500" b="1" dirty="0">
                <a:solidFill>
                  <a:srgbClr val="C00000"/>
                </a:solidFill>
                <a:latin typeface="Comic Sans MS" panose="030F0702030302020204" pitchFamily="66" charset="0"/>
              </a:rPr>
              <a:t>		   todos los pueblos de la tierra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s-ES" altLang="es-ES" sz="1800" b="1" dirty="0">
              <a:latin typeface="Comic Sans MS" panose="030F0702030302020204" pitchFamily="66" charset="0"/>
            </a:endParaRPr>
          </a:p>
          <a:p>
            <a:pPr eaLnBrk="1" hangingPunct="1">
              <a:spcBef>
                <a:spcPts val="1000"/>
              </a:spcBef>
              <a:buFontTx/>
              <a:buNone/>
            </a:pPr>
            <a:r>
              <a:rPr lang="es-ES" altLang="es-ES" sz="2000" b="1" u="sng" dirty="0">
                <a:latin typeface="Comic Sans MS" panose="030F0702030302020204" pitchFamily="66" charset="0"/>
              </a:rPr>
              <a:t>2ª LECTURA:</a:t>
            </a:r>
            <a:r>
              <a:rPr lang="es-ES" altLang="es-ES" sz="2000" b="1" dirty="0">
                <a:latin typeface="Comic Sans MS" panose="030F0702030302020204" pitchFamily="66" charset="0"/>
              </a:rPr>
              <a:t> </a:t>
            </a:r>
            <a:r>
              <a:rPr lang="es-ES" altLang="es-ES" sz="2200" b="1" dirty="0">
                <a:latin typeface="Comic Sans MS" panose="030F0702030302020204" pitchFamily="66" charset="0"/>
              </a:rPr>
              <a:t>Carta del apóstol san Pablo a los Efesios</a:t>
            </a:r>
            <a:endParaRPr lang="es-ES_tradnl" altLang="es-ES" sz="2200" b="1" u="sng" dirty="0">
              <a:latin typeface="Comic Sans MS" panose="030F0702030302020204" pitchFamily="66" charset="0"/>
            </a:endParaRPr>
          </a:p>
        </p:txBody>
      </p:sp>
      <p:sp>
        <p:nvSpPr>
          <p:cNvPr id="19459" name="CuadroTexto 8">
            <a:extLst>
              <a:ext uri="{FF2B5EF4-FFF2-40B4-BE49-F238E27FC236}">
                <a16:creationId xmlns:a16="http://schemas.microsoft.com/office/drawing/2014/main" id="{08BEA47A-F05D-333B-E38C-265CC8C47D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9788" y="188913"/>
            <a:ext cx="5765800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_tradnl" altLang="es-ES" b="1" u="sng">
                <a:latin typeface="Comic Sans MS" panose="030F0702030302020204" pitchFamily="66" charset="0"/>
              </a:rPr>
              <a:t>L</a:t>
            </a:r>
            <a:r>
              <a:rPr lang="es-ES" altLang="es-ES" b="1" u="sng">
                <a:latin typeface="Comic Sans MS" panose="030F0702030302020204" pitchFamily="66" charset="0"/>
              </a:rPr>
              <a:t>ITURGIA DE LA PALABRA</a:t>
            </a:r>
          </a:p>
        </p:txBody>
      </p:sp>
      <p:pic>
        <p:nvPicPr>
          <p:cNvPr id="19460" name="Imagen 2" descr="Un dibujo de un perro&#10;&#10;Descripción generada automáticamente con confianza media">
            <a:extLst>
              <a:ext uri="{FF2B5EF4-FFF2-40B4-BE49-F238E27FC236}">
                <a16:creationId xmlns:a16="http://schemas.microsoft.com/office/drawing/2014/main" id="{20C8343B-4093-295C-61A7-967432CAC45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8063" y="3860800"/>
            <a:ext cx="2736850" cy="186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81E93949-7B74-943D-7214-BACB10665D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D7CFC820-947B-BACD-D583-D247DCC76B6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ángulo 4">
            <a:extLst>
              <a:ext uri="{FF2B5EF4-FFF2-40B4-BE49-F238E27FC236}">
                <a16:creationId xmlns:a16="http://schemas.microsoft.com/office/drawing/2014/main" id="{1EAE6A6C-497C-109D-931A-4B71C267F86D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92275" y="1773238"/>
            <a:ext cx="7272338" cy="314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s-ES" altLang="es-ES" b="1">
                <a:latin typeface="Comic Sans MS" panose="030F0702030302020204" pitchFamily="66" charset="0"/>
              </a:rPr>
              <a:t>El Niño Dios ha nacido en Belén, Aleluya, Aleluyaaa.</a:t>
            </a:r>
          </a:p>
          <a:p>
            <a:pPr algn="ctr" eaLnBrk="1" hangingPunct="1">
              <a:lnSpc>
                <a:spcPct val="150000"/>
              </a:lnSpc>
              <a:buFontTx/>
              <a:buNone/>
            </a:pPr>
            <a:r>
              <a:rPr lang="es-ES" altLang="es-ES" b="1">
                <a:latin typeface="Comic Sans MS" panose="030F0702030302020204" pitchFamily="66" charset="0"/>
              </a:rPr>
              <a:t>Quiere nacer en nosotros también, Aleluya, Aleluyaaa.</a:t>
            </a:r>
          </a:p>
        </p:txBody>
      </p:sp>
      <p:sp>
        <p:nvSpPr>
          <p:cNvPr id="21507" name="CuadroTexto 8">
            <a:extLst>
              <a:ext uri="{FF2B5EF4-FFF2-40B4-BE49-F238E27FC236}">
                <a16:creationId xmlns:a16="http://schemas.microsoft.com/office/drawing/2014/main" id="{9F43EACB-06CE-AA98-DC5D-7DDEF29286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96136" y="476146"/>
            <a:ext cx="287337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s-ES" altLang="es-ES" sz="4000" b="1" u="sng" dirty="0">
                <a:solidFill>
                  <a:srgbClr val="CC0000"/>
                </a:solidFill>
                <a:latin typeface="Comic Sans MS" panose="030F0702030302020204" pitchFamily="66" charset="0"/>
              </a:rPr>
              <a:t>ALELUYA</a:t>
            </a:r>
          </a:p>
        </p:txBody>
      </p:sp>
      <p:pic>
        <p:nvPicPr>
          <p:cNvPr id="21508" name="Imagen 2">
            <a:extLst>
              <a:ext uri="{FF2B5EF4-FFF2-40B4-BE49-F238E27FC236}">
                <a16:creationId xmlns:a16="http://schemas.microsoft.com/office/drawing/2014/main" id="{27177AB8-2228-86E1-B907-779A9125AB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313" y="1150938"/>
            <a:ext cx="601662" cy="53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509" name="Imagen 5">
            <a:extLst>
              <a:ext uri="{FF2B5EF4-FFF2-40B4-BE49-F238E27FC236}">
                <a16:creationId xmlns:a16="http://schemas.microsoft.com/office/drawing/2014/main" id="{89E74819-600A-F3B7-9B21-3ECE975131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4438" y="157163"/>
            <a:ext cx="2232025" cy="1571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2" descr="s animados estrellas">
            <a:extLst>
              <a:ext uri="{FF2B5EF4-FFF2-40B4-BE49-F238E27FC236}">
                <a16:creationId xmlns:a16="http://schemas.microsoft.com/office/drawing/2014/main" id="{F1CFAE27-274D-8EB1-EC1F-75CF666BC7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584061" y="-260036"/>
            <a:ext cx="952500" cy="95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 descr="s animados estrellas">
            <a:extLst>
              <a:ext uri="{FF2B5EF4-FFF2-40B4-BE49-F238E27FC236}">
                <a16:creationId xmlns:a16="http://schemas.microsoft.com/office/drawing/2014/main" id="{1BC3704E-DE8F-63A5-6EBA-C59597B252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66090">
            <a:off x="1556411" y="6102043"/>
            <a:ext cx="637492" cy="637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9125</TotalTime>
  <Words>2511</Words>
  <Application>Microsoft Office PowerPoint</Application>
  <PresentationFormat>Presentación en pantalla (4:3)</PresentationFormat>
  <Paragraphs>387</Paragraphs>
  <Slides>43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43</vt:i4>
      </vt:variant>
    </vt:vector>
  </HeadingPairs>
  <TitlesOfParts>
    <vt:vector size="55" baseType="lpstr">
      <vt:lpstr>Arial</vt:lpstr>
      <vt:lpstr>Ballpark</vt:lpstr>
      <vt:lpstr>Baskerville Old Face</vt:lpstr>
      <vt:lpstr>Bodoni MT Black</vt:lpstr>
      <vt:lpstr>Calibri</vt:lpstr>
      <vt:lpstr>Comic Sans MS</vt:lpstr>
      <vt:lpstr>Maiandra GD</vt:lpstr>
      <vt:lpstr>Trebuchet MS</vt:lpstr>
      <vt:lpstr>Wingdings</vt:lpstr>
      <vt:lpstr>Wingdings 2</vt:lpstr>
      <vt:lpstr>Wingdings 3</vt:lpstr>
      <vt:lpstr>Conception personnalisée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CREDO de los apóstoles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El pan y el vino se transforman en el Cuerpo y en la Sangre de Jesús. 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¡FELIZ NAVIDAD!</vt:lpstr>
    </vt:vector>
  </TitlesOfParts>
  <Company>FEYTS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¡¡¡ BIENVENIDOS!!!</dc:title>
  <dc:creator>usuario</dc:creator>
  <cp:lastModifiedBy>MARIA LUISA FERNANDO VELAZQUEZ</cp:lastModifiedBy>
  <cp:revision>839</cp:revision>
  <dcterms:created xsi:type="dcterms:W3CDTF">2008-10-09T14:11:57Z</dcterms:created>
  <dcterms:modified xsi:type="dcterms:W3CDTF">2024-01-05T10:31:21Z</dcterms:modified>
</cp:coreProperties>
</file>