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4"/>
  </p:notesMasterIdLst>
  <p:sldIdLst>
    <p:sldId id="970" r:id="rId2"/>
    <p:sldId id="1081" r:id="rId3"/>
    <p:sldId id="1312" r:id="rId4"/>
    <p:sldId id="1146" r:id="rId5"/>
    <p:sldId id="1016" r:id="rId6"/>
    <p:sldId id="1382" r:id="rId7"/>
    <p:sldId id="1207" r:id="rId8"/>
    <p:sldId id="1380" r:id="rId9"/>
    <p:sldId id="1381" r:id="rId10"/>
    <p:sldId id="1021" r:id="rId11"/>
    <p:sldId id="1315" r:id="rId12"/>
    <p:sldId id="1023" r:id="rId13"/>
    <p:sldId id="1024" r:id="rId14"/>
    <p:sldId id="1387" r:id="rId15"/>
    <p:sldId id="1336" r:id="rId16"/>
    <p:sldId id="1383" r:id="rId17"/>
    <p:sldId id="1435" r:id="rId18"/>
    <p:sldId id="1436" r:id="rId19"/>
    <p:sldId id="1029" r:id="rId20"/>
    <p:sldId id="1030" r:id="rId21"/>
    <p:sldId id="1333" r:id="rId22"/>
    <p:sldId id="1032" r:id="rId23"/>
    <p:sldId id="1302" r:id="rId24"/>
    <p:sldId id="1438" r:id="rId25"/>
    <p:sldId id="1439" r:id="rId26"/>
    <p:sldId id="1368" r:id="rId27"/>
    <p:sldId id="1437" r:id="rId28"/>
    <p:sldId id="1036" r:id="rId29"/>
    <p:sldId id="1314" r:id="rId30"/>
    <p:sldId id="1290" r:id="rId31"/>
    <p:sldId id="1291" r:id="rId32"/>
    <p:sldId id="1423" r:id="rId33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00"/>
    <a:srgbClr val="000000"/>
    <a:srgbClr val="006600"/>
    <a:srgbClr val="004200"/>
    <a:srgbClr val="0080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67" autoAdjust="0"/>
    <p:restoredTop sz="94489" autoAdjust="0"/>
  </p:normalViewPr>
  <p:slideViewPr>
    <p:cSldViewPr>
      <p:cViewPr varScale="1">
        <p:scale>
          <a:sx n="72" d="100"/>
          <a:sy n="72" d="100"/>
        </p:scale>
        <p:origin x="121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91F3071D-5C8C-1F0D-7FFF-9C8179FBB4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00F879E8-AA2F-4E40-9111-B53A8960D2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98AEBA24-809F-4CDB-A08C-4240F66F95BC}" type="datetimeFigureOut">
              <a:rPr lang="es-ES"/>
              <a:pPr>
                <a:defRPr/>
              </a:pPr>
              <a:t>15/06/2024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86DAA702-6B3D-BF69-3023-1D289F79C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3BEC154-0E60-D875-151D-D21F5FF75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E5D3BD0-03E3-044F-59D5-82138854C3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D17B58C-5F11-EC9F-A1C5-755F9EFE7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651CC1-20DF-4DAB-8E27-264522B195B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>
            <a:extLst>
              <a:ext uri="{FF2B5EF4-FFF2-40B4-BE49-F238E27FC236}">
                <a16:creationId xmlns:a16="http://schemas.microsoft.com/office/drawing/2014/main" id="{14A50E44-179B-44B0-6E50-3FDFC3DF9B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2 Marcador de notas">
            <a:extLst>
              <a:ext uri="{FF2B5EF4-FFF2-40B4-BE49-F238E27FC236}">
                <a16:creationId xmlns:a16="http://schemas.microsoft.com/office/drawing/2014/main" id="{84D6A1B9-DC10-7E8D-9F4D-81B7938080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0244" name="3 Marcador de número de diapositiva">
            <a:extLst>
              <a:ext uri="{FF2B5EF4-FFF2-40B4-BE49-F238E27FC236}">
                <a16:creationId xmlns:a16="http://schemas.microsoft.com/office/drawing/2014/main" id="{642D6CE6-A0C9-FA40-1995-C81F1E58BA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41A82C2F-0CA1-4A13-972A-6A42431E891C}" type="slidenum">
              <a:rPr lang="es-ES" altLang="es-ES" smtClean="0">
                <a:latin typeface="Arial" panose="020B0604020202020204" pitchFamily="34" charset="0"/>
              </a:rPr>
              <a:pPr/>
              <a:t>5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881CD5-085D-E811-A90D-097A5D68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534AA-EB76-1F77-8C11-BE8B45D96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B355EC-ED8D-FB30-DE21-C5B6B870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3445-3A08-4D19-9D28-BA6687BE9D8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18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D24715-727E-DE97-3917-217B202B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62BA9-1872-CC26-5953-50F9A23D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52CCBF-4C58-114B-999C-2F68659A1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D57D1-3020-433D-9A16-657ED49633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3712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4037B3-B676-3877-032A-564B83248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B122C2-FBB4-A3EB-BCF8-745C5DDC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4808D7-7615-0779-6436-E8F91527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851CB-2487-4102-9C2F-3DA6F049A9F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4544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ABE6C3F-B10D-2119-F230-3919575C23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869C582-D96E-6BA4-CA6D-8BBE710B52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8461-D77A-4651-86F1-087F41941C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9CA66C94-AB95-7C5B-D105-F8502A8713C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497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0FF1C0A8-708C-B6F9-5325-3E1D52DDD8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7B6D01AC-EE6E-801A-1739-C45D5C61EC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D66B9-8A55-4634-B6F5-16AB4F7C046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8937E841-D4C6-431E-A9C2-FF1294BFCAF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46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ECFC30-849C-B20F-BB9A-9A80AAA92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88622-6DFE-32F5-2D5C-C7C8CDF4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37B70-4E79-AC3A-7ECD-1D4CC12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FCC1-8181-4570-9A44-1A4AFC5FAB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110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6A28CB-2024-3694-9A4E-AF477D164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293EE8-0699-82D4-FE1B-7E4695BE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FD477C-C572-B1E1-526B-819FAFFC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05E56-B1F9-420B-9DE6-DA1B072869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5751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5F9A532F-3E67-E60D-AE0F-496BC17D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D3B2338-D012-959E-1305-9815738E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716BEEED-358B-96DD-AF3E-6E7E3862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2B934-09CC-41D0-A4EB-7C047EBE16A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6744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3B9DF6D1-2711-D861-DF28-BAD755DE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EB6DFEEE-D76C-C504-9B05-B02A5C1C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FD2A657B-148F-F564-5C62-55A2D21E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64E3-AFB4-48DC-AE82-F5A684027B0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8092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750DFDF8-C452-C8E0-C85C-C8A183A5E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92E2084E-62E7-254D-56A2-EA8E36DEF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954CD34-4E1F-A134-573B-2589A229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071CC-B530-4485-A2CE-7079C0451C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931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460EE449-5B6D-B5D4-31B5-7741DD3E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0A05DBA6-C47F-0772-A418-55925FC4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F33CF59E-53CB-644C-DCDE-3461E7D6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30265-70C1-4821-B007-67ECB4A77C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6368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817B8CC4-7778-D625-2609-F1207ED4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B4B9358F-2840-4E5B-FF51-A480CFD6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F1767AF-9400-27AC-9E3D-15BB50EF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0B089-E341-4442-8EA6-D68FF9867DA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732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FED43BD-F69E-1392-1FE2-71A26480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71BA42B7-7D32-DF0D-7CFF-1BF68D4F9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CD32BF7-86AA-3910-A8ED-CBBD6F0A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3F8E6-15AC-4448-9645-F80BA282C62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851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4E68FBFF-DC6B-CE60-0F89-AA2712458F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F926F9D5-1B38-260D-466D-2B6D2DDAAA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D8F0EB-9021-9824-14B5-50F68C105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7C8D01-A73B-DA92-927C-CF9B2F3DC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E9314B-4C79-3334-886F-A2F85EA2D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2FDF50-AC59-40D7-B9FA-EF5E0493D71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819" r:id="rId1"/>
    <p:sldLayoutId id="2147489820" r:id="rId2"/>
    <p:sldLayoutId id="2147489821" r:id="rId3"/>
    <p:sldLayoutId id="2147489822" r:id="rId4"/>
    <p:sldLayoutId id="2147489823" r:id="rId5"/>
    <p:sldLayoutId id="2147489824" r:id="rId6"/>
    <p:sldLayoutId id="2147489825" r:id="rId7"/>
    <p:sldLayoutId id="2147489826" r:id="rId8"/>
    <p:sldLayoutId id="2147489827" r:id="rId9"/>
    <p:sldLayoutId id="2147489828" r:id="rId10"/>
    <p:sldLayoutId id="2147489829" r:id="rId11"/>
    <p:sldLayoutId id="2147489830" r:id="rId12"/>
    <p:sldLayoutId id="214748983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F707AF5-B99B-744D-558B-B178E7E597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3242950" y="1075437"/>
            <a:ext cx="5094600" cy="3588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017C5101-227E-D2E1-ED0B-B9E90DC78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910138"/>
            <a:ext cx="8013700" cy="354012"/>
          </a:xfrm>
          <a:prstGeom prst="rect">
            <a:avLst/>
          </a:prstGeom>
          <a:gradFill rotWithShape="1">
            <a:gsLst>
              <a:gs pos="0">
                <a:srgbClr val="96C196"/>
              </a:gs>
              <a:gs pos="50000">
                <a:srgbClr val="C0D7C0"/>
              </a:gs>
              <a:gs pos="100000">
                <a:srgbClr val="E1EBE1"/>
              </a:gs>
            </a:gsLst>
            <a:lin ang="135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1700" b="1">
                <a:latin typeface="Comic Sans MS" panose="030F0702030302020204" pitchFamily="66" charset="0"/>
              </a:rPr>
              <a:t>COMUNIDAD PARROQUIAL CRISTO REDENTOR –VALLADOLID</a:t>
            </a:r>
          </a:p>
        </p:txBody>
      </p:sp>
      <p:sp>
        <p:nvSpPr>
          <p:cNvPr id="8195" name="2 Subtítulo">
            <a:extLst>
              <a:ext uri="{FF2B5EF4-FFF2-40B4-BE49-F238E27FC236}">
                <a16:creationId xmlns:a16="http://schemas.microsoft.com/office/drawing/2014/main" id="{78F4D55E-A11A-2232-1C47-B9D8E7714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7175" y="381000"/>
            <a:ext cx="4392613" cy="576263"/>
          </a:xfrm>
        </p:spPr>
        <p:txBody>
          <a:bodyPr rtlCol="0">
            <a:normAutofit fontScale="925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DOMINGO, DÍA DEL SEÑOR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4400" b="1" dirty="0">
              <a:solidFill>
                <a:srgbClr val="FFFF00"/>
              </a:solidFill>
              <a:latin typeface="Gabriola" panose="04040605051002020D02" pitchFamily="8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4400" b="1" dirty="0">
              <a:solidFill>
                <a:srgbClr val="FFFF00"/>
              </a:solidFill>
              <a:latin typeface="Gabriola" panose="04040605051002020D02" pitchFamily="8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4400" b="1" dirty="0">
              <a:solidFill>
                <a:srgbClr val="FFFF00"/>
              </a:solidFill>
              <a:latin typeface="Gabriola" panose="04040605051002020D02" pitchFamily="8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4400" b="1" dirty="0">
              <a:solidFill>
                <a:srgbClr val="FFFF00"/>
              </a:solidFill>
              <a:latin typeface="Gabriola" panose="04040605051002020D02" pitchFamily="82" charset="0"/>
            </a:endParaRPr>
          </a:p>
        </p:txBody>
      </p:sp>
      <p:sp>
        <p:nvSpPr>
          <p:cNvPr id="5125" name="2 Subtítulo">
            <a:extLst>
              <a:ext uri="{FF2B5EF4-FFF2-40B4-BE49-F238E27FC236}">
                <a16:creationId xmlns:a16="http://schemas.microsoft.com/office/drawing/2014/main" id="{DB0868A5-14FF-584C-4488-C290B82C8324}"/>
              </a:ext>
            </a:extLst>
          </p:cNvPr>
          <p:cNvSpPr txBox="1">
            <a:spLocks/>
          </p:cNvSpPr>
          <p:nvPr/>
        </p:nvSpPr>
        <p:spPr bwMode="auto">
          <a:xfrm>
            <a:off x="301625" y="5661025"/>
            <a:ext cx="81581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2000" b="1" u="sng"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2800" u="sng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06EE92-3A62-205F-C86E-A77C6F184BB2}"/>
              </a:ext>
            </a:extLst>
          </p:cNvPr>
          <p:cNvSpPr txBox="1"/>
          <p:nvPr/>
        </p:nvSpPr>
        <p:spPr>
          <a:xfrm rot="20022969">
            <a:off x="88667" y="806468"/>
            <a:ext cx="3659934" cy="769441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54A02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54A021"/>
                  </a:outerShdw>
                </a:effectLst>
                <a:latin typeface="Trebuchet MS"/>
              </a:rPr>
              <a:t>¡BIENVENIDOS!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07E63DDF-E8FF-8E17-D122-6D7FDD99B44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dirty="0">
              <a:solidFill>
                <a:srgbClr val="005400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5400"/>
                </a:solidFill>
                <a:latin typeface="Comic Sans MS" pitchFamily="66" charset="0"/>
              </a:rPr>
              <a:t>          </a:t>
            </a:r>
            <a:r>
              <a:rPr lang="es-ES" sz="2800" u="sng" dirty="0">
                <a:solidFill>
                  <a:srgbClr val="00B050"/>
                </a:solidFill>
                <a:latin typeface="Comic Sans MS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cap="small" dirty="0">
                <a:solidFill>
                  <a:schemeClr val="bg1"/>
                </a:solidFill>
                <a:latin typeface="Comic Sans MS" pitchFamily="66" charset="0"/>
              </a:rPr>
              <a:t>			  </a:t>
            </a:r>
            <a:r>
              <a:rPr lang="es-ES" sz="3800" b="1" cap="small" dirty="0">
                <a:latin typeface="Comic Sans MS" pitchFamily="66" charset="0"/>
              </a:rPr>
              <a:t>Te rogamos, óyenos</a:t>
            </a:r>
            <a:endParaRPr lang="es-ES" sz="3800" cap="small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533770C-9841-8BAC-0894-8772BDF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7" descr="telefonos">
            <a:extLst>
              <a:ext uri="{FF2B5EF4-FFF2-40B4-BE49-F238E27FC236}">
                <a16:creationId xmlns:a16="http://schemas.microsoft.com/office/drawing/2014/main" id="{0BA5FD0D-66BB-F5A8-C549-FB63EE4A2C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338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http://1.bp.blogspot.com/-p1vWe4tajQo/TdqRGpJuJ3I/AAAAAAAAAQs/09WYbxszJCU/s1600/pan.jpg.jpg">
            <a:extLst>
              <a:ext uri="{FF2B5EF4-FFF2-40B4-BE49-F238E27FC236}">
                <a16:creationId xmlns:a16="http://schemas.microsoft.com/office/drawing/2014/main" id="{666104CA-15B5-EF03-C979-EC84151FE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798763"/>
            <a:ext cx="3384550" cy="351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1">
            <a:extLst>
              <a:ext uri="{FF2B5EF4-FFF2-40B4-BE49-F238E27FC236}">
                <a16:creationId xmlns:a16="http://schemas.microsoft.com/office/drawing/2014/main" id="{4D7B2212-72F5-F300-AAE4-D816DE62D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615950"/>
            <a:ext cx="8704263" cy="612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</a:rPr>
              <a:t>¿Qué te puedo dar, que no me hayas dado Tú?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</a:rPr>
              <a:t>¿Qué te puedo decir, que no me hayas dicho Tú?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</a:rPr>
              <a:t>¿Qué puedo hacer por Ti, si yo no puedo hacer nada?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</a:rPr>
              <a:t>Si yo no puedo hacer nada, si no es por Ti mi Dios.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s-ES" altLang="es-ES" sz="200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</a:rPr>
              <a:t>Todo lo que sé, todo lo que soy,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</a:rPr>
              <a:t>todo lo que tengo es tuyo. 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</a:rPr>
              <a:t>Todo lo que sé, todo lo que soy,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</a:rPr>
              <a:t>todo lo que tengo es tuyo. 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 i="1">
                <a:solidFill>
                  <a:srgbClr val="000000"/>
                </a:solidFill>
                <a:latin typeface="Comic Sans MS" panose="030F0702030302020204" pitchFamily="66" charset="0"/>
              </a:rPr>
              <a:t>				</a:t>
            </a:r>
            <a:r>
              <a:rPr lang="es-ES" altLang="es-ES" sz="2400" i="1">
                <a:solidFill>
                  <a:srgbClr val="000000"/>
                </a:solidFill>
                <a:latin typeface="Comic Sans MS" panose="030F0702030302020204" pitchFamily="66" charset="0"/>
              </a:rPr>
              <a:t>		</a:t>
            </a:r>
            <a:endParaRPr lang="es-ES" altLang="es-ES" sz="240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</a:pPr>
            <a:endParaRPr lang="es-ES" altLang="es-ES" sz="24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412" name="5 Rectángulo">
            <a:extLst>
              <a:ext uri="{FF2B5EF4-FFF2-40B4-BE49-F238E27FC236}">
                <a16:creationId xmlns:a16="http://schemas.microsoft.com/office/drawing/2014/main" id="{8C44E291-8A4A-8E8B-85D7-99A6D4C0B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200" y="115888"/>
            <a:ext cx="4860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lvl="1" algn="just">
              <a:buFont typeface="Wingdings 3" panose="05040102010807070707" pitchFamily="18" charset="2"/>
              <a:buNone/>
            </a:pPr>
            <a:r>
              <a:rPr lang="es-ES" altLang="es-ES" sz="3200" b="1" u="sng" dirty="0">
                <a:solidFill>
                  <a:srgbClr val="00B05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TE PUEDO DAR</a:t>
            </a:r>
            <a:endParaRPr lang="es-ES" altLang="es-ES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9C5266B9-2600-376F-48B9-D2ACBE679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00B050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00B050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Todos: </a:t>
            </a:r>
            <a:r>
              <a:rPr lang="es-ES" altLang="es-ES" sz="4000" dirty="0"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1BD9EDA-CA42-1D39-0797-BB80388ED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765175"/>
            <a:ext cx="8172450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19459" name="3 CuadroTexto">
            <a:extLst>
              <a:ext uri="{FF2B5EF4-FFF2-40B4-BE49-F238E27FC236}">
                <a16:creationId xmlns:a16="http://schemas.microsoft.com/office/drawing/2014/main" id="{C10F0B74-5AD0-B098-33B9-F575BE2E8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3675" y="257175"/>
            <a:ext cx="587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200" b="1" u="sng" dirty="0">
                <a:solidFill>
                  <a:srgbClr val="00B050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19460" name="Imagen 2">
            <a:extLst>
              <a:ext uri="{FF2B5EF4-FFF2-40B4-BE49-F238E27FC236}">
                <a16:creationId xmlns:a16="http://schemas.microsoft.com/office/drawing/2014/main" id="{E613A58D-A183-EAF6-4D88-F97A16F06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26841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EB9E08F-059E-EF05-071A-543D5C8D3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03575" y="3573463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33FA220A-7C14-2149-7319-332B02927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052513"/>
            <a:ext cx="8532812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 </a:t>
            </a:r>
            <a:r>
              <a:rPr lang="es-ES" altLang="es-ES" sz="2000" dirty="0">
                <a:latin typeface="Comic Sans MS" panose="030F0702030302020204" pitchFamily="66" charset="0"/>
              </a:rPr>
              <a:t>(en tu nombre)</a:t>
            </a:r>
          </a:p>
          <a:p>
            <a:pPr>
              <a:lnSpc>
                <a:spcPct val="150000"/>
              </a:lnSpc>
            </a:pPr>
            <a:r>
              <a:rPr lang="es-ES" altLang="es-ES" sz="2400" dirty="0" err="1">
                <a:latin typeface="Comic Sans MS" panose="030F0702030302020204" pitchFamily="66" charset="0"/>
              </a:rPr>
              <a:t>hoosannaaa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</a:t>
            </a:r>
            <a:r>
              <a:rPr lang="es-ES" altLang="es-ES" sz="2400" dirty="0" err="1">
                <a:latin typeface="Comic Sans MS" panose="030F0702030302020204" pitchFamily="66" charset="0"/>
              </a:rPr>
              <a:t>cantaaar</a:t>
            </a:r>
            <a:r>
              <a:rPr lang="es-ES" altLang="es-ES" sz="2400" dirty="0">
                <a:latin typeface="Comic Sans MS" panose="030F0702030302020204" pitchFamily="66" charset="0"/>
              </a:rPr>
              <a:t>!...</a:t>
            </a:r>
          </a:p>
          <a:p>
            <a:pPr>
              <a:lnSpc>
                <a:spcPct val="150000"/>
              </a:lnSpc>
            </a:pPr>
            <a:endParaRPr lang="es-ES" altLang="es-ES" sz="2300" dirty="0">
              <a:latin typeface="Comic Sans MS" panose="030F0702030302020204" pitchFamily="66" charset="0"/>
            </a:endParaRPr>
          </a:p>
        </p:txBody>
      </p:sp>
      <p:sp>
        <p:nvSpPr>
          <p:cNvPr id="23556" name="3 CuadroTexto">
            <a:extLst>
              <a:ext uri="{FF2B5EF4-FFF2-40B4-BE49-F238E27FC236}">
                <a16:creationId xmlns:a16="http://schemas.microsoft.com/office/drawing/2014/main" id="{4C853D86-B8DF-E43E-0F9F-222F3A6BD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000" b="1" u="sng" dirty="0">
                <a:solidFill>
                  <a:srgbClr val="00B050"/>
                </a:solidFill>
                <a:latin typeface="Comic Sans MS" panose="030F0702030302020204" pitchFamily="66" charset="0"/>
              </a:rPr>
              <a:t>SANTO (ERES SANTO)</a:t>
            </a:r>
            <a:endParaRPr lang="es-ES" altLang="es-ES" sz="4000" b="1" u="sng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3557" name="6 CuadroTexto">
            <a:extLst>
              <a:ext uri="{FF2B5EF4-FFF2-40B4-BE49-F238E27FC236}">
                <a16:creationId xmlns:a16="http://schemas.microsoft.com/office/drawing/2014/main" id="{14F8C614-958A-E581-0018-0E0959D7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42F1B050-F0BE-B923-9FF9-9578521E0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43007" y="1700808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846040C5-6179-C5F7-BA62-7792B3DEC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01757" y="1806327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B6A56E5D-9B5E-DD32-A295-3DA07CF3C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414713" y="4076700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CuadroTexto 1">
            <a:extLst>
              <a:ext uri="{FF2B5EF4-FFF2-40B4-BE49-F238E27FC236}">
                <a16:creationId xmlns:a16="http://schemas.microsoft.com/office/drawing/2014/main" id="{D69B3E05-45DE-F4BF-A0A4-4DFA1124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 </a:t>
            </a:r>
            <a:r>
              <a:rPr lang="es-ES" altLang="es-ES" sz="2000" dirty="0">
                <a:latin typeface="Comic Sans MS" panose="030F0702030302020204" pitchFamily="66" charset="0"/>
              </a:rPr>
              <a:t>(en tu nombre)</a:t>
            </a:r>
          </a:p>
          <a:p>
            <a:pPr>
              <a:lnSpc>
                <a:spcPct val="150000"/>
              </a:lnSpc>
            </a:pPr>
            <a:r>
              <a:rPr lang="es-ES" altLang="es-ES" sz="2400" dirty="0" err="1">
                <a:latin typeface="Comic Sans MS" panose="030F0702030302020204" pitchFamily="66" charset="0"/>
              </a:rPr>
              <a:t>hoosannaaa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</a:t>
            </a:r>
            <a:r>
              <a:rPr lang="es-ES" altLang="es-ES" sz="2400" dirty="0" err="1">
                <a:latin typeface="Comic Sans MS" panose="030F0702030302020204" pitchFamily="66" charset="0"/>
              </a:rPr>
              <a:t>cantaaar</a:t>
            </a:r>
            <a:r>
              <a:rPr lang="es-ES" altLang="es-ES" sz="2400" dirty="0">
                <a:latin typeface="Comic Sans MS" panose="030F0702030302020204" pitchFamily="66" charset="0"/>
              </a:rPr>
              <a:t>!...</a:t>
            </a:r>
          </a:p>
          <a:p>
            <a:pPr>
              <a:lnSpc>
                <a:spcPct val="150000"/>
              </a:lnSpc>
            </a:pPr>
            <a:endParaRPr lang="es-ES" altLang="es-ES" sz="1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4580" name="6 CuadroTexto">
            <a:extLst>
              <a:ext uri="{FF2B5EF4-FFF2-40B4-BE49-F238E27FC236}">
                <a16:creationId xmlns:a16="http://schemas.microsoft.com/office/drawing/2014/main" id="{D03B11D1-B2AF-D716-4681-01AE93C66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3E086985-732A-52D0-1BF9-A2207242A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43007" y="2125291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E55B88A8-792B-9A9B-8589-0358C4387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01757" y="2230810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412875"/>
            <a:ext cx="4176713" cy="3490913"/>
          </a:xfrm>
        </p:spPr>
        <p:txBody>
          <a:bodyPr/>
          <a:lstStyle/>
          <a:p>
            <a:pPr eaLnBrk="1" hangingPunct="1">
              <a:lnSpc>
                <a:spcPts val="4800"/>
              </a:lnSpc>
            </a:pPr>
            <a:r>
              <a:rPr lang="es-ES" altLang="es-ES" sz="4000" b="1" dirty="0">
                <a:solidFill>
                  <a:srgbClr val="339933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5425" y="260350"/>
            <a:ext cx="4857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058" y="968376"/>
            <a:ext cx="5038008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01468" y="476672"/>
            <a:ext cx="522266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b="1" dirty="0">
              <a:solidFill>
                <a:srgbClr val="00540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339933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b="1" dirty="0">
                <a:latin typeface="Comic Sans MS" panose="030F0702030302020204" pitchFamily="66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b="1" dirty="0"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89B85E-5047-CB61-E50C-77DEE1B5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475" y="1268760"/>
            <a:ext cx="2925981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4773613" cy="618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que  estás en el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en la         como en el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Danos hoy nuestro          de cada día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/>
            <a:r>
              <a:rPr lang="es-ES" altLang="es-ES" sz="2000" b="1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34950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3399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188913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5" y="229870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9178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0" descr="F:\descarga.jpg">
            <a:extLst>
              <a:ext uri="{FF2B5EF4-FFF2-40B4-BE49-F238E27FC236}">
                <a16:creationId xmlns:a16="http://schemas.microsoft.com/office/drawing/2014/main" id="{ECF39FA5-46AC-7898-EB67-DBDC8799C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846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D65C4FB-DCF4-4A64-F147-ED099B67F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113" y="836613"/>
            <a:ext cx="7559675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00B050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638EFAC-CC5E-3D07-C361-CF80AABAB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175" y="36513"/>
            <a:ext cx="4860925" cy="1016000"/>
          </a:xfrm>
        </p:spPr>
        <p:txBody>
          <a:bodyPr/>
          <a:lstStyle/>
          <a:p>
            <a:pPr algn="r" eaLnBrk="1" hangingPunct="1">
              <a:lnSpc>
                <a:spcPct val="100000"/>
              </a:lnSpc>
            </a:pPr>
            <a:r>
              <a:rPr lang="es-ES" altLang="es-ES" sz="3600" b="1" u="sng" dirty="0">
                <a:solidFill>
                  <a:srgbClr val="00B050"/>
                </a:solidFill>
                <a:latin typeface="Comic Sans MS" panose="030F0702030302020204" pitchFamily="66" charset="0"/>
              </a:rPr>
              <a:t>DIOS ESTÁ AQUÍ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F7E19390-6EE0-55FD-3308-9418C81C3E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0688" y="890588"/>
            <a:ext cx="8302625" cy="53467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</a:rPr>
              <a:t>Dios está aquí, ¡está aquí!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</a:rPr>
              <a:t>Tan cierto como el aire que respiro;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</a:rPr>
              <a:t>tan cierto como la mañana se levanta;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</a:rPr>
              <a:t>tan cierto como que este canto lo puedes oír.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es-ES" altLang="es-ES" sz="1050" dirty="0">
              <a:latin typeface="Comic Sans MS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</a:rPr>
              <a:t>Lo puedes oír sentado entre tus compañeros;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</a:rPr>
              <a:t>lo puedes oír cantando con nosotros aquí;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</a:rPr>
              <a:t>lo puedes llevar cuando por esa puerta salgas;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</a:rPr>
              <a:t>lo puedes guardar muy dentro de tu corazón.</a:t>
            </a:r>
          </a:p>
        </p:txBody>
      </p:sp>
      <p:pic>
        <p:nvPicPr>
          <p:cNvPr id="1026" name="Picture 2" descr="Kamiano » Semillas en manos de Dios">
            <a:extLst>
              <a:ext uri="{FF2B5EF4-FFF2-40B4-BE49-F238E27FC236}">
                <a16:creationId xmlns:a16="http://schemas.microsoft.com/office/drawing/2014/main" id="{2C5AB165-1D32-86E3-8C4E-A3E9BCB84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367" y="764704"/>
            <a:ext cx="1893339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E6DFF10-E948-0B1E-7FB8-A7233C67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908050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00B05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00B050"/>
                </a:solidFill>
                <a:latin typeface="Comic Sans MS" panose="030F0702030302020204" pitchFamily="66" charset="0"/>
              </a:rPr>
              <a:t>Todos:</a:t>
            </a:r>
            <a:r>
              <a:rPr lang="es-ES" sz="3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s-ES" sz="3600" b="1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00B050"/>
                </a:solidFill>
                <a:latin typeface="Comic Sans MS" panose="030F0702030302020204" pitchFamily="66" charset="0"/>
              </a:rPr>
              <a:t>… Daos fraternalmente la paz </a:t>
            </a:r>
            <a:endParaRPr lang="es-ES" sz="28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5603" name="3 CuadroTexto">
            <a:extLst>
              <a:ext uri="{FF2B5EF4-FFF2-40B4-BE49-F238E27FC236}">
                <a16:creationId xmlns:a16="http://schemas.microsoft.com/office/drawing/2014/main" id="{F3E5C4A7-85AD-DAB6-6D43-17511C37E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2063" y="261938"/>
            <a:ext cx="45862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>
                <a:solidFill>
                  <a:srgbClr val="00B050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25604" name="Imagen 3" descr="Forma&#10;&#10;Descripción generada automáticamente">
            <a:extLst>
              <a:ext uri="{FF2B5EF4-FFF2-40B4-BE49-F238E27FC236}">
                <a16:creationId xmlns:a16="http://schemas.microsoft.com/office/drawing/2014/main" id="{9CC2BFFE-143A-D9B5-B136-7EB0DFC8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288" y="4005263"/>
            <a:ext cx="21050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A0A00AE8-0F5E-E534-2C1B-D17E9769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4005263"/>
            <a:ext cx="20113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n 7" descr="Forma&#10;&#10;Descripción generada automáticamente">
            <a:extLst>
              <a:ext uri="{FF2B5EF4-FFF2-40B4-BE49-F238E27FC236}">
                <a16:creationId xmlns:a16="http://schemas.microsoft.com/office/drawing/2014/main" id="{D90870AB-C9E6-9308-FC3B-0286D76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005263"/>
            <a:ext cx="21891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764704"/>
            <a:ext cx="8496175" cy="371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Pon tu mano en la mano de aquél que te da la mano;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pon tu mano en la mano de aquél que te dice ven.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El será tu amigo hasta la eternidad.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Pon tu mano en la mano de aquél que te dice ven.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624"/>
            <a:ext cx="57598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chemeClr val="accent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PON TU MANO</a:t>
            </a:r>
          </a:p>
        </p:txBody>
      </p:sp>
      <p:pic>
        <p:nvPicPr>
          <p:cNvPr id="1026" name="Picture 2" descr="Agenda de la semana y Hoja del Domingo II de Pascua | Parroquia Santa María  del Pilar Marianistas">
            <a:extLst>
              <a:ext uri="{FF2B5EF4-FFF2-40B4-BE49-F238E27FC236}">
                <a16:creationId xmlns:a16="http://schemas.microsoft.com/office/drawing/2014/main" id="{70D3D003-234F-1647-6FC5-ADC5855BA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05124"/>
            <a:ext cx="2795017" cy="2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369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5">
            <a:extLst>
              <a:ext uri="{FF2B5EF4-FFF2-40B4-BE49-F238E27FC236}">
                <a16:creationId xmlns:a16="http://schemas.microsoft.com/office/drawing/2014/main" id="{CC91DAAB-5AEC-41A0-FC25-A9F817F10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81075"/>
            <a:ext cx="7777162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2800" dirty="0">
                <a:solidFill>
                  <a:srgbClr val="00B05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algn="just" eaLnBrk="1" hangingPunct="1"/>
            <a:r>
              <a:rPr lang="es-ES" altLang="es-ES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 eaLnBrk="1" hangingPunct="1"/>
            <a:r>
              <a:rPr lang="es-ES" altLang="es-ES" sz="3200" dirty="0"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uadroTexto 2">
            <a:extLst>
              <a:ext uri="{FF2B5EF4-FFF2-40B4-BE49-F238E27FC236}">
                <a16:creationId xmlns:a16="http://schemas.microsoft.com/office/drawing/2014/main" id="{2C02C908-CEE0-9CF1-2044-F2DE9AC3B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644" y="196369"/>
            <a:ext cx="706366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XI TIEMPO ORDINARIO</a:t>
            </a:r>
          </a:p>
        </p:txBody>
      </p:sp>
      <p:pic>
        <p:nvPicPr>
          <p:cNvPr id="27651" name="Picture 2" descr="Kamiano » Siembra nuestra tierra">
            <a:extLst>
              <a:ext uri="{FF2B5EF4-FFF2-40B4-BE49-F238E27FC236}">
                <a16:creationId xmlns:a16="http://schemas.microsoft.com/office/drawing/2014/main" id="{EEB72CF1-6B33-8FA0-3EFD-6C264AB34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63" y="908050"/>
            <a:ext cx="5934075" cy="537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flor-imagen-animada-0364">
            <a:extLst>
              <a:ext uri="{FF2B5EF4-FFF2-40B4-BE49-F238E27FC236}">
                <a16:creationId xmlns:a16="http://schemas.microsoft.com/office/drawing/2014/main" id="{48628B15-D81A-69E8-E120-C0084D8C8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89040"/>
            <a:ext cx="6667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lor-imagen-animada-0364">
            <a:extLst>
              <a:ext uri="{FF2B5EF4-FFF2-40B4-BE49-F238E27FC236}">
                <a16:creationId xmlns:a16="http://schemas.microsoft.com/office/drawing/2014/main" id="{DCCFA9C5-CD04-CC86-3511-B4D4DDA80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091" y="3542898"/>
            <a:ext cx="917426" cy="91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lor-imagen-animada-0364">
            <a:extLst>
              <a:ext uri="{FF2B5EF4-FFF2-40B4-BE49-F238E27FC236}">
                <a16:creationId xmlns:a16="http://schemas.microsoft.com/office/drawing/2014/main" id="{F697488E-79CF-5FE6-E7B8-31A885F27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958" y="3692222"/>
            <a:ext cx="795526" cy="7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f de gotas de agua">
            <a:extLst>
              <a:ext uri="{FF2B5EF4-FFF2-40B4-BE49-F238E27FC236}">
                <a16:creationId xmlns:a16="http://schemas.microsoft.com/office/drawing/2014/main" id="{5506185E-18A9-39CE-644F-62FD2AD75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768" y="2764524"/>
            <a:ext cx="1123181" cy="112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74A497C1-B027-410E-B4B6-10C156F4E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150" y="125413"/>
            <a:ext cx="6913563" cy="782637"/>
          </a:xfrm>
        </p:spPr>
        <p:txBody>
          <a:bodyPr/>
          <a:lstStyle/>
          <a:p>
            <a:pPr algn="r" eaLnBrk="1" hangingPunct="1"/>
            <a:r>
              <a:rPr lang="es-ES_tradnl" altLang="es-ES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C</a:t>
            </a:r>
            <a:r>
              <a:rPr lang="es-ES" altLang="es-ES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RISTO NACE CADA DÍA</a:t>
            </a:r>
            <a:endParaRPr lang="es-ES" altLang="es-ES" b="1" dirty="0">
              <a:solidFill>
                <a:srgbClr val="339933"/>
              </a:solidFill>
            </a:endParaRPr>
          </a:p>
        </p:txBody>
      </p:sp>
      <p:sp>
        <p:nvSpPr>
          <p:cNvPr id="51203" name="Rectángulo 7">
            <a:extLst>
              <a:ext uri="{FF2B5EF4-FFF2-40B4-BE49-F238E27FC236}">
                <a16:creationId xmlns:a16="http://schemas.microsoft.com/office/drawing/2014/main" id="{2DE35A75-F425-48A4-B00A-38223BCDD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16" y="836712"/>
            <a:ext cx="8856984" cy="33550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Habrá tierra que sembrar, habrá mies que recoger,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por muchos años que pasen, no cambiará nuestra fe.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La vida es de los que luchan por su propio yo vencer.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Habrá peces que pescar y manos para faenar,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importará la tormenta pues Cristo la calmará,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seguiremos en la lucha por un mundo de hermandad.</a:t>
            </a:r>
          </a:p>
        </p:txBody>
      </p:sp>
      <p:sp>
        <p:nvSpPr>
          <p:cNvPr id="48132" name="CuadroTexto 5">
            <a:extLst>
              <a:ext uri="{FF2B5EF4-FFF2-40B4-BE49-F238E27FC236}">
                <a16:creationId xmlns:a16="http://schemas.microsoft.com/office/drawing/2014/main" id="{127143C5-94A3-421F-9178-FF00A4295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548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5122" name="Picture 2" descr="Dibujos de Fano en color · Diócesis de Málaga : Portal de la Iglesia  Católica de Málaga | Foto, Pasqua, Risorgimento">
            <a:extLst>
              <a:ext uri="{FF2B5EF4-FFF2-40B4-BE49-F238E27FC236}">
                <a16:creationId xmlns:a16="http://schemas.microsoft.com/office/drawing/2014/main" id="{237FEDA6-F47B-98E7-9327-F43D88765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999486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ángulo 7">
            <a:extLst>
              <a:ext uri="{FF2B5EF4-FFF2-40B4-BE49-F238E27FC236}">
                <a16:creationId xmlns:a16="http://schemas.microsoft.com/office/drawing/2014/main" id="{C560CC7C-74F6-4642-90EA-7DB40DA56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8520" y="251356"/>
            <a:ext cx="9001125" cy="746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b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Cristo nace cada día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la cara del obrero cansado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el rostro de los niños que ríen jugando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cada anciano que tenemos al lado.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Cristo nace cada día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por mucho que queramos matarlo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nacerá día tras día, minuto a minuto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cada hombre que quiere aceptarlo.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300" b="1" dirty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9155" name="CuadroTexto 5">
            <a:extLst>
              <a:ext uri="{FF2B5EF4-FFF2-40B4-BE49-F238E27FC236}">
                <a16:creationId xmlns:a16="http://schemas.microsoft.com/office/drawing/2014/main" id="{A9E35079-B238-4CF1-AC71-381D4847C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37312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2052" name="Picture 4" descr="Lectio Divina Domingo V de Pascua · Dibujos de Fano en color · Diócesis de  Málaga : Portal de la Iglesia Católica de Málaga">
            <a:extLst>
              <a:ext uri="{FF2B5EF4-FFF2-40B4-BE49-F238E27FC236}">
                <a16:creationId xmlns:a16="http://schemas.microsoft.com/office/drawing/2014/main" id="{D5C483C6-82DD-75DC-B652-AD3DD1F74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245" y="2708920"/>
            <a:ext cx="2995372" cy="371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9D84821-3316-7740-52E2-CF04DF9E2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931" y="2852936"/>
            <a:ext cx="495300" cy="4381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ángulo 7">
            <a:extLst>
              <a:ext uri="{FF2B5EF4-FFF2-40B4-BE49-F238E27FC236}">
                <a16:creationId xmlns:a16="http://schemas.microsoft.com/office/drawing/2014/main" id="{C560CC7C-74F6-4642-90EA-7DB40DA56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637" y="332656"/>
            <a:ext cx="9001125" cy="6910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Hay mucha tierra sembrada, el tiempo traerá su fruto,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ya vendrá quien lo recoja, de momento trabajemos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si el mundo se acobarda nosotros no callaremos.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br>
              <a:rPr lang="es-ES" altLang="es-ES" sz="12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Cristo nace cada día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la cara del obrero cansado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el rostro de los niños que ríen jugando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cada anciano que tenemos al lado.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Cristo nace cada día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por mucho que queramos matarlo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nacerá día tras día, minuto a minuto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cada hombre que quiere aceptarlo.</a:t>
            </a:r>
            <a:endParaRPr lang="es-ES" altLang="es-ES" sz="2200" dirty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9155" name="CuadroTexto 5">
            <a:extLst>
              <a:ext uri="{FF2B5EF4-FFF2-40B4-BE49-F238E27FC236}">
                <a16:creationId xmlns:a16="http://schemas.microsoft.com/office/drawing/2014/main" id="{A9E35079-B238-4CF1-AC71-381D4847C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37312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100" name="Picture 4" descr="Lectio Divina Domingo V de Pascua · Dibujos de Fano en color · Diócesis de  Málaga : Portal de la Iglesia Católica de Málaga">
            <a:extLst>
              <a:ext uri="{FF2B5EF4-FFF2-40B4-BE49-F238E27FC236}">
                <a16:creationId xmlns:a16="http://schemas.microsoft.com/office/drawing/2014/main" id="{37E83DAF-ACE9-6A9C-38AA-C479A3AAA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013" y="3501007"/>
            <a:ext cx="2713856" cy="336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9544845-6084-8776-5190-B3814B0702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941" y="3568757"/>
            <a:ext cx="49530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668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138" y="125413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3600" b="1" u="sng" dirty="0">
                <a:solidFill>
                  <a:srgbClr val="00B050"/>
                </a:solidFill>
                <a:latin typeface="Comic Sans MS" panose="030F0702030302020204" pitchFamily="66" charset="0"/>
                <a:ea typeface="+mn-ea"/>
                <a:cs typeface="+mn-cs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4 CuadroTexto">
            <a:extLst>
              <a:ext uri="{FF2B5EF4-FFF2-40B4-BE49-F238E27FC236}">
                <a16:creationId xmlns:a16="http://schemas.microsoft.com/office/drawing/2014/main" id="{776057F8-C434-A53B-99F5-C68ACADDE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93907840-1E0D-8377-84E4-9E80087F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835025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898754F1-D524-B7FA-8344-7B417D00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522288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280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2A9A275-B70E-4C48-A4E8-24B92EB3F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138" y="125413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3600" b="1" u="sng" dirty="0">
                <a:solidFill>
                  <a:srgbClr val="00B050"/>
                </a:solidFill>
                <a:latin typeface="Comic Sans MS" panose="030F0702030302020204" pitchFamily="66" charset="0"/>
              </a:rPr>
              <a:t>MI DIOS HERMANO</a:t>
            </a:r>
          </a:p>
        </p:txBody>
      </p:sp>
      <p:sp>
        <p:nvSpPr>
          <p:cNvPr id="34819" name="Rectángulo 7">
            <a:extLst>
              <a:ext uri="{FF2B5EF4-FFF2-40B4-BE49-F238E27FC236}">
                <a16:creationId xmlns:a16="http://schemas.microsoft.com/office/drawing/2014/main" id="{F71BFECF-165F-FD32-245A-246D235E0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896938"/>
            <a:ext cx="90011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Así dame la mano y no me dejes atrás;    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quiero andar contigo todo el camino que tengo que andar. 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Y así, siempre mi amigo, siempre contigo podré contar. 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Yo prometo serte fiel y hacer de ti mi fe. 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4820" name="CuadroTexto 5">
            <a:extLst>
              <a:ext uri="{FF2B5EF4-FFF2-40B4-BE49-F238E27FC236}">
                <a16:creationId xmlns:a16="http://schemas.microsoft.com/office/drawing/2014/main" id="{3A9AC6F0-2679-CF2F-1ADA-CA326692B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4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34821" name="Picture 2" descr="Todos recibimos el abrazo de Jesús | Imágenes catolicas, Catolico,  Catequesis">
            <a:extLst>
              <a:ext uri="{FF2B5EF4-FFF2-40B4-BE49-F238E27FC236}">
                <a16:creationId xmlns:a16="http://schemas.microsoft.com/office/drawing/2014/main" id="{1D6779F2-9CB7-8E63-D733-305722CCF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138" y="3125788"/>
            <a:ext cx="3822700" cy="366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18B38FA7-1E1D-FEDC-7D94-A21AB1CE8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" y="182563"/>
            <a:ext cx="66688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XI TIEMPO ORDINARIO</a:t>
            </a:r>
          </a:p>
        </p:txBody>
      </p:sp>
      <p:pic>
        <p:nvPicPr>
          <p:cNvPr id="7171" name="Picture 2" descr="Kamiano » Siembra nuestra tierra">
            <a:extLst>
              <a:ext uri="{FF2B5EF4-FFF2-40B4-BE49-F238E27FC236}">
                <a16:creationId xmlns:a16="http://schemas.microsoft.com/office/drawing/2014/main" id="{558C4625-3A38-F499-11DF-7EC7D77E0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63" y="908050"/>
            <a:ext cx="5934075" cy="537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AAD4C0E-56F1-A415-AB8E-829148BDE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92150"/>
            <a:ext cx="7777163" cy="280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una flor en cada esquina a tu lado plantaré, 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una estrella que sonría cuando vaya a amanecer, 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acariciaré la vida como si fuera a terminar,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allí donde el hombre viva es allí donde estarás. </a:t>
            </a:r>
          </a:p>
          <a:p>
            <a:pPr algn="just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EB6E368-70EC-90A7-9EF7-7D9DA8689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788" cy="369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35844" name="Picture 2" descr="Todos recibimos el abrazo de Jesús | Imágenes catolicas, Catolico,  Catequesis">
            <a:extLst>
              <a:ext uri="{FF2B5EF4-FFF2-40B4-BE49-F238E27FC236}">
                <a16:creationId xmlns:a16="http://schemas.microsoft.com/office/drawing/2014/main" id="{238C2583-A3AC-AA5C-5B8C-F81B3E25D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068638"/>
            <a:ext cx="3824287" cy="366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ángulo 4">
            <a:extLst>
              <a:ext uri="{FF2B5EF4-FFF2-40B4-BE49-F238E27FC236}">
                <a16:creationId xmlns:a16="http://schemas.microsoft.com/office/drawing/2014/main" id="{765CF1AC-F1CF-D436-81EA-B1998D279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58800"/>
            <a:ext cx="7777162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Mi dios hermano, mi dios obrero,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mi dios mendigo, mi dios minero, 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en las montañas, en las empresas, 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en las esquinas, en las acequias.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No un dios de barro, no un dios de feria,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no un dios de templo de oro embriagado.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Mi dios mendigo, mi dios hermano,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  <a:cs typeface="Times New Roman" panose="02020603050405020304" pitchFamily="18" charset="0"/>
              </a:rPr>
              <a:t>han hecho astillas de tu madero.</a:t>
            </a:r>
          </a:p>
        </p:txBody>
      </p:sp>
      <p:sp>
        <p:nvSpPr>
          <p:cNvPr id="36867" name="CuadroTexto 5">
            <a:extLst>
              <a:ext uri="{FF2B5EF4-FFF2-40B4-BE49-F238E27FC236}">
                <a16:creationId xmlns:a16="http://schemas.microsoft.com/office/drawing/2014/main" id="{1C25F41F-14C9-6344-1B5C-585C468AA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7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36868" name="Picture 2" descr="Todos recibimos el abrazo de Jesús | Imágenes catolicas, Catolico,  Catequesis">
            <a:extLst>
              <a:ext uri="{FF2B5EF4-FFF2-40B4-BE49-F238E27FC236}">
                <a16:creationId xmlns:a16="http://schemas.microsoft.com/office/drawing/2014/main" id="{25BE6434-2E9A-C395-609F-76E1CA2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-41275"/>
            <a:ext cx="3822700" cy="366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1413777"/>
            <a:ext cx="5084379" cy="416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96" y="20682"/>
            <a:ext cx="8229600" cy="1371600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rgbClr val="339933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457200" y="5430838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313334" y="3672996"/>
            <a:ext cx="929918" cy="85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4797961" y="3249867"/>
            <a:ext cx="1178980" cy="108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7AF34FD4-5BD1-DF56-171F-6EF1A46814F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3141663"/>
            <a:ext cx="8507412" cy="273526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buFontTx/>
              <a:buNone/>
            </a:pPr>
            <a:r>
              <a:rPr lang="es-ES_tradnl" altLang="es-ES" sz="2400" b="1">
                <a:latin typeface="Comic Sans MS" panose="030F0702030302020204" pitchFamily="66" charset="0"/>
              </a:rPr>
              <a:t>GLORIA al Señor que vive en el Cielo.</a:t>
            </a:r>
          </a:p>
          <a:p>
            <a:pPr eaLnBrk="1" hangingPunct="1">
              <a:lnSpc>
                <a:spcPct val="100000"/>
              </a:lnSpc>
              <a:buFontTx/>
              <a:buNone/>
            </a:pPr>
            <a:r>
              <a:rPr lang="es-ES_tradnl" altLang="es-ES" sz="2400" b="1">
                <a:latin typeface="Comic Sans MS" panose="030F0702030302020204" pitchFamily="66" charset="0"/>
              </a:rPr>
              <a:t>GLORIA al Señor que vive en la Tierra.</a:t>
            </a:r>
          </a:p>
          <a:p>
            <a:pPr eaLnBrk="1" hangingPunct="1">
              <a:lnSpc>
                <a:spcPct val="100000"/>
              </a:lnSpc>
              <a:buFontTx/>
              <a:buNone/>
            </a:pPr>
            <a:r>
              <a:rPr lang="es-ES_tradnl" altLang="es-ES" sz="2400" b="1">
                <a:latin typeface="Comic Sans MS" panose="030F0702030302020204" pitchFamily="66" charset="0"/>
              </a:rPr>
              <a:t>GLORIA al Señooooor</a:t>
            </a:r>
          </a:p>
          <a:p>
            <a:pPr eaLnBrk="1" hangingPunct="1">
              <a:lnSpc>
                <a:spcPct val="100000"/>
              </a:lnSpc>
              <a:buFontTx/>
              <a:buNone/>
            </a:pPr>
            <a:r>
              <a:rPr lang="es-ES_tradnl" altLang="es-ES" sz="2400" b="1">
                <a:latin typeface="Comic Sans MS" panose="030F0702030302020204" pitchFamily="66" charset="0"/>
              </a:rPr>
              <a:t>GLORIA al Señooooor</a:t>
            </a:r>
          </a:p>
          <a:p>
            <a:pPr eaLnBrk="1" hangingPunct="1">
              <a:lnSpc>
                <a:spcPct val="100000"/>
              </a:lnSpc>
              <a:buFontTx/>
              <a:buNone/>
            </a:pPr>
            <a:r>
              <a:rPr lang="es-ES_tradnl" altLang="es-ES" sz="2400" b="1">
                <a:latin typeface="Comic Sans MS" panose="030F0702030302020204" pitchFamily="66" charset="0"/>
              </a:rPr>
              <a:t>Que nos pide ayuda a los hombres de HOY.</a:t>
            </a:r>
            <a:endParaRPr lang="es-ES_tradnl" altLang="es-ES" sz="2800" b="1">
              <a:latin typeface="Comic Sans MS" panose="030F0702030302020204" pitchFamily="66" charset="0"/>
            </a:endParaRPr>
          </a:p>
        </p:txBody>
      </p:sp>
      <p:sp>
        <p:nvSpPr>
          <p:cNvPr id="8195" name="1 CuadroTexto">
            <a:extLst>
              <a:ext uri="{FF2B5EF4-FFF2-40B4-BE49-F238E27FC236}">
                <a16:creationId xmlns:a16="http://schemas.microsoft.com/office/drawing/2014/main" id="{58CCADEF-B4C2-0A86-CB2D-2855A266F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260350"/>
            <a:ext cx="4895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00B050"/>
                </a:solidFill>
                <a:latin typeface="Comic Sans MS" panose="030F0702030302020204" pitchFamily="66" charset="0"/>
              </a:rPr>
              <a:t>GLORIA AL SEÑOR</a:t>
            </a:r>
            <a:endParaRPr lang="es-ES" altLang="es-ES" sz="3600" b="1" u="sng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6" name="Imagen 2" descr="Una imagen de un campo&#10;&#10;Descripción generada automáticamente">
            <a:extLst>
              <a:ext uri="{FF2B5EF4-FFF2-40B4-BE49-F238E27FC236}">
                <a16:creationId xmlns:a16="http://schemas.microsoft.com/office/drawing/2014/main" id="{E0DEF4AF-AE74-2A79-8C69-2A6F380EC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4"/>
          <a:stretch>
            <a:fillRect/>
          </a:stretch>
        </p:blipFill>
        <p:spPr bwMode="auto">
          <a:xfrm>
            <a:off x="0" y="908050"/>
            <a:ext cx="91440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F6014BB1-2383-0FDC-C690-20821EBC4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450" y="188913"/>
            <a:ext cx="8229600" cy="871537"/>
          </a:xfrm>
        </p:spPr>
        <p:txBody>
          <a:bodyPr/>
          <a:lstStyle/>
          <a:p>
            <a:pPr algn="ctr" eaLnBrk="1" hangingPunct="1"/>
            <a:r>
              <a:rPr lang="es-ES_tradnl" altLang="es-ES" sz="4400" b="1" u="sng" dirty="0">
                <a:solidFill>
                  <a:srgbClr val="00B05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4400" b="1" u="sng" dirty="0">
              <a:solidFill>
                <a:srgbClr val="00B050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2FCEFB35-574E-AA1A-9508-DED6EE1BE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080" y="3789040"/>
            <a:ext cx="3450197" cy="2896085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485233-5F42-20B3-3558-83EE480A58A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1723" y="1340768"/>
            <a:ext cx="8424167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PRIMERA LECTURA</a:t>
            </a:r>
            <a:r>
              <a:rPr lang="es-ES_tradnl" sz="2800" b="1" dirty="0">
                <a:latin typeface="Comic Sans MS" pitchFamily="66" charset="0"/>
              </a:rPr>
              <a:t>: </a:t>
            </a:r>
            <a:r>
              <a:rPr lang="es-ES" sz="2800" b="1" dirty="0">
                <a:solidFill>
                  <a:srgbClr val="00B050"/>
                </a:solidFill>
                <a:latin typeface="Comic Sans MS" pitchFamily="66" charset="0"/>
              </a:rPr>
              <a:t>Profecía de Ezequiel.</a:t>
            </a:r>
            <a:endParaRPr lang="es-ES_tradnl" sz="2800" b="1" u="sng" dirty="0">
              <a:solidFill>
                <a:srgbClr val="00B050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0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8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SALMO:</a:t>
            </a:r>
            <a:r>
              <a:rPr lang="es-ES_tradnl" sz="2800" b="1" dirty="0">
                <a:latin typeface="Comic Sans MS" pitchFamily="66" charset="0"/>
              </a:rPr>
              <a:t> </a:t>
            </a:r>
            <a:r>
              <a:rPr lang="es-ES" sz="2800" b="1" dirty="0">
                <a:solidFill>
                  <a:srgbClr val="00B050"/>
                </a:solidFill>
                <a:latin typeface="Comic Sans MS" pitchFamily="66" charset="0"/>
              </a:rPr>
              <a:t>Es bueno darte gracias, Señor.</a:t>
            </a:r>
          </a:p>
          <a:p>
            <a:pPr marL="274320" indent="-27432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8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8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SEGUNDA LECTURA:</a:t>
            </a:r>
            <a:r>
              <a:rPr lang="es-ES_tradnl" sz="2800" b="1" dirty="0"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00B050"/>
                </a:solidFill>
                <a:latin typeface="Comic Sans MS" pitchFamily="66" charset="0"/>
              </a:rPr>
              <a:t>Segunda carta del apóstol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00B050"/>
                </a:solidFill>
                <a:latin typeface="Comic Sans MS" pitchFamily="66" charset="0"/>
              </a:rPr>
              <a:t>san Pablo a los Corintios</a:t>
            </a:r>
            <a:r>
              <a:rPr lang="es-ES_tradnl" sz="2800" b="1" dirty="0">
                <a:solidFill>
                  <a:srgbClr val="00B050"/>
                </a:solidFill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2AE3E8F0-D6BF-0A18-B296-F487B9109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513" y="36513"/>
            <a:ext cx="4680743" cy="1371600"/>
          </a:xfrm>
        </p:spPr>
        <p:txBody>
          <a:bodyPr/>
          <a:lstStyle/>
          <a:p>
            <a:pPr defTabSz="457200" eaLnBrk="1" hangingPunct="1">
              <a:lnSpc>
                <a:spcPct val="100000"/>
              </a:lnSpc>
            </a:pPr>
            <a:r>
              <a:rPr lang="es-ES_tradnl" altLang="es-ES" sz="5400" b="1" u="sng" dirty="0">
                <a:solidFill>
                  <a:schemeClr val="accent6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¡¡¡ALELUYA!!!</a:t>
            </a:r>
            <a:endParaRPr lang="es-ES" altLang="es-ES" sz="5400" b="1" u="sng" dirty="0">
              <a:solidFill>
                <a:schemeClr val="accent6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0BDC3FA-E842-3372-9859-C012C9FF436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288" y="1268760"/>
            <a:ext cx="8748712" cy="38862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3600" b="1" dirty="0">
                <a:latin typeface="Comic Sans MS" panose="030F0702030302020204" pitchFamily="66" charset="0"/>
              </a:rPr>
              <a:t>Aleluya cantará 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3600" b="1" dirty="0">
                <a:latin typeface="Comic Sans MS" panose="030F0702030302020204" pitchFamily="66" charset="0"/>
              </a:rPr>
              <a:t>quien perdió la esperanza, 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3600" b="1" dirty="0">
                <a:latin typeface="Comic Sans MS" panose="030F0702030302020204" pitchFamily="66" charset="0"/>
              </a:rPr>
              <a:t>y la tierra sonreirá. 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3600" b="1" dirty="0">
                <a:latin typeface="Comic Sans MS" panose="030F0702030302020204" pitchFamily="66" charset="0"/>
              </a:rPr>
              <a:t>Aleluya. (bis)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s-ES" altLang="es-ES" sz="3600" b="1" dirty="0">
              <a:latin typeface="Comic Sans MS" panose="030F0702030302020204" pitchFamily="66" charset="0"/>
            </a:endParaRPr>
          </a:p>
        </p:txBody>
      </p:sp>
      <p:pic>
        <p:nvPicPr>
          <p:cNvPr id="10244" name="3 Imagen" descr="Imagen que contiene interior, tabla, computadora, escritorio&#10;&#10;Descripción generada automáticamente">
            <a:extLst>
              <a:ext uri="{FF2B5EF4-FFF2-40B4-BE49-F238E27FC236}">
                <a16:creationId xmlns:a16="http://schemas.microsoft.com/office/drawing/2014/main" id="{28450155-3834-62DA-1942-EC13021DD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903" y="3356992"/>
            <a:ext cx="3391329" cy="2711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66222C7-206B-C50C-E542-C8E99CEB1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541" y="5060827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32274017-4335-6D6E-FCDF-49B5E6F96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" y="182563"/>
            <a:ext cx="299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san Marcos 4,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54C966-5004-3C26-0035-5D0454824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620713"/>
            <a:ext cx="8208963" cy="1368425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latin typeface="Comic Sans MS" pitchFamily="66" charset="0"/>
              </a:rPr>
              <a:t>Es la semilla más pequeña,</a:t>
            </a: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latin typeface="Comic Sans MS" pitchFamily="66" charset="0"/>
              </a:rPr>
              <a:t>y se hace más alta que las demás hortalizas.</a:t>
            </a:r>
            <a:endParaRPr lang="es-ES_tradnl" sz="2800" b="1" dirty="0">
              <a:solidFill>
                <a:srgbClr val="005400"/>
              </a:solidFill>
              <a:latin typeface="Comic Sans MS" pitchFamily="66" charset="0"/>
            </a:endParaRPr>
          </a:p>
        </p:txBody>
      </p:sp>
      <p:pic>
        <p:nvPicPr>
          <p:cNvPr id="12292" name="Picture 5" descr="Parábola del sembrador | ... Y algo mas">
            <a:extLst>
              <a:ext uri="{FF2B5EF4-FFF2-40B4-BE49-F238E27FC236}">
                <a16:creationId xmlns:a16="http://schemas.microsoft.com/office/drawing/2014/main" id="{9C1F7244-8461-D03F-12C0-F6D327EC4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098824"/>
            <a:ext cx="6219825" cy="435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u="sng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CREDO de los apóstoles</a:t>
            </a:r>
            <a:endParaRPr lang="es-ES" altLang="es-ES" sz="3200" u="sng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resucitó al tercer día,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>
                <a:latin typeface="Comic Sans MS" panose="030F0702030302020204" pitchFamily="66" charset="0"/>
              </a:rPr>
            </a:br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>
                <a:latin typeface="Comic Sans MS" panose="030F0702030302020204" pitchFamily="66" charset="0"/>
              </a:rPr>
              <a:t>					  Amén</a:t>
            </a:r>
            <a:r>
              <a:rPr lang="es-ES" altLang="es-ES" sz="160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22238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u="sng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12413</TotalTime>
  <Words>1653</Words>
  <Application>Microsoft Office PowerPoint</Application>
  <PresentationFormat>Presentación en pantalla (4:3)</PresentationFormat>
  <Paragraphs>240</Paragraphs>
  <Slides>32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6" baseType="lpstr">
      <vt:lpstr>Arial</vt:lpstr>
      <vt:lpstr>Baskerville Old Face</vt:lpstr>
      <vt:lpstr>Bodoni MT Black</vt:lpstr>
      <vt:lpstr>Calibri</vt:lpstr>
      <vt:lpstr>Calibri Light</vt:lpstr>
      <vt:lpstr>Century Gothic</vt:lpstr>
      <vt:lpstr>Comic Sans MS</vt:lpstr>
      <vt:lpstr>Gabriola</vt:lpstr>
      <vt:lpstr>Times New Roman</vt:lpstr>
      <vt:lpstr>Trebuchet MS</vt:lpstr>
      <vt:lpstr>Wingdings</vt:lpstr>
      <vt:lpstr>Wingdings 2</vt:lpstr>
      <vt:lpstr>Wingdings 3</vt:lpstr>
      <vt:lpstr>Tema de Office</vt:lpstr>
      <vt:lpstr>Presentación de PowerPoint</vt:lpstr>
      <vt:lpstr>DIOS ESTÁ AQUÍ</vt:lpstr>
      <vt:lpstr>Presentación de PowerPoint</vt:lpstr>
      <vt:lpstr>Presentación de PowerPoint</vt:lpstr>
      <vt:lpstr>LITURGIA DE LA PALABRA</vt:lpstr>
      <vt:lpstr>¡¡¡ALELUYA!!!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CRISTO NACE CADA DÍA</vt:lpstr>
      <vt:lpstr>Presentación de PowerPoint</vt:lpstr>
      <vt:lpstr>Presentación de PowerPoint</vt:lpstr>
      <vt:lpstr>NADA NOS SEPARARÁ</vt:lpstr>
      <vt:lpstr>Presentación de PowerPoint</vt:lpstr>
      <vt:lpstr>MI DIOS HERMANO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983</cp:revision>
  <dcterms:created xsi:type="dcterms:W3CDTF">2008-10-09T14:11:57Z</dcterms:created>
  <dcterms:modified xsi:type="dcterms:W3CDTF">2024-06-15T09:25:28Z</dcterms:modified>
</cp:coreProperties>
</file>