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8933" r:id="rId1"/>
  </p:sldMasterIdLst>
  <p:notesMasterIdLst>
    <p:notesMasterId r:id="rId36"/>
  </p:notesMasterIdLst>
  <p:sldIdLst>
    <p:sldId id="1290" r:id="rId2"/>
    <p:sldId id="1217" r:id="rId3"/>
    <p:sldId id="1204" r:id="rId4"/>
    <p:sldId id="1216" r:id="rId5"/>
    <p:sldId id="1456" r:id="rId6"/>
    <p:sldId id="1016" r:id="rId7"/>
    <p:sldId id="1457" r:id="rId8"/>
    <p:sldId id="1207" r:id="rId9"/>
    <p:sldId id="1338" r:id="rId10"/>
    <p:sldId id="1313" r:id="rId11"/>
    <p:sldId id="1381" r:id="rId12"/>
    <p:sldId id="1021" r:id="rId13"/>
    <p:sldId id="1439" r:id="rId14"/>
    <p:sldId id="1023" r:id="rId15"/>
    <p:sldId id="1024" r:id="rId16"/>
    <p:sldId id="1445" r:id="rId17"/>
    <p:sldId id="1277" r:id="rId18"/>
    <p:sldId id="1435" r:id="rId19"/>
    <p:sldId id="1436" r:id="rId20"/>
    <p:sldId id="1029" r:id="rId21"/>
    <p:sldId id="1030" r:id="rId22"/>
    <p:sldId id="1413" r:id="rId23"/>
    <p:sldId id="1414" r:id="rId24"/>
    <p:sldId id="1032" r:id="rId25"/>
    <p:sldId id="1337" r:id="rId26"/>
    <p:sldId id="1349" r:id="rId27"/>
    <p:sldId id="1350" r:id="rId28"/>
    <p:sldId id="1225" r:id="rId29"/>
    <p:sldId id="1036" r:id="rId30"/>
    <p:sldId id="1404" r:id="rId31"/>
    <p:sldId id="1405" r:id="rId32"/>
    <p:sldId id="1353" r:id="rId33"/>
    <p:sldId id="1354" r:id="rId34"/>
    <p:sldId id="1043" r:id="rId35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8C00"/>
    <a:srgbClr val="FFFFFF"/>
    <a:srgbClr val="005400"/>
    <a:srgbClr val="004200"/>
    <a:srgbClr val="006600"/>
    <a:srgbClr val="008000"/>
    <a:srgbClr val="FFFF66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444" autoAdjust="0"/>
  </p:normalViewPr>
  <p:slideViewPr>
    <p:cSldViewPr>
      <p:cViewPr varScale="1">
        <p:scale>
          <a:sx n="77" d="100"/>
          <a:sy n="77" d="100"/>
        </p:scale>
        <p:origin x="1344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A7ACEA5D-0471-20CD-87FC-B5FCCE5CB4A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1C824393-E8AB-0555-D074-E3340E484FD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fld id="{3F1BD152-0E00-4697-8686-F046A924F627}" type="datetimeFigureOut">
              <a:rPr lang="es-ES"/>
              <a:pPr>
                <a:defRPr/>
              </a:pPr>
              <a:t>21/11/2024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3A201A78-A5BA-12E5-CA3C-2532450551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2196E403-3420-7A4D-28B5-88112E9241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E7184B88-6405-B5FA-D0ED-A7DDAA1F09C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25E7F3E1-AF11-BA2C-B2C9-B657BF4B11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4A4FF5D-9B8D-4E5C-B9D5-E18046ADD9A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Marcador de imagen de diapositiva">
            <a:extLst>
              <a:ext uri="{FF2B5EF4-FFF2-40B4-BE49-F238E27FC236}">
                <a16:creationId xmlns:a16="http://schemas.microsoft.com/office/drawing/2014/main" id="{F37944DC-F181-89E5-08DE-A811CD0CD31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2 Marcador de notas">
            <a:extLst>
              <a:ext uri="{FF2B5EF4-FFF2-40B4-BE49-F238E27FC236}">
                <a16:creationId xmlns:a16="http://schemas.microsoft.com/office/drawing/2014/main" id="{CF4DCDF8-AD9A-DDB5-9C45-C3E3B8F6695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11268" name="3 Marcador de número de diapositiva">
            <a:extLst>
              <a:ext uri="{FF2B5EF4-FFF2-40B4-BE49-F238E27FC236}">
                <a16:creationId xmlns:a16="http://schemas.microsoft.com/office/drawing/2014/main" id="{AF6CF100-7602-2106-F490-7515699EEC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fld id="{B5CAC3B4-994D-420C-9779-0BD38B6C252C}" type="slidenum">
              <a:rPr lang="es-ES" altLang="es-ES" smtClean="0">
                <a:latin typeface="Arial" panose="020B0604020202020204" pitchFamily="34" charset="0"/>
              </a:rPr>
              <a:pPr/>
              <a:t>6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10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2AD858D-223E-61F5-6AB9-B02E2B0D1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21852D2-DDF3-C4A5-16D8-4C89374EA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ED352DB-1941-EF97-7E14-A9651E7F7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D0613-6325-4067-A879-075637BEEC4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731679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69DC4CE-20B8-D829-4E25-659FB2CE5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CABF79D-365F-FEA3-1853-6F126FB3D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302583-6F02-58DF-4D85-3478F015D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E95E5-F7E0-40D6-BB85-A6137E3452D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69922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17FA646-E3A2-2732-2857-2FF9D1CAD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6502B40-9EFD-26D2-6DA1-FABEF7AE0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2F547FA-F309-C927-4BD8-42E2128C2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A646B-D8AB-40FC-B128-8351B382B80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412281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976F9C13-6072-A2AB-2B28-9A46E7C40CC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8E360EDA-359D-8DEB-92DC-AF266DF6BCB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63D6D-9313-49B1-A1F7-7CF9E45E2FE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1145C8AF-9D4F-6A1C-BE91-CC214C9D6305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90968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DEBF0761-EB5F-0966-9C64-8858D630E1D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98F771F2-5AAC-814D-BDEA-1689D68D7BF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E0C6AC-7696-4B56-9E07-0C7845EDEAD0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3C691EAF-D6E4-79BC-066B-1512D3C6EAC5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5866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247420C-73BE-682E-808C-68735A329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288D9C-840C-0122-784F-B8DEC03AD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231A48-AA07-C9FA-A96B-613B29841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02A6C-4D03-40A1-BB21-4692ECAE008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164217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A0DBEEC-BCD9-D475-142F-FD028D612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1AEA399-369D-A650-4F1B-3F97984C3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CBE4C2-9430-4AC1-19C0-111167641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43AED-749E-4385-B9A9-A7D4CA0EC4B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045703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3500CEBB-0CE0-9253-67FB-1B826D25D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1B139EFA-D1B2-EB60-AB2A-817E2E91E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09871DC9-3874-0312-3F08-BC523ED53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99DE8-1CE6-4932-B15F-7F51D811794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36092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3">
            <a:extLst>
              <a:ext uri="{FF2B5EF4-FFF2-40B4-BE49-F238E27FC236}">
                <a16:creationId xmlns:a16="http://schemas.microsoft.com/office/drawing/2014/main" id="{561D38AA-7676-83CA-E322-04AEB1B8E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AFD8F2B6-A405-FF5D-A637-10D8AF77C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>
            <a:extLst>
              <a:ext uri="{FF2B5EF4-FFF2-40B4-BE49-F238E27FC236}">
                <a16:creationId xmlns:a16="http://schemas.microsoft.com/office/drawing/2014/main" id="{4C5CDEF4-7534-D6B5-980D-46B48380F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91726-14D7-4DDA-9ECD-62776FC6DA1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14961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3">
            <a:extLst>
              <a:ext uri="{FF2B5EF4-FFF2-40B4-BE49-F238E27FC236}">
                <a16:creationId xmlns:a16="http://schemas.microsoft.com/office/drawing/2014/main" id="{57097A66-3A2F-220B-7D13-36272EFF7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55C35DEB-8E4C-7BD3-8DDE-DC0608B1A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9D889F92-AB7A-65B7-CDD1-CDC1CD42B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0EA28-C6F6-48BA-89D9-7B625D3C62B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246200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>
            <a:extLst>
              <a:ext uri="{FF2B5EF4-FFF2-40B4-BE49-F238E27FC236}">
                <a16:creationId xmlns:a16="http://schemas.microsoft.com/office/drawing/2014/main" id="{F04C20B6-4726-93AC-F3B6-7D640081E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pie de página 4">
            <a:extLst>
              <a:ext uri="{FF2B5EF4-FFF2-40B4-BE49-F238E27FC236}">
                <a16:creationId xmlns:a16="http://schemas.microsoft.com/office/drawing/2014/main" id="{9695E461-5FBF-6B12-0521-B7B0E6F1E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>
            <a:extLst>
              <a:ext uri="{FF2B5EF4-FFF2-40B4-BE49-F238E27FC236}">
                <a16:creationId xmlns:a16="http://schemas.microsoft.com/office/drawing/2014/main" id="{EC36FBE3-35EF-4396-DE35-474206020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0677D-FA32-4D1A-AB5A-6A2F264509E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53965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2789B830-7915-21B2-CE10-AB14F13C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36B55A33-EC82-C442-A2A1-9CD647339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28C4D5FA-C326-C45D-D329-49596ED1E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7AA97-30D6-4A53-8396-5783E01E8FD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669205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E4758F8E-6651-D9AD-B588-ED35820B9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AF1FA1F9-3123-5B93-5E13-D513E9C59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CDAB755C-C69B-BAB1-CE21-772D65873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274EA-0227-4D2E-AC21-2DB5198247B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67450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>
            <a:extLst>
              <a:ext uri="{FF2B5EF4-FFF2-40B4-BE49-F238E27FC236}">
                <a16:creationId xmlns:a16="http://schemas.microsoft.com/office/drawing/2014/main" id="{6BB51A5F-A16F-6903-2464-F53580307CA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</a:p>
        </p:txBody>
      </p:sp>
      <p:sp>
        <p:nvSpPr>
          <p:cNvPr id="1027" name="Marcador de texto 2">
            <a:extLst>
              <a:ext uri="{FF2B5EF4-FFF2-40B4-BE49-F238E27FC236}">
                <a16:creationId xmlns:a16="http://schemas.microsoft.com/office/drawing/2014/main" id="{5FE5EC6A-BF6F-76AF-3BBC-33518312B11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810FBC2-A123-69C0-C01B-D2AC6DCEC9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4D55D9B-3577-A852-891C-D7F6AD6723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05B58C7-8EB7-8DED-91A5-2794E6AC80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DDC436BA-5496-4974-86FF-FD7942B2C49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624" r:id="rId1"/>
    <p:sldLayoutId id="2147489625" r:id="rId2"/>
    <p:sldLayoutId id="2147489626" r:id="rId3"/>
    <p:sldLayoutId id="2147489627" r:id="rId4"/>
    <p:sldLayoutId id="2147489628" r:id="rId5"/>
    <p:sldLayoutId id="2147489629" r:id="rId6"/>
    <p:sldLayoutId id="2147489630" r:id="rId7"/>
    <p:sldLayoutId id="2147489631" r:id="rId8"/>
    <p:sldLayoutId id="2147489632" r:id="rId9"/>
    <p:sldLayoutId id="2147489633" r:id="rId10"/>
    <p:sldLayoutId id="2147489634" r:id="rId11"/>
    <p:sldLayoutId id="2147489635" r:id="rId12"/>
    <p:sldLayoutId id="2147489636" r:id="rId13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3 CuadroTexto">
            <a:extLst>
              <a:ext uri="{FF2B5EF4-FFF2-40B4-BE49-F238E27FC236}">
                <a16:creationId xmlns:a16="http://schemas.microsoft.com/office/drawing/2014/main" id="{BCB42A32-75CF-5B68-ACAF-A11DF91D46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" y="5549230"/>
            <a:ext cx="8013700" cy="4000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s-ES" altLang="es-ES" sz="2000" b="1">
                <a:latin typeface="Comic Sans MS" panose="030F0702030302020204" pitchFamily="66" charset="0"/>
              </a:rPr>
              <a:t>COMUNIDAD PARROQUIAL CRISTO REDENTOR</a:t>
            </a:r>
          </a:p>
        </p:txBody>
      </p:sp>
      <p:sp>
        <p:nvSpPr>
          <p:cNvPr id="5123" name="2 Subtítulo">
            <a:extLst>
              <a:ext uri="{FF2B5EF4-FFF2-40B4-BE49-F238E27FC236}">
                <a16:creationId xmlns:a16="http://schemas.microsoft.com/office/drawing/2014/main" id="{FBD08C07-1467-1E54-D5A4-7D7B77D8D482}"/>
              </a:ext>
            </a:extLst>
          </p:cNvPr>
          <p:cNvSpPr txBox="1">
            <a:spLocks/>
          </p:cNvSpPr>
          <p:nvPr/>
        </p:nvSpPr>
        <p:spPr bwMode="auto">
          <a:xfrm>
            <a:off x="517525" y="6232525"/>
            <a:ext cx="8158163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s-ES" altLang="es-ES" sz="2000" b="1" u="sng">
                <a:latin typeface="Comic Sans MS" panose="030F0702030302020204" pitchFamily="66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es-ES" altLang="es-ES" sz="2800" u="sng">
              <a:solidFill>
                <a:schemeClr val="bg1"/>
              </a:solidFill>
              <a:latin typeface="Bodoni MT Black" panose="02070A03080606020203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139909D-3268-9265-0EFF-F71F3389E41E}"/>
              </a:ext>
            </a:extLst>
          </p:cNvPr>
          <p:cNvSpPr txBox="1"/>
          <p:nvPr/>
        </p:nvSpPr>
        <p:spPr>
          <a:xfrm>
            <a:off x="831502" y="116632"/>
            <a:ext cx="7700938" cy="702352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100000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rebuchet MS"/>
              </a:rPr>
              <a:t> ¡SEÁIS TODOS BIENVENIDOS! </a:t>
            </a:r>
          </a:p>
        </p:txBody>
      </p:sp>
      <p:pic>
        <p:nvPicPr>
          <p:cNvPr id="2" name="Imagen 2" descr="Diagrama, Dibujo de ingeniería&#10;&#10;Descripción generada automáticamente">
            <a:extLst>
              <a:ext uri="{FF2B5EF4-FFF2-40B4-BE49-F238E27FC236}">
                <a16:creationId xmlns:a16="http://schemas.microsoft.com/office/drawing/2014/main" id="{BA089521-70CA-6786-D3D0-3DA194B00F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DFB"/>
              </a:clrFrom>
              <a:clrTo>
                <a:srgbClr val="FEFD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908720"/>
            <a:ext cx="6189819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37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b="1" u="sng" dirty="0">
                <a:solidFill>
                  <a:srgbClr val="B88C00"/>
                </a:solidFill>
                <a:latin typeface="Comic Sans MS" panose="030F0702030302020204" pitchFamily="66" charset="0"/>
              </a:rPr>
              <a:t>CREDO de los apóstoles</a:t>
            </a:r>
            <a:endParaRPr lang="es-ES" altLang="es-ES" b="1" u="sng" dirty="0">
              <a:solidFill>
                <a:srgbClr val="B88C00"/>
              </a:solidFill>
              <a:latin typeface="Comic Sans MS" panose="030F0702030302020204" pitchFamily="66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4857750" cy="5068887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Creo en Dios, Padre Todopoderoso,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Creador del cielo y de la tierra.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Creo en Jesucristo, su único Hijo,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Nuestro Señor, que fue concebido por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obra y gracia del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nació de Santa María Virgen;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Padeció bajo el poder de Poncio Pilato,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fue crucificado, muerto y sepultado,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descendió a los infiernos,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al tercer día resucitó de entre los muertos,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subió a los cielos y está sentado a la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Desde allí ha de venir a juzgar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a vivos y muertos.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Creo en 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la santa Iglesia católica,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la comunión de los santos,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el perdón de los pecados,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la resurrección de la carne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y la vida eterna.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b="1" dirty="0">
                <a:solidFill>
                  <a:schemeClr val="tx1"/>
                </a:solidFill>
                <a:latin typeface="Comic Sans MS" panose="030F0702030302020204" pitchFamily="66" charset="0"/>
              </a:rPr>
              <a:t>Amén.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endParaRPr lang="es-ES" altLang="es-ES" sz="205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Picture 7" descr="Amigos hasta la. muerte SAN PABLO. Texto: Fernando Cordero Morales ss.cc.  Ilustraciones: Patxi Velasco Fano y Poe Ortega Hurtado - PDF Descargar libre">
            <a:extLst>
              <a:ext uri="{FF2B5EF4-FFF2-40B4-BE49-F238E27FC236}">
                <a16:creationId xmlns:a16="http://schemas.microsoft.com/office/drawing/2014/main" id="{CE885E9D-AA3B-B818-25F4-1255255C77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9121" y="3789040"/>
            <a:ext cx="2786063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1600" dirty="0">
                <a:latin typeface="Comic Sans MS" panose="030F0702030302020204" pitchFamily="66" charset="0"/>
              </a:rPr>
              <a:t>"Creo en un solo Dios,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Padre todopoderoso,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Creador del cielo y de la tierra,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de todo lo visible y lo invisible.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Creo en un solo Señor, Jesucristo,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Hijo único de Dios,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nacido del Padre antes de todos los siglos: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Dios de Dios, Luz de Luz,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Dios verdadero de Dios verdadero,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engendrado, no creado,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de la misma naturaleza del Padre,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por quien todo fue hecho;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que por nosotros lo hombres,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por nuestra salvación  bajó del cielo,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por obra del Espíritu Santo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se encarnó de María, la Virgen,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se hizo hombre;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por nuestra causa fue crucificado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en tiempos de Poncio Pilato;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padeció y fue sepultado,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resucitó al tercer día, según las Escrituras,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br>
              <a:rPr lang="es-ES" altLang="es-ES" sz="1600" dirty="0">
                <a:latin typeface="Comic Sans MS" panose="030F0702030302020204" pitchFamily="66" charset="0"/>
              </a:rPr>
            </a:br>
            <a:br>
              <a:rPr lang="es-ES" altLang="es-ES" sz="1600" dirty="0">
                <a:latin typeface="Comic Sans MS" panose="030F0702030302020204" pitchFamily="66" charset="0"/>
              </a:rPr>
            </a:br>
            <a:endParaRPr lang="es-ES" altLang="es-ES" sz="1600" dirty="0">
              <a:latin typeface="Comic Sans MS" panose="030F0702030302020204" pitchFamily="66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subió al cielo,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está sentado a la derecha del Padre;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de nuevo vendrá con gloria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para juzgar a vivos y muertos,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su reino no tendrá fin.</a:t>
            </a:r>
          </a:p>
          <a:p>
            <a:pPr eaLnBrk="1" hangingPunct="1"/>
            <a:endParaRPr lang="es-ES" altLang="es-ES" sz="1600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sz="1600">
                <a:latin typeface="Comic Sans MS" panose="030F0702030302020204" pitchFamily="66" charset="0"/>
              </a:rPr>
              <a:t>Creo en el Espíritu Santo,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Señor y dador de vida,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que procede del Padre y del Hijo,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que con el Padre y el Hijo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recibe una misma adoración y gloria,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que habló por los profetas. </a:t>
            </a:r>
            <a:br>
              <a:rPr lang="es-ES" altLang="es-ES" sz="1600">
                <a:latin typeface="Comic Sans MS" panose="030F0702030302020204" pitchFamily="66" charset="0"/>
              </a:rPr>
            </a:b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Creo en la Iglesia,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que es una, santa, católica y apostólica.</a:t>
            </a:r>
            <a:br>
              <a:rPr lang="es-ES" altLang="es-ES" sz="1600">
                <a:latin typeface="Comic Sans MS" panose="030F0702030302020204" pitchFamily="66" charset="0"/>
              </a:rPr>
            </a:b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Confieso que hay un solo bautismo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para el perdón de los pecados. </a:t>
            </a:r>
            <a:br>
              <a:rPr lang="es-ES" altLang="es-ES" sz="1600">
                <a:latin typeface="Comic Sans MS" panose="030F0702030302020204" pitchFamily="66" charset="0"/>
              </a:rPr>
            </a:b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Espero la resurrección de los muertos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la vida del mundo futuro. </a:t>
            </a:r>
            <a:br>
              <a:rPr lang="es-ES" altLang="es-ES" sz="1600">
                <a:latin typeface="Comic Sans MS" panose="030F0702030302020204" pitchFamily="66" charset="0"/>
              </a:rPr>
            </a:br>
            <a:endParaRPr lang="es-ES" altLang="es-ES" sz="1600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sz="1600" b="1">
                <a:latin typeface="Comic Sans MS" panose="030F0702030302020204" pitchFamily="66" charset="0"/>
              </a:rPr>
              <a:t>					  Amén</a:t>
            </a:r>
            <a:r>
              <a:rPr lang="es-ES" altLang="es-ES" sz="1600">
                <a:latin typeface="Comic Sans MS" panose="030F0702030302020204" pitchFamily="66" charset="0"/>
              </a:rPr>
              <a:t>. </a:t>
            </a:r>
          </a:p>
        </p:txBody>
      </p:sp>
      <p:sp>
        <p:nvSpPr>
          <p:cNvPr id="14341" name="6 CuadroTexto">
            <a:extLst>
              <a:ext uri="{FF2B5EF4-FFF2-40B4-BE49-F238E27FC236}">
                <a16:creationId xmlns:a16="http://schemas.microsoft.com/office/drawing/2014/main" id="{C023DDD8-3903-5F9D-5412-569CCB40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122238"/>
            <a:ext cx="5435600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defTabSz="685800" eaLnBrk="1" hangingPunct="1">
              <a:lnSpc>
                <a:spcPct val="90000"/>
              </a:lnSpc>
              <a:defRPr/>
            </a:pPr>
            <a:r>
              <a:rPr lang="es-ES" altLang="es-ES" sz="2400" b="1" u="sng" dirty="0">
                <a:solidFill>
                  <a:srgbClr val="B88C00"/>
                </a:solidFill>
                <a:latin typeface="Comic Sans MS" panose="030F0702030302020204" pitchFamily="66" charset="0"/>
                <a:ea typeface="+mj-ea"/>
                <a:cs typeface="+mj-cs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E731CF8D-605D-F39B-2B42-4439BAA2F11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116013" y="4149725"/>
            <a:ext cx="7127875" cy="3381375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2800" dirty="0">
                <a:solidFill>
                  <a:srgbClr val="B88C00"/>
                </a:solidFill>
                <a:latin typeface="Comic Sans MS" pitchFamily="66" charset="0"/>
              </a:rPr>
              <a:t>  </a:t>
            </a:r>
            <a:r>
              <a:rPr lang="es-ES" sz="2800" u="sng" dirty="0">
                <a:solidFill>
                  <a:srgbClr val="B88C00"/>
                </a:solidFill>
                <a:latin typeface="Comic Sans MS" pitchFamily="66" charset="0"/>
              </a:rPr>
              <a:t>Respondemos:</a:t>
            </a:r>
          </a:p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600" b="1" i="1" cap="small" dirty="0">
                <a:solidFill>
                  <a:schemeClr val="bg1"/>
                </a:solidFill>
                <a:latin typeface="Comic Sans MS" pitchFamily="66" charset="0"/>
              </a:rPr>
              <a:t>			</a:t>
            </a:r>
            <a:r>
              <a:rPr lang="es-ES" sz="3600" b="1" cap="small" dirty="0">
                <a:latin typeface="Comic Sans MS" pitchFamily="66" charset="0"/>
              </a:rPr>
              <a:t>Te rogamos, óyenos</a:t>
            </a:r>
            <a:endParaRPr lang="es-ES" sz="3600" cap="small" dirty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anose="05000000000000000000" pitchFamily="2" charset="2"/>
              <a:buNone/>
              <a:defRPr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8170DBA-6790-D2E5-EB7D-178008223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938" y="476250"/>
            <a:ext cx="6516687" cy="3395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412" name="Picture 7" descr="telefonos">
            <a:extLst>
              <a:ext uri="{FF2B5EF4-FFF2-40B4-BE49-F238E27FC236}">
                <a16:creationId xmlns:a16="http://schemas.microsoft.com/office/drawing/2014/main" id="{17C8C1DC-4A82-95C1-8174-1C42E5BBA2F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4365625"/>
            <a:ext cx="13335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1">
            <a:extLst>
              <a:ext uri="{FF2B5EF4-FFF2-40B4-BE49-F238E27FC236}">
                <a16:creationId xmlns:a16="http://schemas.microsoft.com/office/drawing/2014/main" id="{226943C4-4ABB-F6AF-8940-6B5DC9C2B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069" y="857037"/>
            <a:ext cx="8704263" cy="4360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Te doy mi corazón,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te doy mi alma,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yo vivo para ti.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endParaRPr lang="es-ES" altLang="es-ES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Cada paso que doy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en cada momento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haz tu voluntad en mí.</a:t>
            </a:r>
          </a:p>
        </p:txBody>
      </p:sp>
      <p:sp>
        <p:nvSpPr>
          <p:cNvPr id="35844" name="5 Rectángulo">
            <a:extLst>
              <a:ext uri="{FF2B5EF4-FFF2-40B4-BE49-F238E27FC236}">
                <a16:creationId xmlns:a16="http://schemas.microsoft.com/office/drawing/2014/main" id="{E27B7A33-5CF3-763D-2AAA-3D73C37C1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7824" y="210706"/>
            <a:ext cx="62641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lvl="1" algn="just"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es-ES" altLang="es-ES" sz="3600" b="1" u="sng" dirty="0">
                <a:solidFill>
                  <a:srgbClr val="B88C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TE DOY MI CORAZÓN</a:t>
            </a:r>
            <a:endParaRPr lang="es-ES" altLang="es-ES" sz="3600" b="1" dirty="0">
              <a:solidFill>
                <a:srgbClr val="B88C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076" name="Picture 4" descr="Evangelio archivos - Página 19 de 83 - Parroquia San Francisco de Asis | El  Altet">
            <a:extLst>
              <a:ext uri="{FF2B5EF4-FFF2-40B4-BE49-F238E27FC236}">
                <a16:creationId xmlns:a16="http://schemas.microsoft.com/office/drawing/2014/main" id="{371D4DC9-5930-D1DD-44BE-C5CBAF07EF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8" r="22060"/>
          <a:stretch/>
        </p:blipFill>
        <p:spPr bwMode="auto">
          <a:xfrm>
            <a:off x="4398509" y="1340768"/>
            <a:ext cx="4493971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>
            <a:extLst>
              <a:ext uri="{FF2B5EF4-FFF2-40B4-BE49-F238E27FC236}">
                <a16:creationId xmlns:a16="http://schemas.microsoft.com/office/drawing/2014/main" id="{36D66D4E-51F0-FE18-E805-9806E1F0E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08050"/>
            <a:ext cx="8075613" cy="5072063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200" dirty="0">
                <a:solidFill>
                  <a:srgbClr val="B88C00"/>
                </a:solidFill>
                <a:latin typeface="Comic Sans MS" panose="030F0702030302020204" pitchFamily="66" charset="0"/>
              </a:rPr>
              <a:t>“Orad, hermanos, para que este sacrificio, mío y vuestro, </a:t>
            </a:r>
          </a:p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200" dirty="0">
                <a:solidFill>
                  <a:srgbClr val="B88C00"/>
                </a:solidFill>
                <a:latin typeface="Comic Sans MS" panose="030F0702030302020204" pitchFamily="66" charset="0"/>
              </a:rPr>
              <a:t>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i="1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i="1" dirty="0">
              <a:latin typeface="Comic Sans MS" panose="030F0702030302020204" pitchFamily="66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600"/>
              </a:spcBef>
              <a:buFont typeface="Wingdings 2" panose="05020102010507070707" pitchFamily="18" charset="2"/>
              <a:buNone/>
            </a:pPr>
            <a:r>
              <a:rPr lang="es-ES" altLang="es-ES" sz="4000" dirty="0">
                <a:solidFill>
                  <a:srgbClr val="B88C00"/>
                </a:solidFill>
                <a:latin typeface="Comic Sans MS" panose="030F0702030302020204" pitchFamily="66" charset="0"/>
              </a:rPr>
              <a:t>Todos:</a:t>
            </a:r>
            <a:r>
              <a:rPr lang="es-ES" altLang="es-ES" sz="4000" b="1" dirty="0">
                <a:solidFill>
                  <a:srgbClr val="B88C00"/>
                </a:solidFill>
                <a:latin typeface="Comic Sans MS" panose="030F0702030302020204" pitchFamily="66" charset="0"/>
              </a:rPr>
              <a:t> </a:t>
            </a:r>
            <a:r>
              <a:rPr lang="es-ES" altLang="es-ES" sz="4000" dirty="0">
                <a:latin typeface="Comic Sans MS" panose="030F0702030302020204" pitchFamily="66" charset="0"/>
              </a:rPr>
              <a:t>“El Señor reciba de tus manos este sacrificio, para alabanza y gloria de su Nombre, para nuestro bien y el de toda su Santa Iglesia” 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E2DBBFE5-98E1-6A96-B634-B07961A2CB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0" y="692150"/>
            <a:ext cx="7883525" cy="5735638"/>
          </a:xfrm>
        </p:spPr>
        <p:txBody>
          <a:bodyPr rtlCol="0">
            <a:normAutofit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400" dirty="0">
                <a:solidFill>
                  <a:srgbClr val="B88C00"/>
                </a:solidFill>
                <a:latin typeface="Comic Sans MS" panose="030F0702030302020204" pitchFamily="66" charset="0"/>
              </a:rPr>
              <a:t>El Señor esté con vosotros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latin typeface="Comic Sans MS" panose="030F0702030302020204" pitchFamily="66" charset="0"/>
              </a:rPr>
              <a:t>Y con tu espíritu.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400" dirty="0">
                <a:solidFill>
                  <a:srgbClr val="B88C00"/>
                </a:solidFill>
                <a:latin typeface="Comic Sans MS" panose="030F0702030302020204" pitchFamily="66" charset="0"/>
              </a:rPr>
              <a:t>Levantemos el corazón.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latin typeface="Comic Sans MS" panose="030F0702030302020204" pitchFamily="66" charset="0"/>
              </a:rPr>
              <a:t>Lo tenemos levantado hacia el Señor.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0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400" dirty="0">
                <a:solidFill>
                  <a:srgbClr val="B88C00"/>
                </a:solidFill>
                <a:latin typeface="Comic Sans MS" panose="030F0702030302020204" pitchFamily="66" charset="0"/>
              </a:rPr>
              <a:t>Demos gracias al Señor nuestro Dios.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latin typeface="Comic Sans MS" panose="030F0702030302020204" pitchFamily="66" charset="0"/>
              </a:rPr>
              <a:t>Es justo y necesario.</a:t>
            </a:r>
          </a:p>
        </p:txBody>
      </p:sp>
      <p:sp>
        <p:nvSpPr>
          <p:cNvPr id="20483" name="3 CuadroTexto">
            <a:extLst>
              <a:ext uri="{FF2B5EF4-FFF2-40B4-BE49-F238E27FC236}">
                <a16:creationId xmlns:a16="http://schemas.microsoft.com/office/drawing/2014/main" id="{1323DABB-EADC-502F-671C-78A939DAF5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115888"/>
            <a:ext cx="60864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" altLang="es-ES" sz="3600" b="1" u="sng">
                <a:solidFill>
                  <a:srgbClr val="B88C00"/>
                </a:solidFill>
                <a:latin typeface="Comic Sans MS" panose="030F0702030302020204" pitchFamily="66" charset="0"/>
              </a:rPr>
              <a:t>PLEGARIA EUCARÍSTICA</a:t>
            </a:r>
          </a:p>
        </p:txBody>
      </p:sp>
      <p:pic>
        <p:nvPicPr>
          <p:cNvPr id="20484" name="Picture 7" descr="XII domingo del Tiempo ordinario Disponte a celebrar esta eucaristía.  Recoge la plegaria eucarística. Concéntrate. - ppt descargar">
            <a:extLst>
              <a:ext uri="{FF2B5EF4-FFF2-40B4-BE49-F238E27FC236}">
                <a16:creationId xmlns:a16="http://schemas.microsoft.com/office/drawing/2014/main" id="{EE74A203-FED3-F442-6F65-E6E5B33717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675" y="4176713"/>
            <a:ext cx="3419475" cy="256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F7F0D586-8F4C-ED4D-3A5D-0F3F1B3C01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5622925" y="2348880"/>
            <a:ext cx="35210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CuadroTexto 1">
            <a:extLst>
              <a:ext uri="{FF2B5EF4-FFF2-40B4-BE49-F238E27FC236}">
                <a16:creationId xmlns:a16="http://schemas.microsoft.com/office/drawing/2014/main" id="{988529F7-AA5A-392A-BE7B-412E23EF10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052513"/>
            <a:ext cx="5903913" cy="501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Santo, Santo, Santo es el Señor, </a:t>
            </a:r>
          </a:p>
          <a:p>
            <a:pPr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Dios del universo. </a:t>
            </a:r>
          </a:p>
          <a:p>
            <a:pPr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Llenos están el cielo y la tierra </a:t>
            </a:r>
          </a:p>
          <a:p>
            <a:pPr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de su gloria.</a:t>
            </a:r>
          </a:p>
          <a:p>
            <a:pPr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Hosanna en el cielo.</a:t>
            </a:r>
          </a:p>
          <a:p>
            <a:pPr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Bendito el que viene </a:t>
            </a:r>
          </a:p>
          <a:p>
            <a:pPr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en el nombre del Señor. </a:t>
            </a:r>
          </a:p>
          <a:p>
            <a:pPr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Hosanna en el cielo.</a:t>
            </a:r>
          </a:p>
          <a:p>
            <a:pPr>
              <a:lnSpc>
                <a:spcPct val="150000"/>
              </a:lnSpc>
            </a:pPr>
            <a:endParaRPr lang="es-ES" altLang="es-ES" sz="2400">
              <a:latin typeface="Comic Sans MS" panose="030F0702030302020204" pitchFamily="66" charset="0"/>
            </a:endParaRPr>
          </a:p>
        </p:txBody>
      </p:sp>
      <p:sp>
        <p:nvSpPr>
          <p:cNvPr id="19460" name="3 CuadroTexto">
            <a:extLst>
              <a:ext uri="{FF2B5EF4-FFF2-40B4-BE49-F238E27FC236}">
                <a16:creationId xmlns:a16="http://schemas.microsoft.com/office/drawing/2014/main" id="{AC81E67A-BB9B-4B44-0F7B-614F7517BD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260350"/>
            <a:ext cx="59039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r" eaLnBrk="1" hangingPunct="1">
              <a:defRPr sz="3600" b="1" u="sng">
                <a:solidFill>
                  <a:srgbClr val="005400"/>
                </a:solidFill>
                <a:latin typeface="Comic Sans MS" panose="030F0702030302020204" pitchFamily="66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es-ES_tradnl" altLang="es-ES" dirty="0">
                <a:solidFill>
                  <a:srgbClr val="B88C00"/>
                </a:solidFill>
              </a:rPr>
              <a:t>S</a:t>
            </a:r>
            <a:r>
              <a:rPr lang="es-ES" altLang="es-ES" dirty="0">
                <a:solidFill>
                  <a:srgbClr val="B88C00"/>
                </a:solidFill>
              </a:rPr>
              <a:t>ANTO </a:t>
            </a:r>
            <a:r>
              <a:rPr lang="es-ES" altLang="es-ES" sz="2800" dirty="0">
                <a:solidFill>
                  <a:srgbClr val="B88C00"/>
                </a:solidFill>
              </a:rPr>
              <a:t>(Litúrgico)</a:t>
            </a:r>
            <a:endParaRPr lang="es-ES" altLang="es-ES" dirty="0">
              <a:solidFill>
                <a:srgbClr val="B88C00"/>
              </a:solidFill>
            </a:endParaRPr>
          </a:p>
        </p:txBody>
      </p:sp>
      <p:pic>
        <p:nvPicPr>
          <p:cNvPr id="2" name="Picture 2" descr="disparo estrellas hacia abajo animado">
            <a:extLst>
              <a:ext uri="{FF2B5EF4-FFF2-40B4-BE49-F238E27FC236}">
                <a16:creationId xmlns:a16="http://schemas.microsoft.com/office/drawing/2014/main" id="{C04C026E-2CBC-905B-3E8B-2022E7D2DB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452320" y="388260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sparo estrellas hacia abajo animado">
            <a:extLst>
              <a:ext uri="{FF2B5EF4-FFF2-40B4-BE49-F238E27FC236}">
                <a16:creationId xmlns:a16="http://schemas.microsoft.com/office/drawing/2014/main" id="{3C639502-14A9-6F61-3822-FC0310972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011070" y="493779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Título">
            <a:extLst>
              <a:ext uri="{FF2B5EF4-FFF2-40B4-BE49-F238E27FC236}">
                <a16:creationId xmlns:a16="http://schemas.microsoft.com/office/drawing/2014/main" id="{E54E36ED-227A-E1B7-08A9-C0820F41D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1449388"/>
            <a:ext cx="4465637" cy="3059112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s-ES" altLang="es-ES" sz="3600">
                <a:latin typeface="Comic Sans MS" panose="030F0702030302020204" pitchFamily="66" charset="0"/>
              </a:rPr>
              <a:t>El pan y el vino se transforman en el Cuerpo y en la Sangre de Jesús. </a:t>
            </a:r>
          </a:p>
        </p:txBody>
      </p:sp>
      <p:sp>
        <p:nvSpPr>
          <p:cNvPr id="23555" name="5 CuadroTexto">
            <a:extLst>
              <a:ext uri="{FF2B5EF4-FFF2-40B4-BE49-F238E27FC236}">
                <a16:creationId xmlns:a16="http://schemas.microsoft.com/office/drawing/2014/main" id="{99D7F5CF-AF77-4284-6357-11A50A41A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88913"/>
            <a:ext cx="5507038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4400" b="1" u="sng">
                <a:solidFill>
                  <a:srgbClr val="B88C00"/>
                </a:solidFill>
                <a:latin typeface="Comic Sans MS" panose="030F0702030302020204" pitchFamily="66" charset="0"/>
              </a:rPr>
              <a:t>CONSAGRACIÓN</a:t>
            </a:r>
            <a:endParaRPr lang="es-ES" altLang="es-ES" sz="4800" b="1" u="sng">
              <a:solidFill>
                <a:srgbClr val="B88C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3556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5B381B14-341E-50EE-C57A-F531DC08E0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052736"/>
            <a:ext cx="4684390" cy="4165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154F7C35-D41F-7355-66EB-D8FD38FF2D6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501468" y="476672"/>
            <a:ext cx="5222660" cy="5224463"/>
          </a:xfrm>
        </p:spPr>
        <p:txBody>
          <a:bodyPr rtlCol="0">
            <a:normAutofit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i="1" dirty="0">
              <a:solidFill>
                <a:srgbClr val="B88C00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b="1" dirty="0">
                <a:solidFill>
                  <a:srgbClr val="B88C00"/>
                </a:solidFill>
                <a:latin typeface="Comic Sans MS" panose="030F0702030302020204" pitchFamily="66" charset="0"/>
              </a:rPr>
              <a:t>Éste es el Sacramento de nuestra fe.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b="1" dirty="0">
              <a:solidFill>
                <a:srgbClr val="005400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600" dirty="0">
                <a:solidFill>
                  <a:srgbClr val="B88C00"/>
                </a:solidFill>
                <a:latin typeface="Comic Sans MS" panose="030F0702030302020204" pitchFamily="66" charset="0"/>
              </a:rPr>
              <a:t>Todos: </a:t>
            </a:r>
            <a:r>
              <a:rPr lang="es-ES" sz="3600" b="1" dirty="0">
                <a:latin typeface="Comic Sans MS" panose="030F0702030302020204" pitchFamily="66" charset="0"/>
              </a:rPr>
              <a:t>Anunciamos tu muerte, proclamamos tu Resurrección.</a:t>
            </a:r>
          </a:p>
          <a:p>
            <a:pPr marL="182880" indent="-182880" algn="ctr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600" b="1" dirty="0">
                <a:latin typeface="Comic Sans MS" panose="030F0702030302020204" pitchFamily="66" charset="0"/>
              </a:rPr>
              <a:t>¡Ven, Señor Jesús!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7289B85E-5047-CB61-E50C-77DEE1B53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475" y="1268760"/>
            <a:ext cx="2925981" cy="378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3 CuadroTexto">
            <a:extLst>
              <a:ext uri="{FF2B5EF4-FFF2-40B4-BE49-F238E27FC236}">
                <a16:creationId xmlns:a16="http://schemas.microsoft.com/office/drawing/2014/main" id="{53F7792B-EE1D-E237-7473-DB26B52D9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075" y="339725"/>
            <a:ext cx="4773613" cy="618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que  estás en el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Santificado sea tu nombre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Venga a nosotros tu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Hágase tu voluntad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en la         como en el 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Danos hoy nuestro          de cada día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Perdona nuestras ofensas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como también nosotros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perdonamos a los que nos ofenden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No nos dejes caer en la tentación 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y líbranos del mal.</a:t>
            </a:r>
          </a:p>
          <a:p>
            <a:pPr eaLnBrk="1" hangingPunct="1"/>
            <a:r>
              <a:rPr lang="es-ES" altLang="es-ES" sz="2000" b="1">
                <a:latin typeface="Baskerville Old Face" panose="02020602080505020303" pitchFamily="18" charset="0"/>
              </a:rPr>
              <a:t> </a:t>
            </a:r>
          </a:p>
        </p:txBody>
      </p:sp>
      <p:pic>
        <p:nvPicPr>
          <p:cNvPr id="22531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4361A002-23AE-AB5F-5197-8AFACC00C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349500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E88B5478-8F65-7C66-4784-B95CC6B25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400" y="1263650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9DA8D2A8-443D-1E7F-FE64-24FCE258F9E4}"/>
              </a:ext>
            </a:extLst>
          </p:cNvPr>
          <p:cNvSpPr/>
          <p:nvPr/>
        </p:nvSpPr>
        <p:spPr>
          <a:xfrm>
            <a:off x="195179" y="171200"/>
            <a:ext cx="3507692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dirty="0">
                <a:ln w="11430"/>
                <a:solidFill>
                  <a:srgbClr val="B88C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anose="030F0702030302020204" pitchFamily="66" charset="0"/>
              </a:rPr>
              <a:t>Padre </a:t>
            </a:r>
            <a:r>
              <a:rPr lang="es-ES" sz="4000" dirty="0">
                <a:ln w="11430"/>
                <a:solidFill>
                  <a:srgbClr val="B88C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anose="030F0702030302020204" pitchFamily="66" charset="0"/>
              </a:rPr>
              <a:t>Nuestro</a:t>
            </a:r>
            <a:endParaRPr lang="es-ES" sz="3600" dirty="0">
              <a:ln w="11430"/>
              <a:solidFill>
                <a:srgbClr val="B88C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22534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B2BDD2CB-017F-5E46-E5AD-2856E2384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1063" y="188913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983FA9E3-6328-D3D8-E077-98F8AABCC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225" y="2298700"/>
            <a:ext cx="6985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8" descr="http://www.waece.org/sabemos/imagenescomidas/ima_pan.gif">
            <a:extLst>
              <a:ext uri="{FF2B5EF4-FFF2-40B4-BE49-F238E27FC236}">
                <a16:creationId xmlns:a16="http://schemas.microsoft.com/office/drawing/2014/main" id="{4B48D6A8-0B84-6665-3081-0557DBAB2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917825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3E86BE11-B3A1-1199-154C-AB2EBA79E8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12776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B0475238-1956-A985-91F4-14B7259A8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88" y="0"/>
            <a:ext cx="5903912" cy="1143000"/>
          </a:xfrm>
        </p:spPr>
        <p:txBody>
          <a:bodyPr/>
          <a:lstStyle/>
          <a:p>
            <a:pPr eaLnBrk="1" hangingPunct="1"/>
            <a:r>
              <a:rPr lang="es-ES_tradnl" altLang="es-ES" sz="3600" b="1" u="sng">
                <a:solidFill>
                  <a:srgbClr val="B88C00"/>
                </a:solidFill>
                <a:latin typeface="Comic Sans MS" panose="030F0702030302020204" pitchFamily="66" charset="0"/>
              </a:rPr>
              <a:t>E</a:t>
            </a:r>
            <a:r>
              <a:rPr lang="es-ES" altLang="es-ES" sz="3600" b="1" u="sng">
                <a:solidFill>
                  <a:srgbClr val="B88C00"/>
                </a:solidFill>
                <a:latin typeface="Comic Sans MS" panose="030F0702030302020204" pitchFamily="66" charset="0"/>
              </a:rPr>
              <a:t>STE ES NUESTRO REY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DCC98C10-0EDB-0EAE-5B7E-7A68A6FC5C4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39750" y="1196975"/>
            <a:ext cx="8424863" cy="5170488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latin typeface="Comic Sans MS" pitchFamily="66" charset="0"/>
              </a:rPr>
              <a:t>Este es nuestro Rey, aleluya.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latin typeface="Comic Sans MS" pitchFamily="66" charset="0"/>
              </a:rPr>
              <a:t>Gloria a nuestro Rey, aleluya.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 err="1">
                <a:latin typeface="Comic Sans MS" pitchFamily="66" charset="0"/>
              </a:rPr>
              <a:t>Hoo-saa-nna</a:t>
            </a:r>
            <a:r>
              <a:rPr lang="es-ES" sz="2400" dirty="0">
                <a:latin typeface="Comic Sans MS" pitchFamily="66" charset="0"/>
              </a:rPr>
              <a:t> en las alturas.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latin typeface="Comic Sans MS" pitchFamily="66" charset="0"/>
              </a:rPr>
              <a:t>Gloria a nuestro Rey, aleluya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2400" dirty="0"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latin typeface="Comic Sans MS" pitchFamily="66" charset="0"/>
              </a:rPr>
              <a:t>Este es nuestro Rey, aleluya.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latin typeface="Comic Sans MS" pitchFamily="66" charset="0"/>
              </a:rPr>
              <a:t>Gloria a nuestro Rey, aleluya.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 err="1">
                <a:latin typeface="Comic Sans MS" pitchFamily="66" charset="0"/>
              </a:rPr>
              <a:t>Hoo-saa-nna</a:t>
            </a:r>
            <a:r>
              <a:rPr lang="es-ES" sz="2400" dirty="0">
                <a:latin typeface="Comic Sans MS" pitchFamily="66" charset="0"/>
              </a:rPr>
              <a:t> en las alturas.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latin typeface="Comic Sans MS" pitchFamily="66" charset="0"/>
              </a:rPr>
              <a:t>Gloria a nuestro Rey, aleluya.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2400" dirty="0"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latin typeface="Comic Sans MS" pitchFamily="66" charset="0"/>
              </a:rPr>
              <a:t>¡Este es nuestro Rey!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latin typeface="Comic Sans MS" pitchFamily="66" charset="0"/>
              </a:rPr>
              <a:t> </a:t>
            </a:r>
          </a:p>
        </p:txBody>
      </p:sp>
      <p:pic>
        <p:nvPicPr>
          <p:cNvPr id="6148" name="Imagen 1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27638FE5-CF53-3310-953F-C2C606468C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8088" y="1916113"/>
            <a:ext cx="3765550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6" descr="estrella-imagen-animada-0093">
            <a:extLst>
              <a:ext uri="{FF2B5EF4-FFF2-40B4-BE49-F238E27FC236}">
                <a16:creationId xmlns:a16="http://schemas.microsoft.com/office/drawing/2014/main" id="{AF4BBA1D-E1C0-20D2-3B72-3A8D50A59B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213" y="1931326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26D9FA55-E66B-431E-24D7-CAF7B106A8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0113" y="836613"/>
            <a:ext cx="7972425" cy="5783262"/>
          </a:xfrm>
        </p:spPr>
        <p:txBody>
          <a:bodyPr rtlCol="0"/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dirty="0">
                <a:solidFill>
                  <a:srgbClr val="B88C00"/>
                </a:solidFill>
                <a:latin typeface="Comic Sans MS" panose="030F0702030302020204" pitchFamily="66" charset="0"/>
              </a:rPr>
              <a:t>… esperamos la venida gloriosa de nuestro Señor Jesucristo.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B88C00"/>
                </a:solidFill>
                <a:latin typeface="Comic Sans MS" panose="030F0702030302020204" pitchFamily="66" charset="0"/>
              </a:rPr>
              <a:t>Todos: </a:t>
            </a:r>
            <a:r>
              <a:rPr lang="es-ES" sz="4000" dirty="0">
                <a:latin typeface="Comic Sans MS" panose="030F0702030302020204" pitchFamily="66" charset="0"/>
              </a:rPr>
              <a:t>Tuyo es el Reino, tuyo el poder y la gloria, por siempre, Señor.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99BB2259-65E7-B997-7BB5-E31F57E4FE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4213" y="1196975"/>
            <a:ext cx="7972425" cy="5329238"/>
          </a:xfrm>
        </p:spPr>
        <p:txBody>
          <a:bodyPr rtlCol="0"/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dirty="0">
                <a:solidFill>
                  <a:srgbClr val="B88C00"/>
                </a:solidFill>
                <a:latin typeface="Comic Sans MS" panose="030F0702030302020204" pitchFamily="66" charset="0"/>
              </a:rPr>
              <a:t>… La paz del Señor esté siempre con vosotros.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0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B88C00"/>
                </a:solidFill>
                <a:latin typeface="Comic Sans MS" panose="030F0702030302020204" pitchFamily="66" charset="0"/>
              </a:rPr>
              <a:t>Todos: </a:t>
            </a:r>
            <a:r>
              <a:rPr lang="es-ES" sz="4000" dirty="0">
                <a:latin typeface="Comic Sans MS" panose="030F0702030302020204" pitchFamily="66" charset="0"/>
              </a:rPr>
              <a:t>Y con tu espíritu.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6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dirty="0">
                <a:solidFill>
                  <a:srgbClr val="B88C00"/>
                </a:solidFill>
                <a:latin typeface="Comic Sans MS" panose="030F0702030302020204" pitchFamily="66" charset="0"/>
              </a:rPr>
              <a:t>… Daos fraternalmente la paz 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651" name="3 CuadroTexto">
            <a:extLst>
              <a:ext uri="{FF2B5EF4-FFF2-40B4-BE49-F238E27FC236}">
                <a16:creationId xmlns:a16="http://schemas.microsoft.com/office/drawing/2014/main" id="{E8E379AE-EA51-E793-48E3-D0001887DC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66688"/>
            <a:ext cx="42989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" altLang="es-ES" sz="3600" b="1" u="sng">
                <a:solidFill>
                  <a:srgbClr val="B88C00"/>
                </a:solidFill>
                <a:latin typeface="Comic Sans MS" panose="030F0702030302020204" pitchFamily="66" charset="0"/>
              </a:rPr>
              <a:t>RITO DE LA PAZ</a:t>
            </a:r>
          </a:p>
        </p:txBody>
      </p:sp>
      <p:pic>
        <p:nvPicPr>
          <p:cNvPr id="27652" name="Picture 5" descr="Conociendo a Fano – Parroquia de San Leandro">
            <a:extLst>
              <a:ext uri="{FF2B5EF4-FFF2-40B4-BE49-F238E27FC236}">
                <a16:creationId xmlns:a16="http://schemas.microsoft.com/office/drawing/2014/main" id="{ECC581E5-0933-4DD7-A1D9-DE1901253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2401888"/>
            <a:ext cx="3419475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ángulo 3">
            <a:extLst>
              <a:ext uri="{FF2B5EF4-FFF2-40B4-BE49-F238E27FC236}">
                <a16:creationId xmlns:a16="http://schemas.microsoft.com/office/drawing/2014/main" id="{F3CD0D00-C26A-059B-A88C-C8B30E475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600" y="799025"/>
            <a:ext cx="7452320" cy="4998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nunca la dio 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siempre soñó 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bien la conoce. 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está junto a ti 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y quiere hacerte feliz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en un mundo de ilusiones.</a:t>
            </a:r>
          </a:p>
          <a:p>
            <a:pPr>
              <a:lnSpc>
                <a:spcPct val="150000"/>
              </a:lnSpc>
              <a:spcBef>
                <a:spcPts val="600"/>
              </a:spcBef>
              <a:buFontTx/>
              <a:buNone/>
            </a:pPr>
            <a:endParaRPr lang="es-ES" altLang="es-ES" sz="28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DD1ADA9-C49F-4C2C-051B-47004E450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94986"/>
            <a:ext cx="7345065" cy="782637"/>
          </a:xfrm>
        </p:spPr>
        <p:txBody>
          <a:bodyPr/>
          <a:lstStyle/>
          <a:p>
            <a:pPr algn="r" eaLnBrk="1" hangingPunct="1"/>
            <a:r>
              <a:rPr lang="es-ES_tradnl" altLang="es-ES" b="1" u="sng" dirty="0">
                <a:solidFill>
                  <a:srgbClr val="B88C00"/>
                </a:solidFill>
                <a:latin typeface="Comic Sans MS" panose="030F0702030302020204" pitchFamily="66" charset="0"/>
                <a:ea typeface="Cambria Math" panose="02040503050406030204" pitchFamily="18" charset="0"/>
              </a:rPr>
              <a:t>PARA EL QUE NUNCA LA DIO</a:t>
            </a:r>
            <a:endParaRPr lang="es-ES" altLang="es-ES" b="1" u="sng" dirty="0">
              <a:solidFill>
                <a:srgbClr val="B88C00"/>
              </a:solidFill>
              <a:latin typeface="Comic Sans MS" panose="030F0702030302020204" pitchFamily="66" charset="0"/>
              <a:ea typeface="Cambria Math" panose="02040503050406030204" pitchFamily="18" charset="0"/>
            </a:endParaRPr>
          </a:p>
        </p:txBody>
      </p:sp>
      <p:pic>
        <p:nvPicPr>
          <p:cNvPr id="4" name="Picture 4" descr="Kamiano » Navidad con sentido (Fano)">
            <a:extLst>
              <a:ext uri="{FF2B5EF4-FFF2-40B4-BE49-F238E27FC236}">
                <a16:creationId xmlns:a16="http://schemas.microsoft.com/office/drawing/2014/main" id="{963E2494-9435-64D1-2110-85BF814397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5920" y="1548946"/>
            <a:ext cx="3578080" cy="247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3011FBA-B2BD-15C0-C8A0-0B15AE97A7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863" y="6224588"/>
            <a:ext cx="5485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1/2</a:t>
            </a:r>
          </a:p>
        </p:txBody>
      </p:sp>
    </p:spTree>
    <p:extLst>
      <p:ext uri="{BB962C8B-B14F-4D97-AF65-F5344CB8AC3E}">
        <p14:creationId xmlns:p14="http://schemas.microsoft.com/office/powerpoint/2010/main" val="16015248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ángulo 3">
            <a:extLst>
              <a:ext uri="{FF2B5EF4-FFF2-40B4-BE49-F238E27FC236}">
                <a16:creationId xmlns:a16="http://schemas.microsoft.com/office/drawing/2014/main" id="{F3CD0D00-C26A-059B-A88C-C8B30E475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3" y="332656"/>
            <a:ext cx="8676457" cy="5840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Paz para todos aquellos que no la han dado.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Para todos aquellos que no llegaron.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Para todos aquellos venga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12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	Paz si eres padre de familia tengas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	Si vives enamorado tengas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	En el mundo entero reine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	Paz, siempre la paz,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	venga la paz, a todos la paz,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	siempre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s-ES" altLang="es-ES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4" descr="Kamiano » Navidad con sentido (Fano)">
            <a:extLst>
              <a:ext uri="{FF2B5EF4-FFF2-40B4-BE49-F238E27FC236}">
                <a16:creationId xmlns:a16="http://schemas.microsoft.com/office/drawing/2014/main" id="{0E348C3D-0CE1-FAEA-55F1-B27A21C88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949804"/>
            <a:ext cx="3250140" cy="2248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0178D589-AB88-DFCC-C711-1600B625FD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863" y="6224588"/>
            <a:ext cx="58541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2/2</a:t>
            </a:r>
          </a:p>
        </p:txBody>
      </p:sp>
    </p:spTree>
    <p:extLst>
      <p:ext uri="{BB962C8B-B14F-4D97-AF65-F5344CB8AC3E}">
        <p14:creationId xmlns:p14="http://schemas.microsoft.com/office/powerpoint/2010/main" val="39667161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uadroTexto 5">
            <a:extLst>
              <a:ext uri="{FF2B5EF4-FFF2-40B4-BE49-F238E27FC236}">
                <a16:creationId xmlns:a16="http://schemas.microsoft.com/office/drawing/2014/main" id="{FABA32E3-D7ED-8779-DDE6-0338BF931B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765175"/>
            <a:ext cx="7777163" cy="492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just" eaLnBrk="1" hangingPunct="1"/>
            <a:r>
              <a:rPr lang="es-ES" altLang="es-ES" sz="3200">
                <a:solidFill>
                  <a:srgbClr val="B88C00"/>
                </a:solidFill>
                <a:latin typeface="Comic Sans MS" panose="030F0702030302020204" pitchFamily="66" charset="0"/>
              </a:rPr>
              <a:t>Éste es el Cordero de Dios que quita el pecado del mundo. Dichosos los invitados a la mesa del Señor.</a:t>
            </a:r>
          </a:p>
          <a:p>
            <a:pPr algn="just" eaLnBrk="1" hangingPunct="1"/>
            <a:endParaRPr lang="es-ES" altLang="es-ES" sz="2000">
              <a:solidFill>
                <a:srgbClr val="005400"/>
              </a:solidFill>
              <a:latin typeface="Comic Sans MS" panose="030F0702030302020204" pitchFamily="66" charset="0"/>
            </a:endParaRPr>
          </a:p>
          <a:p>
            <a:pPr algn="just" eaLnBrk="1" hangingPunct="1"/>
            <a:r>
              <a:rPr lang="es-ES" altLang="es-ES" sz="3600">
                <a:solidFill>
                  <a:srgbClr val="B88C00"/>
                </a:solidFill>
                <a:latin typeface="Comic Sans MS" panose="030F0702030302020204" pitchFamily="66" charset="0"/>
              </a:rPr>
              <a:t>Todos:</a:t>
            </a:r>
          </a:p>
          <a:p>
            <a:pPr algn="just" eaLnBrk="1" hangingPunct="1"/>
            <a:r>
              <a:rPr lang="es-ES" altLang="es-ES" sz="3600">
                <a:latin typeface="Comic Sans MS" panose="030F0702030302020204" pitchFamily="66" charset="0"/>
              </a:rPr>
              <a:t>Señor, no soy digno de que entres en mi casa, pero una palabra tuya bastará para sanarme.</a:t>
            </a:r>
          </a:p>
          <a:p>
            <a:pPr algn="just" eaLnBrk="1" hangingPunct="1"/>
            <a:endParaRPr lang="es-ES" altLang="es-ES">
              <a:latin typeface="Arial" panose="020B0604020202020204" pitchFamily="34" charset="0"/>
            </a:endParaRPr>
          </a:p>
          <a:p>
            <a:pPr algn="just" eaLnBrk="1" hangingPunct="1"/>
            <a:endParaRPr lang="es-ES" altLang="es-ES">
              <a:latin typeface="Arial" panose="020B0604020202020204" pitchFamily="34" charset="0"/>
            </a:endParaRPr>
          </a:p>
          <a:p>
            <a:pPr algn="just" eaLnBrk="1" hangingPunct="1"/>
            <a:endParaRPr lang="es-ES" altLang="es-ES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uadroTexto 2">
            <a:extLst>
              <a:ext uri="{FF2B5EF4-FFF2-40B4-BE49-F238E27FC236}">
                <a16:creationId xmlns:a16="http://schemas.microsoft.com/office/drawing/2014/main" id="{5B3F524D-AAD6-24BF-F939-C9DADFC41C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404813"/>
            <a:ext cx="84963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_tradnl" altLang="es-ES" sz="2400" b="1">
                <a:solidFill>
                  <a:srgbClr val="B88C00"/>
                </a:solidFill>
                <a:latin typeface="Comic Sans MS" panose="030F0702030302020204" pitchFamily="66" charset="0"/>
              </a:rPr>
              <a:t>NUESTRO SEÑOR JESUCRISTO, REY DEL UNIVERSO</a:t>
            </a:r>
            <a:endParaRPr lang="es-ES" altLang="es-ES" sz="2400" b="1">
              <a:solidFill>
                <a:srgbClr val="B88C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699" name="Imagen 6" descr="Odres Nuevos Evangelio 21 NOV 2021 COLOR texto">
            <a:extLst>
              <a:ext uri="{FF2B5EF4-FFF2-40B4-BE49-F238E27FC236}">
                <a16:creationId xmlns:a16="http://schemas.microsoft.com/office/drawing/2014/main" id="{884CFF7B-E616-BAA2-788F-648852633D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" y="1412875"/>
            <a:ext cx="805180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ángulo 3">
            <a:extLst>
              <a:ext uri="{FF2B5EF4-FFF2-40B4-BE49-F238E27FC236}">
                <a16:creationId xmlns:a16="http://schemas.microsoft.com/office/drawing/2014/main" id="{F3CD0D00-C26A-059B-A88C-C8B30E475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386" y="938824"/>
            <a:ext cx="8281987" cy="5596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El Señor es mi pastor, nada me falta, </a:t>
            </a:r>
          </a:p>
          <a:p>
            <a:pPr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el Señor es mi pastor.</a:t>
            </a:r>
          </a:p>
          <a:p>
            <a:pPr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El Señor es mi pastor, nada me falta,</a:t>
            </a:r>
          </a:p>
          <a:p>
            <a:pPr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el Señor es mi pastor.</a:t>
            </a:r>
          </a:p>
          <a:p>
            <a:pPr>
              <a:lnSpc>
                <a:spcPct val="107000"/>
              </a:lnSpc>
              <a:spcBef>
                <a:spcPct val="0"/>
              </a:spcBef>
              <a:buFontTx/>
              <a:buNone/>
            </a:pPr>
            <a:endParaRPr lang="es-ES" altLang="es-ES" sz="2400" dirty="0">
              <a:latin typeface="Comic Sans MS" panose="030F0702030302020204" pitchFamily="66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En praderas reposa mi alma,</a:t>
            </a:r>
          </a:p>
          <a:p>
            <a:pPr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en su agua descansa mi sed.</a:t>
            </a:r>
          </a:p>
          <a:p>
            <a:pPr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El me guía por senderos justos</a:t>
            </a:r>
          </a:p>
          <a:p>
            <a:pPr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por amor, por amor de su nombre.</a:t>
            </a:r>
          </a:p>
          <a:p>
            <a:pPr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Aunque pase por valles oscuros</a:t>
            </a:r>
          </a:p>
          <a:p>
            <a:pPr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ningún mal, ningún mal temeré</a:t>
            </a:r>
          </a:p>
          <a:p>
            <a:pPr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porque sé que el Señor va conmigo</a:t>
            </a:r>
          </a:p>
          <a:p>
            <a:pPr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su cayado sostiene mi fe.</a:t>
            </a:r>
          </a:p>
          <a:p>
            <a:pPr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29699" name="CuadroTexto 1">
            <a:extLst>
              <a:ext uri="{FF2B5EF4-FFF2-40B4-BE49-F238E27FC236}">
                <a16:creationId xmlns:a16="http://schemas.microsoft.com/office/drawing/2014/main" id="{42B87B19-F852-AC5B-9C32-BA0AEA19F7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818" y="6187206"/>
            <a:ext cx="50847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Comic Sans MS" panose="030F0702030302020204" pitchFamily="66" charset="0"/>
              </a:rPr>
              <a:t>1/2</a:t>
            </a:r>
            <a:endParaRPr lang="es-ES" altLang="es-ES" sz="1800" dirty="0">
              <a:latin typeface="Comic Sans MS" panose="030F0702030302020204" pitchFamily="66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DD1ADA9-C49F-4C2C-051B-47004E450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696" y="125413"/>
            <a:ext cx="6913017" cy="782637"/>
          </a:xfrm>
        </p:spPr>
        <p:txBody>
          <a:bodyPr/>
          <a:lstStyle/>
          <a:p>
            <a:pPr algn="r" eaLnBrk="1" hangingPunct="1"/>
            <a:r>
              <a:rPr lang="es-ES" altLang="es-ES" sz="3600" b="1" u="sng" dirty="0">
                <a:solidFill>
                  <a:srgbClr val="B88C00"/>
                </a:solidFill>
                <a:latin typeface="Comic Sans MS" panose="030F0702030302020204" pitchFamily="66" charset="0"/>
              </a:rPr>
              <a:t>EL SEÑOR ES MI PASTOR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CB1B703-3E4B-6F57-0D2C-A91A2651F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348880"/>
            <a:ext cx="2952328" cy="3489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Marcador de contenido 2">
            <a:extLst>
              <a:ext uri="{FF2B5EF4-FFF2-40B4-BE49-F238E27FC236}">
                <a16:creationId xmlns:a16="http://schemas.microsoft.com/office/drawing/2014/main" id="{E4DB15E0-A9BC-FAC3-4948-426425FF7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836711"/>
            <a:ext cx="7886700" cy="5348907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El Señor es mi pastor, nada me falta, 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el Señor es mi pastor.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El Señor es mi pastor, nada me falta,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el Señor es mi pastor.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es-ES" altLang="es-ES" sz="24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Tú preparas por mí una mesa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frente a aquellos que buscan mi mal.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Con aceite me ungiste, Señor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y mi copa rebosa de Ti.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Gloria a Dios, padre omnipotente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y a su hijo Jesús, el Señor,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y al Espíritu que habita en el mundo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por los siglos eternos. Amén.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es-ES" altLang="es-ES" sz="2400" dirty="0">
              <a:latin typeface="Comic Sans MS" panose="030F0702030302020204" pitchFamily="66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defRPr/>
            </a:pPr>
            <a:endParaRPr lang="es-ES" altLang="es-ES" sz="2400" dirty="0">
              <a:latin typeface="Comic Sans MS" panose="030F0702030302020204" pitchFamily="66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0723" name="CuadroTexto 1">
            <a:extLst>
              <a:ext uri="{FF2B5EF4-FFF2-40B4-BE49-F238E27FC236}">
                <a16:creationId xmlns:a16="http://schemas.microsoft.com/office/drawing/2014/main" id="{CDB364C4-9733-91EE-C510-5D6A17CF0E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818" y="6185619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Comic Sans MS" panose="030F0702030302020204" pitchFamily="66" charset="0"/>
              </a:rPr>
              <a:t>2/2</a:t>
            </a:r>
            <a:endParaRPr lang="es-ES" altLang="es-ES" sz="1800" dirty="0">
              <a:latin typeface="Comic Sans MS" panose="030F0702030302020204" pitchFamily="66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AF9E354E-4BAA-D1F6-3140-507D8CA2BD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348880"/>
            <a:ext cx="2952328" cy="3489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E0786D4D-0EF6-9650-77EC-C9BCDAE66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9838" y="-179388"/>
            <a:ext cx="5627687" cy="1143001"/>
          </a:xfrm>
        </p:spPr>
        <p:txBody>
          <a:bodyPr/>
          <a:lstStyle/>
          <a:p>
            <a:pPr eaLnBrk="1" hangingPunct="1"/>
            <a:r>
              <a:rPr lang="es-ES_tradnl" altLang="es-ES" sz="3200" b="1" u="sng">
                <a:solidFill>
                  <a:srgbClr val="B88C00"/>
                </a:solidFill>
                <a:latin typeface="Comic Sans MS" panose="030F0702030302020204" pitchFamily="66" charset="0"/>
              </a:rPr>
              <a:t>NO ADORÉIS A NADIE</a:t>
            </a:r>
            <a:endParaRPr lang="es-ES" altLang="es-ES" sz="3200" b="1" u="sng">
              <a:solidFill>
                <a:srgbClr val="B88C00"/>
              </a:solidFill>
              <a:latin typeface="Comic Sans MS" panose="030F0702030302020204" pitchFamily="66" charset="0"/>
            </a:endParaRP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D577C21D-C991-A13B-30DF-86DF18B790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4213" y="692150"/>
            <a:ext cx="6191250" cy="4537075"/>
          </a:xfrm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No adoréis a nadie, a nadie más que a Él.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No adoréis a nadie, a nadie más que a Él.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No adoréis a nadie, a nadie más;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no adoréis a nadie, a nadie más,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no adoréis a nadie, a nadie más que a Él.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endParaRPr lang="es-ES" altLang="es-ES" sz="1200"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Porque solo Él nos puede sostener.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Porque solo Él nos puede sostener.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No adoréis a nadie, a nadie más,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no adoréis a nadie, a nadie más,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no adoréis a nadie, a nadie más que a Él.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endParaRPr lang="es-ES" altLang="es-ES" sz="2400">
              <a:latin typeface="Comic Sans MS" panose="030F0702030302020204" pitchFamily="66" charset="0"/>
            </a:endParaRPr>
          </a:p>
        </p:txBody>
      </p:sp>
      <p:pic>
        <p:nvPicPr>
          <p:cNvPr id="32772" name="Imagen 2" descr="Imagen que contiene luz&#10;&#10;Descripción generada automáticamente">
            <a:extLst>
              <a:ext uri="{FF2B5EF4-FFF2-40B4-BE49-F238E27FC236}">
                <a16:creationId xmlns:a16="http://schemas.microsoft.com/office/drawing/2014/main" id="{53394AFD-2F16-62D6-8A69-A53368C7A6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363" y="2278063"/>
            <a:ext cx="2235200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Imagen 2">
            <a:extLst>
              <a:ext uri="{FF2B5EF4-FFF2-40B4-BE49-F238E27FC236}">
                <a16:creationId xmlns:a16="http://schemas.microsoft.com/office/drawing/2014/main" id="{7BB8CF17-33C2-7A99-40CF-847F8FFAD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2493963"/>
            <a:ext cx="60166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4 CuadroTexto">
            <a:extLst>
              <a:ext uri="{FF2B5EF4-FFF2-40B4-BE49-F238E27FC236}">
                <a16:creationId xmlns:a16="http://schemas.microsoft.com/office/drawing/2014/main" id="{9ACFCB74-4534-557A-7062-6291DD5FC2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196975"/>
            <a:ext cx="52435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4400">
                <a:latin typeface="Bodoni MT Black" panose="02070A03080606020203" pitchFamily="18" charset="0"/>
              </a:rPr>
              <a:t>Acción de Gracias</a:t>
            </a:r>
          </a:p>
        </p:txBody>
      </p:sp>
      <p:pic>
        <p:nvPicPr>
          <p:cNvPr id="45059" name="Picture 2" descr="http://imagenesdedios.net/wp-content/uploads/2013/07/imagenes-de-gracias-a-dios-6.jpg">
            <a:extLst>
              <a:ext uri="{FF2B5EF4-FFF2-40B4-BE49-F238E27FC236}">
                <a16:creationId xmlns:a16="http://schemas.microsoft.com/office/drawing/2014/main" id="{F94B157D-5A9F-9812-45D3-0FB1C0663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835025"/>
            <a:ext cx="7640637" cy="5084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820" name="5 Rectángulo">
            <a:extLst>
              <a:ext uri="{FF2B5EF4-FFF2-40B4-BE49-F238E27FC236}">
                <a16:creationId xmlns:a16="http://schemas.microsoft.com/office/drawing/2014/main" id="{52697A67-DBEC-4A67-B4E9-5DEDADC72F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5661025"/>
            <a:ext cx="3673475" cy="522288"/>
          </a:xfrm>
          <a:prstGeom prst="rect">
            <a:avLst/>
          </a:prstGeom>
          <a:solidFill>
            <a:srgbClr val="B88C00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defRPr/>
            </a:pPr>
            <a:r>
              <a:rPr lang="es-ES" altLang="es-ES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Acción de Gracias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uadroTexto 2">
            <a:extLst>
              <a:ext uri="{FF2B5EF4-FFF2-40B4-BE49-F238E27FC236}">
                <a16:creationId xmlns:a16="http://schemas.microsoft.com/office/drawing/2014/main" id="{EF437D21-02CF-4F52-73A0-6EAF782667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230188"/>
            <a:ext cx="84963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_tradnl" altLang="es-ES" sz="2400" b="1">
                <a:solidFill>
                  <a:srgbClr val="B88C00"/>
                </a:solidFill>
                <a:latin typeface="Comic Sans MS" panose="030F0702030302020204" pitchFamily="66" charset="0"/>
              </a:rPr>
              <a:t>NUESTRO SEÑOR JESUCRISTO, REY DEL UNIVERSO</a:t>
            </a:r>
            <a:endParaRPr lang="es-ES" altLang="es-ES" sz="2400" b="1">
              <a:solidFill>
                <a:srgbClr val="B88C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171" name="Imagen 3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1F40C19C-1D28-9F34-3E39-A4AECA361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765175"/>
            <a:ext cx="6227763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2 Subtítulo">
            <a:extLst>
              <a:ext uri="{FF2B5EF4-FFF2-40B4-BE49-F238E27FC236}">
                <a16:creationId xmlns:a16="http://schemas.microsoft.com/office/drawing/2014/main" id="{5DDA6C33-5585-856E-16BD-2382676DD3E0}"/>
              </a:ext>
            </a:extLst>
          </p:cNvPr>
          <p:cNvSpPr txBox="1">
            <a:spLocks/>
          </p:cNvSpPr>
          <p:nvPr/>
        </p:nvSpPr>
        <p:spPr bwMode="auto">
          <a:xfrm>
            <a:off x="539750" y="4941888"/>
            <a:ext cx="8158163" cy="163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s-ES" altLang="es-ES" sz="440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s-ES" altLang="es-ES" sz="2400" b="1">
                <a:latin typeface="Comic Sans MS" panose="030F0702030302020204" pitchFamily="66" charset="0"/>
              </a:rPr>
              <a:t>COMPARTIR PARA REINAR CON CRISTO</a:t>
            </a: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es-ES" altLang="es-ES" sz="2400" u="sng">
              <a:solidFill>
                <a:schemeClr val="bg1"/>
              </a:solidFill>
              <a:latin typeface="Bodoni MT Black" panose="02070A03080606020203" pitchFamily="18" charset="0"/>
            </a:endParaRPr>
          </a:p>
        </p:txBody>
      </p:sp>
      <p:pic>
        <p:nvPicPr>
          <p:cNvPr id="2" name="Picture 6" descr="estrella-imagen-animada-0093">
            <a:extLst>
              <a:ext uri="{FF2B5EF4-FFF2-40B4-BE49-F238E27FC236}">
                <a16:creationId xmlns:a16="http://schemas.microsoft.com/office/drawing/2014/main" id="{992AC6D6-F9E4-FCA7-8904-57F9462E24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506" y="1016794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Título">
            <a:extLst>
              <a:ext uri="{FF2B5EF4-FFF2-40B4-BE49-F238E27FC236}">
                <a16:creationId xmlns:a16="http://schemas.microsoft.com/office/drawing/2014/main" id="{A388CD7E-4941-4AFD-B1D0-B39E356D4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1" y="188913"/>
            <a:ext cx="7488882" cy="796925"/>
          </a:xfrm>
        </p:spPr>
        <p:txBody>
          <a:bodyPr/>
          <a:lstStyle/>
          <a:p>
            <a:pPr algn="r"/>
            <a:r>
              <a:rPr lang="es-ES_tradnl" altLang="es-ES" sz="4400" b="1" u="sng" dirty="0">
                <a:solidFill>
                  <a:srgbClr val="B88C00"/>
                </a:solidFill>
                <a:latin typeface="Comic Sans MS" panose="030F0702030302020204" pitchFamily="66" charset="0"/>
                <a:ea typeface="+mn-ea"/>
                <a:cs typeface="Times New Roman" panose="02020603050405020304" pitchFamily="18" charset="0"/>
              </a:rPr>
              <a:t>AVE MARÍA </a:t>
            </a:r>
            <a:endParaRPr lang="es-ES" altLang="es-ES" sz="4400" b="1" u="sng" dirty="0">
              <a:solidFill>
                <a:srgbClr val="B88C00"/>
              </a:solidFill>
              <a:latin typeface="Comic Sans MS" panose="030F0702030302020204" pitchFamily="66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2227" name="4 CuadroTexto">
            <a:extLst>
              <a:ext uri="{FF2B5EF4-FFF2-40B4-BE49-F238E27FC236}">
                <a16:creationId xmlns:a16="http://schemas.microsoft.com/office/drawing/2014/main" id="{47F71C48-8093-4626-9F72-00867FC0DD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" y="908050"/>
            <a:ext cx="8389938" cy="482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Tantas cosas en la vida nos ofrecen plenitud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y nos son más que mentiras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que desgastan la inquietud.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Tú has llenado mi existencia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al quererme de verdad.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Yo quisiera, Madre buena,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amarte más.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52228" name="CuadroTexto 1">
            <a:extLst>
              <a:ext uri="{FF2B5EF4-FFF2-40B4-BE49-F238E27FC236}">
                <a16:creationId xmlns:a16="http://schemas.microsoft.com/office/drawing/2014/main" id="{C04B5CEC-A541-41A7-A53C-39FDCD7665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50847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1/4</a:t>
            </a:r>
          </a:p>
        </p:txBody>
      </p:sp>
      <p:pic>
        <p:nvPicPr>
          <p:cNvPr id="3074" name="Picture 2" descr="MARÍA, MADRE DE DIOS! - Parroquia Patriarca San José">
            <a:extLst>
              <a:ext uri="{FF2B5EF4-FFF2-40B4-BE49-F238E27FC236}">
                <a16:creationId xmlns:a16="http://schemas.microsoft.com/office/drawing/2014/main" id="{9E8FA66C-236D-0D11-EA91-A1ED673F3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653" y="1484923"/>
            <a:ext cx="3454324" cy="5185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6" descr="estrella-imagen-animada-0093">
            <a:extLst>
              <a:ext uri="{FF2B5EF4-FFF2-40B4-BE49-F238E27FC236}">
                <a16:creationId xmlns:a16="http://schemas.microsoft.com/office/drawing/2014/main" id="{F2EA5FF6-AB10-E30B-9EA6-3793637909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492896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estrella-imagen-animada-0093">
            <a:extLst>
              <a:ext uri="{FF2B5EF4-FFF2-40B4-BE49-F238E27FC236}">
                <a16:creationId xmlns:a16="http://schemas.microsoft.com/office/drawing/2014/main" id="{3E6C5A42-6195-FDA0-C4B0-7A9EE99D21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711971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B591C373-550B-454A-B4F1-2B68698A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33375"/>
            <a:ext cx="8389937" cy="482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En silencio escuchabas la palabra de Jesús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y la hacías pan de vida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meditando en tu interior.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La semilla que ha caído ya germina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ya está en flor.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Con el corazón en fiesta, cantaré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Ave María, Ave María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Ave María, Ave María</a:t>
            </a:r>
          </a:p>
        </p:txBody>
      </p:sp>
      <p:sp>
        <p:nvSpPr>
          <p:cNvPr id="53251" name="CuadroTexto 1">
            <a:extLst>
              <a:ext uri="{FF2B5EF4-FFF2-40B4-BE49-F238E27FC236}">
                <a16:creationId xmlns:a16="http://schemas.microsoft.com/office/drawing/2014/main" id="{355EE699-505F-45FF-8191-80B859E3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2/4</a:t>
            </a:r>
          </a:p>
        </p:txBody>
      </p:sp>
      <p:pic>
        <p:nvPicPr>
          <p:cNvPr id="2" name="Picture 2" descr="MARÍA, MADRE DE DIOS! - Parroquia Patriarca San José">
            <a:extLst>
              <a:ext uri="{FF2B5EF4-FFF2-40B4-BE49-F238E27FC236}">
                <a16:creationId xmlns:a16="http://schemas.microsoft.com/office/drawing/2014/main" id="{A8690411-43BC-C562-4FAF-6C33C8AC9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4" y="1698625"/>
            <a:ext cx="3311971" cy="4971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estrella-imagen-animada-0093">
            <a:extLst>
              <a:ext uri="{FF2B5EF4-FFF2-40B4-BE49-F238E27FC236}">
                <a16:creationId xmlns:a16="http://schemas.microsoft.com/office/drawing/2014/main" id="{DC8191C8-6EB2-3E47-A246-994FFCE0F1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137" y="2924944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estrella-imagen-animada-0093">
            <a:extLst>
              <a:ext uri="{FF2B5EF4-FFF2-40B4-BE49-F238E27FC236}">
                <a16:creationId xmlns:a16="http://schemas.microsoft.com/office/drawing/2014/main" id="{8324935D-11DA-10A1-D5CB-48D48107BE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573016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B591C373-550B-454A-B4F1-2B68698A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33375"/>
            <a:ext cx="8389937" cy="559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lnSpc>
                <a:spcPct val="150000"/>
              </a:lnSpc>
              <a:buNone/>
            </a:pPr>
            <a:r>
              <a:rPr lang="es-ES" sz="2600" dirty="0"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Desde que yo era muy niño 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 estado junto a mí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y guiado de tu mano, 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aprendí a decir sí.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 calor de la esperanza 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nunca se enfrió mi fe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y en la noche más oscura fuiste luz.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53251" name="CuadroTexto 1">
            <a:extLst>
              <a:ext uri="{FF2B5EF4-FFF2-40B4-BE49-F238E27FC236}">
                <a16:creationId xmlns:a16="http://schemas.microsoft.com/office/drawing/2014/main" id="{355EE699-505F-45FF-8191-80B859E3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3/4</a:t>
            </a:r>
          </a:p>
        </p:txBody>
      </p:sp>
      <p:pic>
        <p:nvPicPr>
          <p:cNvPr id="2" name="Picture 2" descr="MARÍA, MADRE DE DIOS! - Parroquia Patriarca San José">
            <a:extLst>
              <a:ext uri="{FF2B5EF4-FFF2-40B4-BE49-F238E27FC236}">
                <a16:creationId xmlns:a16="http://schemas.microsoft.com/office/drawing/2014/main" id="{F552408A-5EEC-955B-9D67-B15BB6491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16632"/>
            <a:ext cx="3022276" cy="4537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estrella-imagen-animada-0093">
            <a:extLst>
              <a:ext uri="{FF2B5EF4-FFF2-40B4-BE49-F238E27FC236}">
                <a16:creationId xmlns:a16="http://schemas.microsoft.com/office/drawing/2014/main" id="{BF546873-3EA9-9A83-73E1-912BF8EE04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492896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estrella-imagen-animada-0093">
            <a:extLst>
              <a:ext uri="{FF2B5EF4-FFF2-40B4-BE49-F238E27FC236}">
                <a16:creationId xmlns:a16="http://schemas.microsoft.com/office/drawing/2014/main" id="{D0FB1351-C80A-286F-9651-F0F19E2DE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772816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15915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B591C373-550B-454A-B4F1-2B68698A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223" y="332656"/>
            <a:ext cx="8389937" cy="5591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lnSpc>
                <a:spcPct val="150000"/>
              </a:lnSpc>
              <a:buNone/>
            </a:pPr>
            <a:r>
              <a:rPr lang="es-ES" sz="2600" dirty="0"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 me dejes, Madre mía, 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ven conmigo al caminar.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Quiero compartir mi vida y crear fraternidad.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Muchas cosas en nosotros 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son el fruto de tu amor.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plegaria más sencilla cantaré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b="1" dirty="0"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Ave María, Ave María</a:t>
            </a:r>
          </a:p>
          <a:p>
            <a:pPr>
              <a:buNone/>
            </a:pPr>
            <a:r>
              <a:rPr lang="es-ES" sz="2600" b="1" dirty="0"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Ave María, Ave María</a:t>
            </a:r>
            <a:endParaRPr lang="es-ES" altLang="es-ES" sz="26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53251" name="CuadroTexto 1">
            <a:extLst>
              <a:ext uri="{FF2B5EF4-FFF2-40B4-BE49-F238E27FC236}">
                <a16:creationId xmlns:a16="http://schemas.microsoft.com/office/drawing/2014/main" id="{355EE699-505F-45FF-8191-80B859E3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4/4</a:t>
            </a:r>
          </a:p>
        </p:txBody>
      </p:sp>
      <p:pic>
        <p:nvPicPr>
          <p:cNvPr id="2" name="Picture 2" descr="MARÍA, MADRE DE DIOS! - Parroquia Patriarca San José">
            <a:extLst>
              <a:ext uri="{FF2B5EF4-FFF2-40B4-BE49-F238E27FC236}">
                <a16:creationId xmlns:a16="http://schemas.microsoft.com/office/drawing/2014/main" id="{8E3824D8-5B55-E7C3-8FA1-AD8E58FC07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358909"/>
            <a:ext cx="2904975" cy="4360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estrella-imagen-animada-0093">
            <a:extLst>
              <a:ext uri="{FF2B5EF4-FFF2-40B4-BE49-F238E27FC236}">
                <a16:creationId xmlns:a16="http://schemas.microsoft.com/office/drawing/2014/main" id="{62BE5CD0-B4E8-2F1B-D2BA-0333F37D32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3445707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estrella-imagen-animada-0093">
            <a:extLst>
              <a:ext uri="{FF2B5EF4-FFF2-40B4-BE49-F238E27FC236}">
                <a16:creationId xmlns:a16="http://schemas.microsoft.com/office/drawing/2014/main" id="{6E016C68-D299-D5CF-598C-30F47C7CD6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101248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08686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EB6D65E3-E84E-C667-15CA-F1A54B8869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21744" y="1253779"/>
            <a:ext cx="5384549" cy="44072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5843" name="1 Título">
            <a:extLst>
              <a:ext uri="{FF2B5EF4-FFF2-40B4-BE49-F238E27FC236}">
                <a16:creationId xmlns:a16="http://schemas.microsoft.com/office/drawing/2014/main" id="{81FF707D-FC8A-733F-BF57-CF92381C0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113" y="34925"/>
            <a:ext cx="8229600" cy="1371600"/>
          </a:xfrm>
        </p:spPr>
        <p:txBody>
          <a:bodyPr/>
          <a:lstStyle/>
          <a:p>
            <a:pPr eaLnBrk="1" hangingPunct="1"/>
            <a:r>
              <a:rPr lang="es-ES" altLang="es-ES" sz="4400" b="1">
                <a:solidFill>
                  <a:srgbClr val="B88C00"/>
                </a:solidFill>
                <a:latin typeface="Comic Sans MS" panose="030F0702030302020204" pitchFamily="66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ACB55342-4238-FCDB-623A-58A58DFE2098}"/>
              </a:ext>
            </a:extLst>
          </p:cNvPr>
          <p:cNvSpPr txBox="1">
            <a:spLocks/>
          </p:cNvSpPr>
          <p:nvPr/>
        </p:nvSpPr>
        <p:spPr bwMode="auto">
          <a:xfrm>
            <a:off x="446088" y="5661025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atin typeface="Comic Sans MS" panose="030F0702030302020204" pitchFamily="66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4" descr="corazon-imagen-animada-0879">
            <a:extLst>
              <a:ext uri="{FF2B5EF4-FFF2-40B4-BE49-F238E27FC236}">
                <a16:creationId xmlns:a16="http://schemas.microsoft.com/office/drawing/2014/main" id="{5C954EE0-D8F5-FDEC-338B-65E5FF864D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3660626" y="3770556"/>
            <a:ext cx="877741" cy="807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39FADA4D-FD4C-2829-C6FE-B527E39199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345007" y="3273480"/>
            <a:ext cx="963982" cy="887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Imagen 2" descr="Diagrama, Dibujo de ingeniería&#10;&#10;Descripción generada automáticamente">
            <a:extLst>
              <a:ext uri="{FF2B5EF4-FFF2-40B4-BE49-F238E27FC236}">
                <a16:creationId xmlns:a16="http://schemas.microsoft.com/office/drawing/2014/main" id="{E3604692-F570-A0EB-F3AE-14D2506978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350838"/>
            <a:ext cx="8286750" cy="597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7FC7E6A8-5C85-6A3D-F161-961945197D5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28638" y="980728"/>
            <a:ext cx="8507412" cy="5328815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De ti, Señor, nuestra vida nació: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latin typeface="Comic Sans MS" panose="030F0702030302020204" pitchFamily="66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Tú eres mi apoyo y refugio, Señor: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latin typeface="Comic Sans MS" panose="030F0702030302020204" pitchFamily="66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Mi confianza está en tu bondad: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latin typeface="Comic Sans MS" panose="030F0702030302020204" pitchFamily="66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Te alabamos hoy por tu poder,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te alabamos por tu bondad…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Gloria a ti, Señor, tu defensor,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que me inunde tu gran amor…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latin typeface="Comic Sans MS" panose="030F0702030302020204" pitchFamily="66" charset="0"/>
              </a:rPr>
              <a:t>Que mi boca cante tu alabanza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es-ES_tradnl" altLang="es-ES" sz="2400" dirty="0">
              <a:latin typeface="Comic Sans MS" panose="030F0702030302020204" pitchFamily="66" charset="0"/>
            </a:endParaRPr>
          </a:p>
        </p:txBody>
      </p:sp>
      <p:sp>
        <p:nvSpPr>
          <p:cNvPr id="10243" name="1 CuadroTexto">
            <a:extLst>
              <a:ext uri="{FF2B5EF4-FFF2-40B4-BE49-F238E27FC236}">
                <a16:creationId xmlns:a16="http://schemas.microsoft.com/office/drawing/2014/main" id="{BEEA5BAC-74C1-5110-E53A-B1A7AA9385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112" y="163736"/>
            <a:ext cx="26638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4400" b="1" u="sng" dirty="0">
                <a:solidFill>
                  <a:srgbClr val="B88C00"/>
                </a:solidFill>
                <a:latin typeface="Comic Sans MS" panose="030F0702030302020204" pitchFamily="66" charset="0"/>
              </a:rPr>
              <a:t>GLORIA</a:t>
            </a:r>
            <a:endParaRPr lang="es-ES" altLang="es-ES" sz="4400" b="1" u="sng" dirty="0">
              <a:solidFill>
                <a:srgbClr val="B88C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Alabanza al Espírtu">
            <a:extLst>
              <a:ext uri="{FF2B5EF4-FFF2-40B4-BE49-F238E27FC236}">
                <a16:creationId xmlns:a16="http://schemas.microsoft.com/office/drawing/2014/main" id="{CC6B7175-7D88-52CA-D232-7CE760477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124" y="1616770"/>
            <a:ext cx="4391875" cy="397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9BAA8B64-C13C-3641-FD04-2BF05E91D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260350"/>
            <a:ext cx="8229600" cy="871538"/>
          </a:xfrm>
        </p:spPr>
        <p:txBody>
          <a:bodyPr/>
          <a:lstStyle/>
          <a:p>
            <a:pPr eaLnBrk="1" hangingPunct="1"/>
            <a:r>
              <a:rPr lang="es-ES_tradnl" altLang="es-ES" sz="4400" b="1" u="sng">
                <a:solidFill>
                  <a:srgbClr val="B88C00"/>
                </a:solidFill>
                <a:latin typeface="Comic Sans MS" panose="030F0702030302020204" pitchFamily="66" charset="0"/>
                <a:ea typeface="Cambria Math" panose="02040503050406030204" pitchFamily="18" charset="0"/>
                <a:cs typeface="Cambria Math" panose="02040503050406030204" pitchFamily="18" charset="0"/>
              </a:rPr>
              <a:t>LITURGIA DE LA PALABRA</a:t>
            </a:r>
            <a:endParaRPr lang="es-ES" altLang="es-ES" sz="4400" b="1" u="sng">
              <a:solidFill>
                <a:srgbClr val="B88C00"/>
              </a:solidFill>
              <a:latin typeface="Comic Sans MS" panose="030F0702030302020204" pitchFamily="66" charset="0"/>
              <a:ea typeface="Cambria Math" panose="02040503050406030204" pitchFamily="18" charset="0"/>
              <a:cs typeface="Cambria Math" panose="02040503050406030204" pitchFamily="18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A2DE267-C296-8132-D005-A6C8D259CBD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25463" y="963613"/>
            <a:ext cx="7848600" cy="4930775"/>
          </a:xfrm>
        </p:spPr>
        <p:txBody>
          <a:bodyPr rtlCol="0">
            <a:normAutofit/>
          </a:bodyPr>
          <a:lstStyle/>
          <a:p>
            <a:pPr marL="674370" lvl="1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es-ES_tradnl" b="1" dirty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1400" b="1" u="sng" dirty="0"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b="1" u="sng" dirty="0">
                <a:latin typeface="Comic Sans MS" pitchFamily="66" charset="0"/>
              </a:rPr>
              <a:t>PRIMERA LECTURA</a:t>
            </a:r>
            <a:r>
              <a:rPr lang="es-ES_tradnl" sz="2800" b="1" dirty="0">
                <a:latin typeface="Comic Sans MS" pitchFamily="66" charset="0"/>
              </a:rPr>
              <a:t>: Profecía de Daniel</a:t>
            </a:r>
            <a:endParaRPr lang="es-ES_tradnl" sz="2400" b="1" u="sng" dirty="0"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400" b="1" u="sng" dirty="0"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b="1" u="sng" dirty="0">
                <a:latin typeface="Comic Sans MS" pitchFamily="66" charset="0"/>
              </a:rPr>
              <a:t>SALMO: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b="1" dirty="0">
                <a:solidFill>
                  <a:srgbClr val="B88C00"/>
                </a:solidFill>
                <a:latin typeface="Comic Sans MS" pitchFamily="66" charset="0"/>
              </a:rPr>
              <a:t>“</a:t>
            </a:r>
            <a:r>
              <a:rPr lang="es-ES" sz="2800" b="1" dirty="0">
                <a:solidFill>
                  <a:srgbClr val="B88C00"/>
                </a:solidFill>
                <a:latin typeface="Comic Sans MS" pitchFamily="66" charset="0"/>
              </a:rPr>
              <a:t>El Señor reina, vestido de majestad</a:t>
            </a:r>
            <a:r>
              <a:rPr lang="es-ES_tradnl" sz="2800" b="1" dirty="0">
                <a:solidFill>
                  <a:srgbClr val="B88C00"/>
                </a:solidFill>
                <a:latin typeface="Comic Sans MS" pitchFamily="66" charset="0"/>
              </a:rPr>
              <a:t>”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800" b="1" dirty="0">
              <a:solidFill>
                <a:srgbClr val="C00000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b="1" u="sng" dirty="0">
                <a:latin typeface="Comic Sans MS" pitchFamily="66" charset="0"/>
              </a:rPr>
              <a:t>SEGUNDA LECTURA: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b="1" dirty="0">
                <a:latin typeface="Comic Sans MS" pitchFamily="66" charset="0"/>
              </a:rPr>
              <a:t>Libro del Apocalipsis </a:t>
            </a:r>
          </a:p>
        </p:txBody>
      </p:sp>
      <p:pic>
        <p:nvPicPr>
          <p:cNvPr id="16388" name="Picture 6" descr="http://1.bp.blogspot.com/--1zNlvLtzKU/UHjro79puoI/AAAAAAAAG6k/I1Q6IPt7YMo/s1600/palabra-de-dios.jpg">
            <a:extLst>
              <a:ext uri="{FF2B5EF4-FFF2-40B4-BE49-F238E27FC236}">
                <a16:creationId xmlns:a16="http://schemas.microsoft.com/office/drawing/2014/main" id="{81C43CA2-F26E-730E-B4C2-A04772528F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92080" y="3933056"/>
            <a:ext cx="2952328" cy="24783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>
            <a:extLst>
              <a:ext uri="{FF2B5EF4-FFF2-40B4-BE49-F238E27FC236}">
                <a16:creationId xmlns:a16="http://schemas.microsoft.com/office/drawing/2014/main" id="{6FD778FE-8405-D10F-E564-56F341814E4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17581" y="980728"/>
            <a:ext cx="8748712" cy="5112568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Aleluya, aleluya, aleluya, aleluya. (bis)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s-ES" altLang="es-ES" sz="16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Pueblos todos batid las manos,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aclamad a Dios con voz de júbilo.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Cantad a Dios, cantad.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Cantad a vuestro Rey, cantad.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 vuestro Rey, cantad.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Porque Dios es el Rey de toda la tierra, cantad.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Con vuestras voces, cantad.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s-ES" altLang="es-ES" sz="16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Aleluya, aleluya, aleluya, aleluya. (bis)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848C6432-85DD-24AD-516E-8C172F1DD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8184" y="109538"/>
            <a:ext cx="2699916" cy="1016000"/>
          </a:xfrm>
        </p:spPr>
        <p:txBody>
          <a:bodyPr/>
          <a:lstStyle/>
          <a:p>
            <a:pPr algn="r" eaLnBrk="1" hangingPunct="1"/>
            <a:r>
              <a:rPr lang="es-ES" altLang="es-ES" sz="4000" b="1" u="sng" dirty="0">
                <a:solidFill>
                  <a:srgbClr val="B88C00"/>
                </a:solidFill>
                <a:latin typeface="Comic Sans MS" panose="030F0702030302020204" pitchFamily="66" charset="0"/>
              </a:rPr>
              <a:t>ALELUYA</a:t>
            </a:r>
          </a:p>
        </p:txBody>
      </p:sp>
      <p:pic>
        <p:nvPicPr>
          <p:cNvPr id="2050" name="Picture 2" descr="III CAMPAMENTO SAN ILDEFONSO, COTO RÍOS'15: Eucaristía – Peregrinos de  Ain-Karem">
            <a:extLst>
              <a:ext uri="{FF2B5EF4-FFF2-40B4-BE49-F238E27FC236}">
                <a16:creationId xmlns:a16="http://schemas.microsoft.com/office/drawing/2014/main" id="{0C254C69-3AE5-80EF-2B25-5262C9821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412776"/>
            <a:ext cx="3059956" cy="2446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nota-musical-imagen-animada-0017">
            <a:extLst>
              <a:ext uri="{FF2B5EF4-FFF2-40B4-BE49-F238E27FC236}">
                <a16:creationId xmlns:a16="http://schemas.microsoft.com/office/drawing/2014/main" id="{4C78D48E-F41C-B8E3-A05B-B353276D6D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102" y="1125538"/>
            <a:ext cx="1018812" cy="42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uadroTexto 1">
            <a:extLst>
              <a:ext uri="{FF2B5EF4-FFF2-40B4-BE49-F238E27FC236}">
                <a16:creationId xmlns:a16="http://schemas.microsoft.com/office/drawing/2014/main" id="{55CFF9C9-C488-F766-D972-09C5BFA65E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60350"/>
            <a:ext cx="18653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2000" b="1">
                <a:latin typeface="Comic Sans MS" panose="030F0702030302020204" pitchFamily="66" charset="0"/>
              </a:rPr>
              <a:t>San Juan 18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AA91190-A796-CF78-751A-7A1109727E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6463" y="549275"/>
            <a:ext cx="5040312" cy="830263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600" b="1" dirty="0">
                <a:latin typeface="Comic Sans MS" pitchFamily="66" charset="0"/>
              </a:rPr>
              <a:t>Tú lo dices: soy rey</a:t>
            </a:r>
          </a:p>
        </p:txBody>
      </p:sp>
      <p:pic>
        <p:nvPicPr>
          <p:cNvPr id="11271" name="Picture 7" descr="Pin en FANO _L&amp;#39;evangeli del diumenge_">
            <a:extLst>
              <a:ext uri="{FF2B5EF4-FFF2-40B4-BE49-F238E27FC236}">
                <a16:creationId xmlns:a16="http://schemas.microsoft.com/office/drawing/2014/main" id="{0CB36EE3-B218-76A6-BFFD-CA394F26EA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1425575"/>
            <a:ext cx="6419850" cy="5181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317" name="Imagen 2">
            <a:extLst>
              <a:ext uri="{FF2B5EF4-FFF2-40B4-BE49-F238E27FC236}">
                <a16:creationId xmlns:a16="http://schemas.microsoft.com/office/drawing/2014/main" id="{FE8C6290-8CD0-F26D-1BED-32853D9253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963" y="4149725"/>
            <a:ext cx="6000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Imagen 2" descr="Diagrama, Dibujo de ingeniería&#10;&#10;Descripción generada automáticamente">
            <a:extLst>
              <a:ext uri="{FF2B5EF4-FFF2-40B4-BE49-F238E27FC236}">
                <a16:creationId xmlns:a16="http://schemas.microsoft.com/office/drawing/2014/main" id="{285838F3-0EDC-DE5D-51FA-99D6EF889D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350838"/>
            <a:ext cx="8286750" cy="597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10869</TotalTime>
  <Words>1713</Words>
  <Application>Microsoft Office PowerPoint</Application>
  <PresentationFormat>Presentación en pantalla (4:3)</PresentationFormat>
  <Paragraphs>264</Paragraphs>
  <Slides>34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46" baseType="lpstr">
      <vt:lpstr>Arial</vt:lpstr>
      <vt:lpstr>Baskerville Old Face</vt:lpstr>
      <vt:lpstr>Bodoni MT Black</vt:lpstr>
      <vt:lpstr>Calibri</vt:lpstr>
      <vt:lpstr>Calibri Light</vt:lpstr>
      <vt:lpstr>Century Gothic</vt:lpstr>
      <vt:lpstr>Comic Sans MS</vt:lpstr>
      <vt:lpstr>Trebuchet MS</vt:lpstr>
      <vt:lpstr>Wingdings</vt:lpstr>
      <vt:lpstr>Wingdings 2</vt:lpstr>
      <vt:lpstr>Wingdings 3</vt:lpstr>
      <vt:lpstr>Tema de Office</vt:lpstr>
      <vt:lpstr>Presentación de PowerPoint</vt:lpstr>
      <vt:lpstr>ESTE ES NUESTRO REY</vt:lpstr>
      <vt:lpstr>Presentación de PowerPoint</vt:lpstr>
      <vt:lpstr>Presentación de PowerPoint</vt:lpstr>
      <vt:lpstr>Presentación de PowerPoint</vt:lpstr>
      <vt:lpstr>LITURGIA DE LA PALABRA</vt:lpstr>
      <vt:lpstr>ALELUYA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PARA EL QUE NUNCA LA DIO</vt:lpstr>
      <vt:lpstr>Presentación de PowerPoint</vt:lpstr>
      <vt:lpstr>Presentación de PowerPoint</vt:lpstr>
      <vt:lpstr>Presentación de PowerPoint</vt:lpstr>
      <vt:lpstr>EL SEÑOR ES MI PASTOR</vt:lpstr>
      <vt:lpstr>Presentación de PowerPoint</vt:lpstr>
      <vt:lpstr>NO ADORÉIS A NADIE</vt:lpstr>
      <vt:lpstr>Presentación de PowerPoint</vt:lpstr>
      <vt:lpstr>AVE MARÍA </vt:lpstr>
      <vt:lpstr>Presentación de PowerPoint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955</cp:revision>
  <dcterms:created xsi:type="dcterms:W3CDTF">2008-10-09T14:11:57Z</dcterms:created>
  <dcterms:modified xsi:type="dcterms:W3CDTF">2024-11-21T22:17:12Z</dcterms:modified>
</cp:coreProperties>
</file>