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2"/>
  </p:notesMasterIdLst>
  <p:sldIdLst>
    <p:sldId id="718" r:id="rId2"/>
    <p:sldId id="1291" r:id="rId3"/>
    <p:sldId id="1278" r:id="rId4"/>
    <p:sldId id="898" r:id="rId5"/>
    <p:sldId id="1294" r:id="rId6"/>
    <p:sldId id="260" r:id="rId7"/>
    <p:sldId id="1045" r:id="rId8"/>
    <p:sldId id="1382" r:id="rId9"/>
    <p:sldId id="1313" r:id="rId10"/>
    <p:sldId id="1381" r:id="rId11"/>
    <p:sldId id="339" r:id="rId12"/>
    <p:sldId id="1439" r:id="rId13"/>
    <p:sldId id="764" r:id="rId14"/>
    <p:sldId id="1041" r:id="rId15"/>
    <p:sldId id="1277" r:id="rId16"/>
    <p:sldId id="1435" r:id="rId17"/>
    <p:sldId id="1028" r:id="rId18"/>
    <p:sldId id="348" r:id="rId19"/>
    <p:sldId id="349" r:id="rId20"/>
    <p:sldId id="1374" r:id="rId21"/>
    <p:sldId id="766" r:id="rId22"/>
    <p:sldId id="1383" r:id="rId23"/>
    <p:sldId id="1060" r:id="rId24"/>
    <p:sldId id="1282" r:id="rId25"/>
    <p:sldId id="1225" r:id="rId26"/>
    <p:sldId id="744" r:id="rId27"/>
    <p:sldId id="1330" r:id="rId28"/>
    <p:sldId id="1331" r:id="rId29"/>
    <p:sldId id="1353" r:id="rId30"/>
    <p:sldId id="699" r:id="rId31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FF"/>
    <a:srgbClr val="FF3399"/>
    <a:srgbClr val="FF0000"/>
    <a:srgbClr val="FDA76D"/>
    <a:srgbClr val="9933FF"/>
    <a:srgbClr val="0000CC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086" autoAdjust="0"/>
    <p:restoredTop sz="95097" autoAdjust="0"/>
  </p:normalViewPr>
  <p:slideViewPr>
    <p:cSldViewPr>
      <p:cViewPr varScale="1">
        <p:scale>
          <a:sx n="77" d="100"/>
          <a:sy n="77" d="100"/>
        </p:scale>
        <p:origin x="1157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85083CF8-A5D6-3EC0-1947-1B87B5F527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C2DE4658-730F-58CD-0DA3-D8FDCA62365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7E175BE-89A3-49F0-8A7E-356049A4A47A}" type="datetimeFigureOut">
              <a:rPr lang="es-ES"/>
              <a:pPr>
                <a:defRPr/>
              </a:pPr>
              <a:t>28/11/2024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284C6B6C-E6D8-E20F-84A1-B6D51F7BA5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F846868F-74A8-B827-C995-98D9F65BF8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E1BD458F-F70A-9E18-E9F9-3A0B26FA7E7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6D07C083-66DD-6174-8EE8-943D98C019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0CEED7-9C20-4A17-9A5A-EEEFD451999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7D8969B0-DB8D-9634-E9C0-99E455685E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7D4A29F5-961B-F52C-88CF-1FF205E087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96F7D493-6146-590D-0CD6-9651FFF47E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7039ACE-FA1B-4D65-88B3-A3D364C93B47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Marcador de imagen de diapositiva 1">
            <a:extLst>
              <a:ext uri="{FF2B5EF4-FFF2-40B4-BE49-F238E27FC236}">
                <a16:creationId xmlns:a16="http://schemas.microsoft.com/office/drawing/2014/main" id="{353FF09F-C5CB-43DF-2705-E8B5D19CC9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Marcador de notas 2">
            <a:extLst>
              <a:ext uri="{FF2B5EF4-FFF2-40B4-BE49-F238E27FC236}">
                <a16:creationId xmlns:a16="http://schemas.microsoft.com/office/drawing/2014/main" id="{0AC881A8-1541-B9B8-3832-648A3BD0D9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4580" name="Marcador de número de diapositiva 3">
            <a:extLst>
              <a:ext uri="{FF2B5EF4-FFF2-40B4-BE49-F238E27FC236}">
                <a16:creationId xmlns:a16="http://schemas.microsoft.com/office/drawing/2014/main" id="{5039A549-D6E9-D8AC-484A-9562B3566A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E1E8345-DE58-4CAA-B5C2-7A05595E3D5F}" type="slidenum">
              <a:rPr lang="es-ES" altLang="es-ES" smtClean="0"/>
              <a:pPr/>
              <a:t>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Marcador de imagen de diapositiva">
            <a:extLst>
              <a:ext uri="{FF2B5EF4-FFF2-40B4-BE49-F238E27FC236}">
                <a16:creationId xmlns:a16="http://schemas.microsoft.com/office/drawing/2014/main" id="{2DAE035C-3326-8143-321E-63C3396230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2 Marcador de notas">
            <a:extLst>
              <a:ext uri="{FF2B5EF4-FFF2-40B4-BE49-F238E27FC236}">
                <a16:creationId xmlns:a16="http://schemas.microsoft.com/office/drawing/2014/main" id="{C766B8A2-D288-553B-F83E-67EC21BAAE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9700" name="3 Marcador de número de diapositiva">
            <a:extLst>
              <a:ext uri="{FF2B5EF4-FFF2-40B4-BE49-F238E27FC236}">
                <a16:creationId xmlns:a16="http://schemas.microsoft.com/office/drawing/2014/main" id="{DD01AE78-1DC5-B5B4-B7CF-B37DFDD94B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F6D73DB-8531-4CDF-94D8-37A1BB2BBE27}" type="slidenum">
              <a:rPr lang="es-ES" altLang="es-ES" smtClean="0"/>
              <a:pPr/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51A34-C890-1E8E-E14F-2619679AF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imagen de diapositiva 1">
            <a:extLst>
              <a:ext uri="{FF2B5EF4-FFF2-40B4-BE49-F238E27FC236}">
                <a16:creationId xmlns:a16="http://schemas.microsoft.com/office/drawing/2014/main" id="{E1C2813D-EB6A-704A-77BA-74E2D5F61C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Marcador de notas 2">
            <a:extLst>
              <a:ext uri="{FF2B5EF4-FFF2-40B4-BE49-F238E27FC236}">
                <a16:creationId xmlns:a16="http://schemas.microsoft.com/office/drawing/2014/main" id="{E3DE1E17-D75C-539F-3F53-A8F724CF54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2772" name="Marcador de número de diapositiva 3">
            <a:extLst>
              <a:ext uri="{FF2B5EF4-FFF2-40B4-BE49-F238E27FC236}">
                <a16:creationId xmlns:a16="http://schemas.microsoft.com/office/drawing/2014/main" id="{F2D68DD6-476E-B330-4AF2-AAFC2F46A2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290BF2C-FB90-4085-8C3A-740832BCD686}" type="slidenum">
              <a:rPr lang="es-ES" altLang="es-ES" smtClean="0"/>
              <a:pPr/>
              <a:t>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33321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48066-0B6F-5FAA-8803-672FC4EE4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imagen de diapositiva 1">
            <a:extLst>
              <a:ext uri="{FF2B5EF4-FFF2-40B4-BE49-F238E27FC236}">
                <a16:creationId xmlns:a16="http://schemas.microsoft.com/office/drawing/2014/main" id="{6C61A918-A411-66EC-6439-CBF9DA47B8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Marcador de notas 2">
            <a:extLst>
              <a:ext uri="{FF2B5EF4-FFF2-40B4-BE49-F238E27FC236}">
                <a16:creationId xmlns:a16="http://schemas.microsoft.com/office/drawing/2014/main" id="{49D367F5-DF66-4F1A-90EE-44BBD921BC9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2772" name="Marcador de número de diapositiva 3">
            <a:extLst>
              <a:ext uri="{FF2B5EF4-FFF2-40B4-BE49-F238E27FC236}">
                <a16:creationId xmlns:a16="http://schemas.microsoft.com/office/drawing/2014/main" id="{55CA8628-DF7B-8E36-215A-56A41D29B4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290BF2C-FB90-4085-8C3A-740832BCD686}" type="slidenum">
              <a:rPr lang="es-ES" altLang="es-ES" smtClean="0"/>
              <a:pPr/>
              <a:t>22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28157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Marcador de imagen de diapositiva 1">
            <a:extLst>
              <a:ext uri="{FF2B5EF4-FFF2-40B4-BE49-F238E27FC236}">
                <a16:creationId xmlns:a16="http://schemas.microsoft.com/office/drawing/2014/main" id="{DD66342E-BE10-2062-6959-32991FFEEC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Marcador de notas 2">
            <a:extLst>
              <a:ext uri="{FF2B5EF4-FFF2-40B4-BE49-F238E27FC236}">
                <a16:creationId xmlns:a16="http://schemas.microsoft.com/office/drawing/2014/main" id="{8113581D-2D54-2B1D-7D3D-02F861B95C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6324" name="Marcador de número de diapositiva 3">
            <a:extLst>
              <a:ext uri="{FF2B5EF4-FFF2-40B4-BE49-F238E27FC236}">
                <a16:creationId xmlns:a16="http://schemas.microsoft.com/office/drawing/2014/main" id="{EFD3C64B-FE21-0404-5B29-103B2056EF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BD53F1B-2559-43F6-9B84-236C46D019B8}" type="slidenum">
              <a:rPr lang="es-ES" altLang="es-ES" smtClean="0"/>
              <a:pPr/>
              <a:t>30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6A50E88A-54DD-9591-F164-9B90465E629D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F3966028-D0C7-5772-1DC7-CE928A76C7AF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147B2470-308A-35E6-D468-29C2506C68E6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10A51732-7CCD-213B-5F3A-030E854EEE52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6ABEA69A-E5AB-9854-E9A5-3B11BCD820CA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73ADA244-98E9-B64F-8A4A-39B6435DECA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0C697674-5E01-A8B7-D648-75E950EF326A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6660F87B-6615-E523-50E0-D4B95B8DC073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71B865EC-F93D-9BF6-73BE-8FF99BB3461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50C67143-7787-18F3-3590-6AF66A3A3080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61CA468B-BF8C-6AE5-DE3F-59C42844FE91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813E17AC-D87E-C724-90D0-9B03D4AAE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9302167-635D-D4FA-3725-2C55D775F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6DEAFDA5-8064-5C4F-B418-A99EF7A8A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32161-2617-491B-826C-82F9ED7A4B6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76220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2FDD0-28A9-C7AE-E581-0920F476B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884DC-E391-0B40-134E-1A33C14D2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721102-F7A6-E407-B6A6-9BF67B600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96B5F-8984-4DF2-8D67-559FC9E9D2A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85194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3">
            <a:extLst>
              <a:ext uri="{FF2B5EF4-FFF2-40B4-BE49-F238E27FC236}">
                <a16:creationId xmlns:a16="http://schemas.microsoft.com/office/drawing/2014/main" id="{4B3D942E-4309-A6DA-FBD5-48770AE92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5" name="TextBox 24">
            <a:extLst>
              <a:ext uri="{FF2B5EF4-FFF2-40B4-BE49-F238E27FC236}">
                <a16:creationId xmlns:a16="http://schemas.microsoft.com/office/drawing/2014/main" id="{F32A7C2F-9CD6-ECBE-0921-9EB38343D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CE53163C-F2CC-2B15-2A89-1434C3CD906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B42D829-BA8D-0144-1912-FE6926C52AB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9599C2D-B58B-6B71-C5DC-37E5B98AF9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7D690-0D6E-4637-9650-AC045829D65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03259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73B6D-003D-D76E-A713-DE2F4D93F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FC03E-B5DB-508E-9048-D96B5F570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8A57AE-B42B-F0C2-80B7-80227FF2C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3520E-402D-4E42-A6B4-001D814A7E5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57572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3">
            <a:extLst>
              <a:ext uri="{FF2B5EF4-FFF2-40B4-BE49-F238E27FC236}">
                <a16:creationId xmlns:a16="http://schemas.microsoft.com/office/drawing/2014/main" id="{73C3A342-46BA-930B-AF52-0D759B797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5" name="TextBox 24">
            <a:extLst>
              <a:ext uri="{FF2B5EF4-FFF2-40B4-BE49-F238E27FC236}">
                <a16:creationId xmlns:a16="http://schemas.microsoft.com/office/drawing/2014/main" id="{CD22B5AD-B216-6EE6-ECDF-7151D755C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F713076-1F6B-208D-D245-3B8178D706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95AC29C-06B6-185C-5990-E5DB09965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B730A82-B074-7340-4533-A1120D0CE59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5646E-A729-4FA2-AC83-23EF9004415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36109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DE4BD-2BBB-79C1-A2DB-3093493E579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6D098-6C2F-0DC1-147B-A843F76A05D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8ACED-2AE6-7490-84A5-0501473B66E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3FFF9-408B-4DFF-BE77-BF790567A92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13894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83BE1A-B6E9-C27C-502C-7DEC22BFD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A430BF-484F-C8AB-227C-F3DED2353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D78F59-BF6F-5A7D-8F55-5DFCF9B22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8C1C4-D044-46B6-BB59-0B0037044AE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42818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343AD-C2D4-7E1C-B25A-B0B2443EF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037D32-996E-5F81-FC57-10E14E3B7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82893-AE98-1D64-5890-F51BEE503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36181-D80D-48A4-BE87-7BDCDE0AFEC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65938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1DD30D44-4606-D1AC-1930-B92BA699D1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B3015FC8-4581-325D-1062-3084B50337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45E93-2D2E-4889-B8C0-393F765FB63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B42D3DB3-754E-BD9A-D474-66AED99BE15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286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DEB981AA-C765-3A69-2B11-11085CB0F2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2D7ADF9-7AFB-88F5-65AE-5EF9E00272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124A6D-28EC-4310-9A58-13394FFE58F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D4D4FDE9-CDBA-9DE8-907B-4C7BD03E9D3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761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78409-CFED-06F7-7892-E2A173BB7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E07B2-1337-B6B8-2FF8-46BEBE46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8DEEC-1603-6B8E-7F51-760EC5D6C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ECFCE-9B87-4DDC-9221-9457157D34B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03638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149A4-AF8F-88CA-1425-02EC8622E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78A2D-258E-EC8B-B289-4641410F2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D5CD3-7198-C390-06A1-DD36B0E7C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BD5A6-B9C3-446D-872E-0F1DD2B128D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09004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4163DEF-FCDC-D695-F5A4-37C7AE5D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A09B79B-DC76-6BC7-FD12-685889A10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815F089-3BC3-F478-74DF-6B37C8E72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28726-D922-49CD-953B-342B5FC9EFA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61649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CDBD80E-BB90-3178-EB68-1B3533995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D27B982-29AA-04D9-5B8E-98CA08ABE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219082-B6A6-07A7-78DE-65992C943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0E8F5-9212-45C3-89E4-D20DDE58F4C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67909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64CE464-BB28-28E6-86EF-DC1438B47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32B8625-1671-DAF1-AD22-C57AD856C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F7F1D56-FAE0-D18F-805A-384B54830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C1673-D1FA-4A18-A3FE-637F18F8B50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27286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9C53B47-FAAB-E524-02F8-13B33C124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A80335F-560E-98FD-96B0-6A654530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D3CC160-1967-BD99-B9C3-13B8888CF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55630-2801-4E30-8727-578592B9665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41194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5117317-8438-255E-EFD9-AA0A3762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570FAF-C0F4-3654-A617-96F297F98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A9DA7B-274F-59DB-35C3-CBE76AFD1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8C7FA-5540-45A9-85B5-1CF0DCFA41A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5188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30F2A02-55E4-3E9B-C326-40A1D476C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A13398E-E8BB-67D0-699C-1D83927F5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E5EF36-43A6-0507-0467-AE5214CAF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C52DF-CA73-443F-9521-D14FE51FC52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1471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799A2234-86DA-3F9A-6950-5CC8DF1BE718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0FFBCB2-AB2F-28DD-20A2-71F0641C78FA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BD8B5EC-2567-D468-5FA2-C638D2D4E0B8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5E314CE-0BB6-0A84-368E-00E4777C4401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B400C7E2-CBA1-70C0-B0D8-04A72A16A261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FEE056B-C7B3-A80D-423D-01CF9FE5C9EE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BF36BA5B-A6EC-61BA-6290-9CC6996081D1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E953CEE-0CEA-B562-6830-A96653ED2BEC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043E5F0-2311-C299-1866-D325E5C7BF47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860110DA-7ED2-ADF1-9CAC-2C09D327DA7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87AC69FB-5267-9214-C047-7C037BAEA203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9CDB40D7-0A58-3B27-1E75-B6407867057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0781ED9A-F117-E92C-03EB-D44A44E321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00F4B-D59F-1F9C-C956-C143E14D45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A54CB0-0734-3F4E-EE7C-5F383FE27C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85232-6B3F-EFF4-0A95-D79212BA33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2345059E-8E21-45D7-A517-30F80F26819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994" r:id="rId1"/>
    <p:sldLayoutId id="2147487995" r:id="rId2"/>
    <p:sldLayoutId id="2147487996" r:id="rId3"/>
    <p:sldLayoutId id="2147487997" r:id="rId4"/>
    <p:sldLayoutId id="2147487998" r:id="rId5"/>
    <p:sldLayoutId id="2147487999" r:id="rId6"/>
    <p:sldLayoutId id="2147488000" r:id="rId7"/>
    <p:sldLayoutId id="2147488001" r:id="rId8"/>
    <p:sldLayoutId id="2147488002" r:id="rId9"/>
    <p:sldLayoutId id="2147488003" r:id="rId10"/>
    <p:sldLayoutId id="2147488004" r:id="rId11"/>
    <p:sldLayoutId id="2147488005" r:id="rId12"/>
    <p:sldLayoutId id="2147488006" r:id="rId13"/>
    <p:sldLayoutId id="2147488007" r:id="rId14"/>
    <p:sldLayoutId id="2147488008" r:id="rId15"/>
    <p:sldLayoutId id="2147488009" r:id="rId16"/>
    <p:sldLayoutId id="2147488010" r:id="rId17"/>
    <p:sldLayoutId id="2147488011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C:\Users\Familia%20CuateFer\Videos\UNA%20VIDA%20DE%20PEL&#205;CULA.mp4" TargetMode="External"/><Relationship Id="rId1" Type="http://schemas.microsoft.com/office/2007/relationships/media" Target="file:///C:\Users\Familia%20CuateFer\Videos\UNA%20VIDA%20DE%20PEL&#205;CULA.mp4" TargetMode="Externa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gif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8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gif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3 CuadroTexto">
            <a:extLst>
              <a:ext uri="{FF2B5EF4-FFF2-40B4-BE49-F238E27FC236}">
                <a16:creationId xmlns:a16="http://schemas.microsoft.com/office/drawing/2014/main" id="{AB6938D0-B698-31ED-B3A5-9A004731C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21509" name="2 Subtítulo">
            <a:extLst>
              <a:ext uri="{FF2B5EF4-FFF2-40B4-BE49-F238E27FC236}">
                <a16:creationId xmlns:a16="http://schemas.microsoft.com/office/drawing/2014/main" id="{068F341E-215D-3E2D-00DF-E541330239A0}"/>
              </a:ext>
            </a:extLst>
          </p:cNvPr>
          <p:cNvSpPr txBox="1">
            <a:spLocks/>
          </p:cNvSpPr>
          <p:nvPr/>
        </p:nvSpPr>
        <p:spPr bwMode="auto">
          <a:xfrm>
            <a:off x="539750" y="4930775"/>
            <a:ext cx="8215313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200" u="sng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000" b="1" u="sng">
                <a:solidFill>
                  <a:schemeClr val="tx1"/>
                </a:solidFill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 u="sng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592D181-C7ED-198E-45E6-E4EAB57239C1}"/>
              </a:ext>
            </a:extLst>
          </p:cNvPr>
          <p:cNvSpPr txBox="1"/>
          <p:nvPr/>
        </p:nvSpPr>
        <p:spPr>
          <a:xfrm>
            <a:off x="329241" y="261819"/>
            <a:ext cx="8635247" cy="1117600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¡SEAIS TODOS BIENVENIDOS! </a:t>
            </a:r>
          </a:p>
        </p:txBody>
      </p:sp>
      <p:pic>
        <p:nvPicPr>
          <p:cNvPr id="4" name="UNA VIDA DE PELÍCULA">
            <a:hlinkClick r:id="" action="ppaction://media"/>
            <a:extLst>
              <a:ext uri="{FF2B5EF4-FFF2-40B4-BE49-F238E27FC236}">
                <a16:creationId xmlns:a16="http://schemas.microsoft.com/office/drawing/2014/main" id="{BE0D7C96-2312-65B3-B2B9-5A3D1F7586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07704" y="1196752"/>
            <a:ext cx="5583535" cy="418765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"Creo en un solo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Padre todopoderoso,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Creador del cielo y de la tierra,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todo lo visible y lo invisible.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Creo en un solo Señor, Jesucristo,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Hijo único de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nacido del Padre antes de todos los siglos: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de Dios, Luz de Luz,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verdadero de Dios verdadero,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engendrado, no creado,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la misma naturaleza del Padre,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por quien todo fue hecho;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por nosotros lo hombres,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salvación  bajó del cielo,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obra del Espíritu Santo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se encarnó de María, la Virgen,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se hizo hombre;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causa fue crucificado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 tiempos de Poncio Pilato;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padeció y fue sepultado,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resucitó al tercer día, según las Escrituras,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endParaRPr lang="es-ES" altLang="es-ES" sz="1600" dirty="0">
              <a:latin typeface="Comic Sans MS" panose="030F0702030302020204" pitchFamily="66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subió al cielo,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está sentado a la derecha del Padre;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de nuevo vendrá con gloria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para juzgar a vivos y muertos,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su reino no tendrá fin.</a:t>
            </a:r>
          </a:p>
          <a:p>
            <a:pPr eaLnBrk="1" hangingPunct="1"/>
            <a:endParaRPr lang="es-ES" altLang="es-ES" sz="160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>
                <a:latin typeface="Comic Sans MS" panose="030F0702030302020204" pitchFamily="66" charset="0"/>
              </a:rPr>
              <a:t>Creo en el Espíritu Santo,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Señor y dador de vida,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procede del Padre y del Hijo,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con el Padre y el Hijo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recibe una misma adoración y gloria,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que habló por los profetas. 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Creo en la Iglesia,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es una, santa, católica y apostólica.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Confieso que hay un solo bautismo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para el perdón de los pecados. 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Espero la resurrección de los muertos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la vida del mundo futuro. </a:t>
            </a:r>
            <a:br>
              <a:rPr lang="es-ES" altLang="es-ES" sz="1600">
                <a:latin typeface="Comic Sans MS" panose="030F0702030302020204" pitchFamily="66" charset="0"/>
              </a:rPr>
            </a:br>
            <a:endParaRPr lang="es-ES" altLang="es-ES" sz="160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 b="1">
                <a:latin typeface="Comic Sans MS" panose="030F0702030302020204" pitchFamily="66" charset="0"/>
              </a:rPr>
              <a:t>					  Amén</a:t>
            </a:r>
            <a:r>
              <a:rPr lang="es-ES" altLang="es-ES" sz="160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122238"/>
            <a:ext cx="543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400" b="1" u="sng" dirty="0">
                <a:solidFill>
                  <a:schemeClr val="accent6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9EE594A8-1787-D877-8123-4D579560D90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43608" y="4149080"/>
            <a:ext cx="7127875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200" u="sng" dirty="0">
                <a:solidFill>
                  <a:schemeClr val="tx1"/>
                </a:solidFill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1050" b="1" i="1" cap="small" dirty="0">
                <a:solidFill>
                  <a:schemeClr val="bg1"/>
                </a:solidFill>
                <a:latin typeface="Comic Sans MS" panose="030F0702030302020204" pitchFamily="66" charset="0"/>
              </a:rPr>
              <a:t>				</a:t>
            </a:r>
            <a:endParaRPr lang="es-ES" sz="700" b="1" i="1" cap="small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000" b="1" cap="small" dirty="0">
                <a:solidFill>
                  <a:schemeClr val="bg1"/>
                </a:solidFill>
                <a:latin typeface="Comic Sans MS" panose="030F0702030302020204" pitchFamily="66" charset="0"/>
              </a:rPr>
              <a:t>				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2C65198-E633-57BC-7844-FCAD3C2F1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620713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telefono-imagen-animada-0011">
            <a:extLst>
              <a:ext uri="{FF2B5EF4-FFF2-40B4-BE49-F238E27FC236}">
                <a16:creationId xmlns:a16="http://schemas.microsoft.com/office/drawing/2014/main" id="{A56623DF-E9EB-7304-99BF-A9234E5F5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1" y="4882936"/>
            <a:ext cx="900336" cy="90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069" y="857037"/>
            <a:ext cx="8704263" cy="436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doy mi corazón,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doy mi alma,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yo vivo para ti.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Cada paso que doy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cada momento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haz tu voluntad en mí.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824" y="210706"/>
            <a:ext cx="62641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36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 DOY MI CORAZÓN</a:t>
            </a:r>
            <a:endParaRPr lang="es-ES" altLang="es-ES" sz="36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4398509" y="1340768"/>
            <a:ext cx="449397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BC9049D0-FDDB-9EEC-8DA9-C5092DEC9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6600CC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6600CC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6600CC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04C2990F-6687-D380-EF5D-9300C94E4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115888"/>
            <a:ext cx="5448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u="sng">
                <a:solidFill>
                  <a:schemeClr val="tx1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37892" name="Picture 5">
            <a:extLst>
              <a:ext uri="{FF2B5EF4-FFF2-40B4-BE49-F238E27FC236}">
                <a16:creationId xmlns:a16="http://schemas.microsoft.com/office/drawing/2014/main" id="{7C0B2F31-0DF0-D6CE-6D59-3AF8EF7E9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175" y="1101725"/>
            <a:ext cx="38100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7">
            <a:extLst>
              <a:ext uri="{FF2B5EF4-FFF2-40B4-BE49-F238E27FC236}">
                <a16:creationId xmlns:a16="http://schemas.microsoft.com/office/drawing/2014/main" id="{CBC77C50-06AA-4CD7-A047-C2DF9A88CFC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487" y="3789040"/>
            <a:ext cx="2699747" cy="2422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CuadroTexto 4">
            <a:extLst>
              <a:ext uri="{FF2B5EF4-FFF2-40B4-BE49-F238E27FC236}">
                <a16:creationId xmlns:a16="http://schemas.microsoft.com/office/drawing/2014/main" id="{19158294-C234-4915-AAE4-0FC8D114E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8" y="949043"/>
            <a:ext cx="72771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Santo, santo, santo es el Señor Dios del Universo.</a:t>
            </a: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Llenos están el cielo y la tierra,</a:t>
            </a: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llenos están de tu gloria.</a:t>
            </a:r>
          </a:p>
          <a:p>
            <a:endParaRPr lang="es-ES" altLang="es-ES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), 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 en el cielo. (bis)</a:t>
            </a:r>
          </a:p>
          <a:p>
            <a:endParaRPr lang="es-ES" altLang="es-ES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Bendito el que viene en nombre del Señor,</a:t>
            </a: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bendito el que viene en su nombre.</a:t>
            </a:r>
          </a:p>
          <a:p>
            <a:endParaRPr lang="es-ES" altLang="es-ES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), 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 en el cielo. (bis)</a:t>
            </a:r>
          </a:p>
          <a:p>
            <a:endParaRPr lang="es-ES" altLang="es-ES" sz="2400" dirty="0">
              <a:latin typeface="Comic Sans MS" panose="030F0702030302020204" pitchFamily="66" charset="0"/>
              <a:ea typeface="Adobe Devanagari"/>
              <a:cs typeface="Adobe Devanagari"/>
            </a:endParaRPr>
          </a:p>
          <a:p>
            <a:endParaRPr lang="es-ES" altLang="es-ES" sz="2400" dirty="0">
              <a:latin typeface="Comic Sans MS" panose="030F0702030302020204" pitchFamily="66" charset="0"/>
              <a:ea typeface="Adobe Devanagari"/>
              <a:cs typeface="Adobe Devanagari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144820FC-0CA8-42DD-800B-DE5693448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2469" y="134542"/>
            <a:ext cx="45363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_tradnl" altLang="es-ES" sz="36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</a:t>
            </a:r>
            <a:r>
              <a:rPr lang="es-ES" altLang="es-ES" sz="36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ANTO </a:t>
            </a:r>
            <a:r>
              <a:rPr lang="es-ES" altLang="es-ES" sz="28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(Haendel)</a:t>
            </a:r>
            <a:endParaRPr lang="es-ES" altLang="es-ES" sz="3600" b="1" u="sng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72291090-2F1F-4C5A-F798-6AB46F52C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3988" y="2132856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5A3651FB-EAAF-3C18-52DE-4301333B1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32738" y="2238375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6F7FC05E-29DA-C873-FCB4-354B195B6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673225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A098F8BA-99CD-3393-0E34-C5B0BBCE3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60350"/>
            <a:ext cx="4857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CONSAGRACIÓN</a:t>
            </a:r>
            <a:endParaRPr lang="es-ES" altLang="es-ES" sz="4400" b="1" u="sng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90536778-9F10-CC90-8DFB-D4C675EB2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952500"/>
            <a:ext cx="4684713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476672"/>
            <a:ext cx="5222660" cy="5224463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Todos: </a:t>
            </a:r>
            <a:r>
              <a:rPr lang="es-ES" sz="36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Anunciamos tu muerte“ – Jóvenes de San Ildefonso">
            <a:extLst>
              <a:ext uri="{FF2B5EF4-FFF2-40B4-BE49-F238E27FC236}">
                <a16:creationId xmlns:a16="http://schemas.microsoft.com/office/drawing/2014/main" id="{7B52E3D2-9BAA-81C9-5A2B-6E1C0EBF9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72816"/>
            <a:ext cx="3403555" cy="271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3 CuadroTexto">
            <a:extLst>
              <a:ext uri="{FF2B5EF4-FFF2-40B4-BE49-F238E27FC236}">
                <a16:creationId xmlns:a16="http://schemas.microsoft.com/office/drawing/2014/main" id="{9555DE8E-AB7F-C0D5-6EAD-8F17CEC64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441325"/>
            <a:ext cx="5099050" cy="618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que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Danos hoy nuestro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41987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DDB44BD7-A2D9-A30D-7471-9B19E3BEE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263" y="1304925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7596F876-C3F6-FECC-D76F-B3B1529D6C1C}"/>
              </a:ext>
            </a:extLst>
          </p:cNvPr>
          <p:cNvSpPr/>
          <p:nvPr/>
        </p:nvSpPr>
        <p:spPr>
          <a:xfrm>
            <a:off x="192871" y="260648"/>
            <a:ext cx="3416320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/>
                </a:solidFill>
                <a:latin typeface="Comic Sans MS" panose="030F0702030302020204" pitchFamily="66" charset="0"/>
              </a:rPr>
              <a:t>Padre Nuestro</a:t>
            </a:r>
          </a:p>
        </p:txBody>
      </p:sp>
      <p:pic>
        <p:nvPicPr>
          <p:cNvPr id="41989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4097CEC3-813F-0884-972F-C661EDFBD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463" y="28733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F5C632F9-6B44-DA07-77AA-4288C66FA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75" y="2414588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Picture 8" descr="http://www.waece.org/sabemos/imagenescomidas/ima_pan.gif">
            <a:extLst>
              <a:ext uri="{FF2B5EF4-FFF2-40B4-BE49-F238E27FC236}">
                <a16:creationId xmlns:a16="http://schemas.microsoft.com/office/drawing/2014/main" id="{7785A270-A360-8026-A244-5FC946D99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38" y="3079750"/>
            <a:ext cx="560387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86F45283-E8CC-D679-02F4-86A8ED375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490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Picture 10" descr="F:\descarga.jpg">
            <a:extLst>
              <a:ext uri="{FF2B5EF4-FFF2-40B4-BE49-F238E27FC236}">
                <a16:creationId xmlns:a16="http://schemas.microsoft.com/office/drawing/2014/main" id="{39DDF3EC-AE4E-AF20-B68C-946FCEEEA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163" y="4084638"/>
            <a:ext cx="100330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167C6478-0977-43C5-8EE1-753EA05BBC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9A595980-0590-2DC1-2FE0-F94AFF1B32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088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6600CC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3EB82087-1E7C-E769-8350-D933DE5266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765175"/>
            <a:ext cx="79724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6600CC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…Daos fraternalmente la paz </a:t>
            </a:r>
            <a:endParaRPr lang="es-ES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2306DD71-D96A-BAAA-7D39-A09E9787A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C0148A9-58C0-588A-5131-36233D4D3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450" y="3933825"/>
            <a:ext cx="2752725" cy="2357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D2ADF96-DDA7-9BD1-FC75-90D2414C92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1927183" y="1268760"/>
            <a:ext cx="5289633" cy="37259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476FD351-B58E-E07B-8E62-147269AA1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23558" name="2 Subtítulo">
            <a:extLst>
              <a:ext uri="{FF2B5EF4-FFF2-40B4-BE49-F238E27FC236}">
                <a16:creationId xmlns:a16="http://schemas.microsoft.com/office/drawing/2014/main" id="{71390231-D63F-1E42-62DA-23818DE5FD83}"/>
              </a:ext>
            </a:extLst>
          </p:cNvPr>
          <p:cNvSpPr txBox="1">
            <a:spLocks/>
          </p:cNvSpPr>
          <p:nvPr/>
        </p:nvSpPr>
        <p:spPr bwMode="auto">
          <a:xfrm>
            <a:off x="388938" y="4738688"/>
            <a:ext cx="8215312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200" u="sng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000" b="1" u="sng">
                <a:solidFill>
                  <a:schemeClr val="tx1"/>
                </a:solidFill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 u="sng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F187E6B-5B58-19A4-F32D-D42C3EEC4F9B}"/>
              </a:ext>
            </a:extLst>
          </p:cNvPr>
          <p:cNvSpPr txBox="1"/>
          <p:nvPr/>
        </p:nvSpPr>
        <p:spPr>
          <a:xfrm>
            <a:off x="329241" y="261819"/>
            <a:ext cx="8635247" cy="1117600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¡SEAIS TODOS BIENVENIDOS!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2" y="188640"/>
            <a:ext cx="84961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P</a:t>
            </a:r>
            <a:r>
              <a:rPr lang="es-ES" altLang="es-ES" sz="36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AZ SEÑOR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786" y="620688"/>
            <a:ext cx="8604832" cy="5940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Señor, en el cielo, en la tierra,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 en las olas del mar.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 en las flores que mueve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sin saberlo la brisa al pasar.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 Tú que haces las cosas tan bellas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les das una vida fugaz,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pon Señor tu mirada sobre ellas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devuelve a los hombres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paz, Señor.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 y amor. (bis)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96" y="2060848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5C6A36DB-EDA0-0F0B-E269-EC334359A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052513"/>
            <a:ext cx="7200900" cy="446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rgbClr val="6600CC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F5C23-E6A0-D542-7C8C-07979BAF3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uadroTexto 1">
            <a:extLst>
              <a:ext uri="{FF2B5EF4-FFF2-40B4-BE49-F238E27FC236}">
                <a16:creationId xmlns:a16="http://schemas.microsoft.com/office/drawing/2014/main" id="{33C9F4F2-AE79-0E70-B955-DE619CBFA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559" y="394803"/>
            <a:ext cx="17956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san Lucas 21</a:t>
            </a:r>
          </a:p>
        </p:txBody>
      </p:sp>
      <p:pic>
        <p:nvPicPr>
          <p:cNvPr id="3" name="Imagen 2" descr="Un dibujo de un gato&#10;&#10;Descripción generada automáticamente con confianza media">
            <a:extLst>
              <a:ext uri="{FF2B5EF4-FFF2-40B4-BE49-F238E27FC236}">
                <a16:creationId xmlns:a16="http://schemas.microsoft.com/office/drawing/2014/main" id="{FBBBC795-DA38-F4FC-8934-6D7DA9CA440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8397"/>
            <a:ext cx="4320520" cy="4361668"/>
          </a:xfrm>
          <a:prstGeom prst="rect">
            <a:avLst/>
          </a:prstGeom>
        </p:spPr>
      </p:pic>
      <p:pic>
        <p:nvPicPr>
          <p:cNvPr id="4" name="Imagen 2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298ED8DF-0E03-A940-EECE-98EB1F14B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65" y="3162135"/>
            <a:ext cx="5040600" cy="3536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1">
            <a:extLst>
              <a:ext uri="{FF2B5EF4-FFF2-40B4-BE49-F238E27FC236}">
                <a16:creationId xmlns:a16="http://schemas.microsoft.com/office/drawing/2014/main" id="{E5519D62-C24C-84DA-9B43-8252120C7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435" y="1132013"/>
            <a:ext cx="5738750" cy="148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“Se acerca vuestra liberación”</a:t>
            </a:r>
          </a:p>
        </p:txBody>
      </p:sp>
      <p:pic>
        <p:nvPicPr>
          <p:cNvPr id="6" name="Imagen 2">
            <a:extLst>
              <a:ext uri="{FF2B5EF4-FFF2-40B4-BE49-F238E27FC236}">
                <a16:creationId xmlns:a16="http://schemas.microsoft.com/office/drawing/2014/main" id="{A24AF142-A613-716E-FE26-67E7DE0F0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930" y="3645024"/>
            <a:ext cx="441116" cy="39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30224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3">
            <a:extLst>
              <a:ext uri="{FF2B5EF4-FFF2-40B4-BE49-F238E27FC236}">
                <a16:creationId xmlns:a16="http://schemas.microsoft.com/office/drawing/2014/main" id="{71506CC6-DDD7-3655-5D12-CB5A3995B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981075"/>
            <a:ext cx="6861175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Poneos en pie y alzad la cabeza,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mirad que llega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el hijo del hombre a la tierra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y viene a habitar vuestro hogar.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poneos en pie y encended la lámpara,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no os halle dormidos, 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que arda vuestra llama.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>
              <a:solidFill>
                <a:schemeClr val="tx1"/>
              </a:solidFill>
              <a:latin typeface="Comic Sans MS" panose="030F0702030302020204" pitchFamily="66" charset="0"/>
              <a:cs typeface="Calibri" panose="020F0502020204030204" pitchFamily="34" charset="0"/>
            </a:endParaRP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Velad y estad atentos, 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leed los signos de los tiempos, 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el Reino de Dios está cerca. 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ea typeface="Adobe Devanagari" pitchFamily="18" charset="0"/>
                <a:cs typeface="Adobe Devanagari" pitchFamily="18" charset="0"/>
              </a:rPr>
              <a:t>  </a:t>
            </a:r>
          </a:p>
        </p:txBody>
      </p:sp>
      <p:sp>
        <p:nvSpPr>
          <p:cNvPr id="48131" name="3 CuadroTexto">
            <a:extLst>
              <a:ext uri="{FF2B5EF4-FFF2-40B4-BE49-F238E27FC236}">
                <a16:creationId xmlns:a16="http://schemas.microsoft.com/office/drawing/2014/main" id="{B6E9FCB2-4572-8387-795D-757E900AF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50" y="163513"/>
            <a:ext cx="42259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PONEOS EN PIE</a:t>
            </a:r>
          </a:p>
        </p:txBody>
      </p:sp>
      <p:pic>
        <p:nvPicPr>
          <p:cNvPr id="48132" name="Imagen 2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09BD0CD0-A633-E2A6-D089-2C314E32F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613" y="3429000"/>
            <a:ext cx="3592512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CuadroTexto 1">
            <a:extLst>
              <a:ext uri="{FF2B5EF4-FFF2-40B4-BE49-F238E27FC236}">
                <a16:creationId xmlns:a16="http://schemas.microsoft.com/office/drawing/2014/main" id="{0F27E1ED-8D64-046B-3C76-58B97A629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261100"/>
            <a:ext cx="5857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48134" name="Imagen 2">
            <a:extLst>
              <a:ext uri="{FF2B5EF4-FFF2-40B4-BE49-F238E27FC236}">
                <a16:creationId xmlns:a16="http://schemas.microsoft.com/office/drawing/2014/main" id="{B07D8544-AC8D-5561-69DC-2BCCE06D1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37163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835C65-64F4-C587-9228-1CE9EFB7D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616575"/>
          </a:xfrm>
        </p:spPr>
        <p:txBody>
          <a:bodyPr/>
          <a:lstStyle/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Poneos en pie y alzad la cabeza,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mirad que llega el hijo del hombre a la tierra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y viene a habitar vuestro hogar.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poneos en pie y encended la lámpara,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no os halle dormidos, 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que arda vuestra llama.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ES" sz="2800" dirty="0">
              <a:latin typeface="Comic Sans MS" panose="030F0702030302020204" pitchFamily="66" charset="0"/>
            </a:endParaRP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latin typeface="Comic Sans MS" panose="030F0702030302020204" pitchFamily="66" charset="0"/>
              </a:rPr>
              <a:t>Velad y estad alerta, 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latin typeface="Comic Sans MS" panose="030F0702030302020204" pitchFamily="66" charset="0"/>
              </a:rPr>
              <a:t>cuidad la luz en vuestras velas, 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latin typeface="Comic Sans MS" panose="030F0702030302020204" pitchFamily="66" charset="0"/>
              </a:rPr>
              <a:t>el Hijo del Hombre llama a la puerta</a:t>
            </a:r>
          </a:p>
          <a:p>
            <a:pPr>
              <a:defRPr/>
            </a:pPr>
            <a:endParaRPr lang="es-ES" sz="2800" dirty="0"/>
          </a:p>
        </p:txBody>
      </p:sp>
      <p:pic>
        <p:nvPicPr>
          <p:cNvPr id="49155" name="Imagen 4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72A0462B-4C9B-1E96-0D91-66C875A3F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413" y="2565400"/>
            <a:ext cx="2925762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CuadroTexto 1">
            <a:extLst>
              <a:ext uri="{FF2B5EF4-FFF2-40B4-BE49-F238E27FC236}">
                <a16:creationId xmlns:a16="http://schemas.microsoft.com/office/drawing/2014/main" id="{8709F5E6-3221-3FEC-A87F-8B8A8446B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585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49157" name="Imagen 2">
            <a:extLst>
              <a:ext uri="{FF2B5EF4-FFF2-40B4-BE49-F238E27FC236}">
                <a16:creationId xmlns:a16="http://schemas.microsoft.com/office/drawing/2014/main" id="{CD04F79E-1107-9261-0637-9D8F32D01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708275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E0786D4D-0EF6-9650-77EC-C9BCDAE66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838" y="120649"/>
            <a:ext cx="5627687" cy="788071"/>
          </a:xfrm>
        </p:spPr>
        <p:txBody>
          <a:bodyPr/>
          <a:lstStyle/>
          <a:p>
            <a:pPr eaLnBrk="1" hangingPunct="1"/>
            <a:r>
              <a:rPr lang="es-ES_tradnl" altLang="es-ES" sz="32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NO ADORÉIS A NADIE</a:t>
            </a:r>
            <a:endParaRPr lang="es-ES" altLang="es-ES" sz="3200" b="1" u="sng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D577C21D-C991-A13B-30DF-86DF18B790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212" y="1412205"/>
            <a:ext cx="7200155" cy="4537075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No adoréis a nadie, a nadie más que a Él. (bis)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No adoréis a nadie, a nadie más; (bis)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no adoréis a nadie, a nadie más que a Él.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es-ES" altLang="es-ES" sz="11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Porque solo Él nos puede sostener. (bis)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No adoréis a nadie, a nadie más, (bis)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no adoréis a nadie, a nadie más que a Él.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2772" name="Imagen 2" descr="Imagen que contiene luz&#10;&#10;Descripción generada automáticamente">
            <a:extLst>
              <a:ext uri="{FF2B5EF4-FFF2-40B4-BE49-F238E27FC236}">
                <a16:creationId xmlns:a16="http://schemas.microsoft.com/office/drawing/2014/main" id="{53394AFD-2F16-62D6-8A69-A53368C7A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363" y="2278063"/>
            <a:ext cx="223520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Imagen 2">
            <a:extLst>
              <a:ext uri="{FF2B5EF4-FFF2-40B4-BE49-F238E27FC236}">
                <a16:creationId xmlns:a16="http://schemas.microsoft.com/office/drawing/2014/main" id="{7BB8CF17-33C2-7A99-40CF-847F8FFAD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493963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F0DAACA7-0C77-D89D-340E-FDBF226A7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>
                <a:solidFill>
                  <a:schemeClr val="tx1"/>
                </a:solidFill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53251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DFB46CE5-06C3-2124-A125-38B8C670B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5 Rectángulo">
            <a:extLst>
              <a:ext uri="{FF2B5EF4-FFF2-40B4-BE49-F238E27FC236}">
                <a16:creationId xmlns:a16="http://schemas.microsoft.com/office/drawing/2014/main" id="{494481B4-5441-7671-3349-653BF849C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5300663"/>
            <a:ext cx="3673475" cy="522287"/>
          </a:xfrm>
          <a:prstGeom prst="rect">
            <a:avLst/>
          </a:prstGeom>
          <a:solidFill>
            <a:srgbClr val="99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Título">
            <a:extLst>
              <a:ext uri="{FF2B5EF4-FFF2-40B4-BE49-F238E27FC236}">
                <a16:creationId xmlns:a16="http://schemas.microsoft.com/office/drawing/2014/main" id="{A388CD7E-4941-4AFD-B1D0-B39E356D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1" y="188913"/>
            <a:ext cx="7488882" cy="796925"/>
          </a:xfrm>
        </p:spPr>
        <p:txBody>
          <a:bodyPr/>
          <a:lstStyle/>
          <a:p>
            <a:pPr algn="r"/>
            <a:r>
              <a:rPr lang="es-ES_tradnl" altLang="es-ES" sz="40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+mn-ea"/>
                <a:cs typeface="+mn-cs"/>
              </a:rPr>
              <a:t>DIJISTE SÍ</a:t>
            </a:r>
            <a:endParaRPr lang="es-ES" altLang="es-ES" sz="4000" b="1" u="sng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2227" name="4 CuadroTexto">
            <a:extLst>
              <a:ext uri="{FF2B5EF4-FFF2-40B4-BE49-F238E27FC236}">
                <a16:creationId xmlns:a16="http://schemas.microsoft.com/office/drawing/2014/main" id="{47F71C48-8093-4626-9F72-00867FC0D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08050"/>
            <a:ext cx="8389938" cy="4827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Dijiste sí, y la tierra estalló de alegría.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Dijiste sí, y en tu vientre latía divina la Salvación.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Hágase en mí, de corazón, la voluntad de mi Señor,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que se cumplan en mí cada día los sueños de Dios.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María, las tinieblas se harán mediodía,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 una sola palabra que digas,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en tus labios alumbra ya el sol.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2228" name="CuadroTexto 1">
            <a:extLst>
              <a:ext uri="{FF2B5EF4-FFF2-40B4-BE49-F238E27FC236}">
                <a16:creationId xmlns:a16="http://schemas.microsoft.com/office/drawing/2014/main" id="{C04B5CEC-A541-41A7-A53C-39FDCD766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52229" name="Picture 7" descr="Diócesis de Málaga : Portal de la Iglesia Católica de Málaga | La  anunciacion de maria, Historias de la biblia para niños, Anunciacion de la  virgen">
            <a:extLst>
              <a:ext uri="{FF2B5EF4-FFF2-40B4-BE49-F238E27FC236}">
                <a16:creationId xmlns:a16="http://schemas.microsoft.com/office/drawing/2014/main" id="{28D15B63-88C4-4665-A883-E9781C626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005064"/>
            <a:ext cx="3025403" cy="252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4227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María, la doncella que Dios prometía,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un volcán de ternura divina,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primavera de Dios Redentor.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Gabriel tembló, conmovido con tanta belleza,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Madre de Dios,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cuélame en tu mirada de amor de la Anunciación.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53252" name="Picture 7" descr="Diócesis de Málaga : Portal de la Iglesia Católica de Málaga | La  anunciacion de maria, Historias de la biblia para niños, Anunciacion de la  virgen">
            <a:extLst>
              <a:ext uri="{FF2B5EF4-FFF2-40B4-BE49-F238E27FC236}">
                <a16:creationId xmlns:a16="http://schemas.microsoft.com/office/drawing/2014/main" id="{7352D2D5-E8ED-4448-A29D-18CE838CA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928967"/>
            <a:ext cx="3386137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6540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Hágase en mí de corazón, la voluntad de mi Señor.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 se cumplan en mi cada día los sueños de Dios…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María las tinieblas se harán mediodía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una sola palabra que digas,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tus labios alumbra ya el sol.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María la doncella que Dios prometía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un volcán de ternura divina,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primavera de Dios Redentor,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de Dios Redentor.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53252" name="Picture 7" descr="Diócesis de Málaga : Portal de la Iglesia Católica de Málaga | La  anunciacion de maria, Historias de la biblia para niños, Anunciacion de la  virgen">
            <a:extLst>
              <a:ext uri="{FF2B5EF4-FFF2-40B4-BE49-F238E27FC236}">
                <a16:creationId xmlns:a16="http://schemas.microsoft.com/office/drawing/2014/main" id="{7352D2D5-E8ED-4448-A29D-18CE838CA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437619"/>
            <a:ext cx="2701950" cy="225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1591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Título">
            <a:extLst>
              <a:ext uri="{FF2B5EF4-FFF2-40B4-BE49-F238E27FC236}">
                <a16:creationId xmlns:a16="http://schemas.microsoft.com/office/drawing/2014/main" id="{D22CE2CE-461C-E258-A920-6D566E60D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274638"/>
            <a:ext cx="7345363" cy="796925"/>
          </a:xfrm>
        </p:spPr>
        <p:txBody>
          <a:bodyPr/>
          <a:lstStyle/>
          <a:p>
            <a:pPr algn="r"/>
            <a:r>
              <a:rPr lang="es-ES" altLang="es-ES" sz="32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ADVIENTO, ADVIENTO</a:t>
            </a:r>
          </a:p>
        </p:txBody>
      </p:sp>
      <p:sp>
        <p:nvSpPr>
          <p:cNvPr id="25603" name="4 CuadroTexto">
            <a:extLst>
              <a:ext uri="{FF2B5EF4-FFF2-40B4-BE49-F238E27FC236}">
                <a16:creationId xmlns:a16="http://schemas.microsoft.com/office/drawing/2014/main" id="{51C02EE2-E1DF-7C92-C279-0FDDCF6C7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908050"/>
            <a:ext cx="8389937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Adviento, Adviento,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viene el Señor.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Preparemos sus caminos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abriéndole las puertas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de nuestro corazón.</a:t>
            </a:r>
          </a:p>
        </p:txBody>
      </p:sp>
      <p:pic>
        <p:nvPicPr>
          <p:cNvPr id="25604" name="Imagen 2" descr="Imagen que contiene interior, tabla, computadora, escritorio&#10;&#10;Descripción generada automáticamente">
            <a:extLst>
              <a:ext uri="{FF2B5EF4-FFF2-40B4-BE49-F238E27FC236}">
                <a16:creationId xmlns:a16="http://schemas.microsoft.com/office/drawing/2014/main" id="{FAB928C1-AD8A-E23A-2219-598D11202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275" y="3455988"/>
            <a:ext cx="4006850" cy="324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10" descr="corazon-imagen-animada-0861">
            <a:extLst>
              <a:ext uri="{FF2B5EF4-FFF2-40B4-BE49-F238E27FC236}">
                <a16:creationId xmlns:a16="http://schemas.microsoft.com/office/drawing/2014/main" id="{7CF9DA38-6DD5-D049-BE33-F7861359E32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473700"/>
            <a:ext cx="1905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1 Título">
            <a:extLst>
              <a:ext uri="{FF2B5EF4-FFF2-40B4-BE49-F238E27FC236}">
                <a16:creationId xmlns:a16="http://schemas.microsoft.com/office/drawing/2014/main" id="{342178B5-7916-E8BF-B70F-9BF6200AE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/>
            <a:r>
              <a:rPr lang="es-ES" altLang="es-ES" sz="4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92C629C4-E708-B12B-5BA3-4FC3309067EA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solidFill>
                  <a:schemeClr val="bg1"/>
                </a:solidFill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D5AA85D6-F8E0-4B33-9E5B-C0BA5E4CB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760" y="1268760"/>
            <a:ext cx="4449891" cy="3642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50AAF896-F85E-6328-79DA-41446598B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4055330" y="3236424"/>
            <a:ext cx="877741" cy="80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414C78BB-86B7-E174-C0B5-423D8C6B1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72576" y="2837365"/>
            <a:ext cx="963982" cy="8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DCA781C-5CD3-253E-4CF9-963AED107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727075"/>
            <a:ext cx="8139113" cy="5870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627" name="CuadroTexto 3">
            <a:extLst>
              <a:ext uri="{FF2B5EF4-FFF2-40B4-BE49-F238E27FC236}">
                <a16:creationId xmlns:a16="http://schemas.microsoft.com/office/drawing/2014/main" id="{30B3886A-3909-1111-DBBE-53E34366B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5038" y="115888"/>
            <a:ext cx="45910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AÑO LITÚRGICO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uadroTexto 3">
            <a:extLst>
              <a:ext uri="{FF2B5EF4-FFF2-40B4-BE49-F238E27FC236}">
                <a16:creationId xmlns:a16="http://schemas.microsoft.com/office/drawing/2014/main" id="{A63EA71E-149F-CB09-51B8-B07B27364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872" y="115888"/>
            <a:ext cx="594637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PREPARAD EL CAMINO</a:t>
            </a:r>
            <a:endParaRPr lang="es-ES" altLang="es-ES" sz="4000" b="1" u="sng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7651" name="CuadroTexto 6">
            <a:extLst>
              <a:ext uri="{FF2B5EF4-FFF2-40B4-BE49-F238E27FC236}">
                <a16:creationId xmlns:a16="http://schemas.microsoft.com/office/drawing/2014/main" id="{599ACD1B-3D8D-B964-7434-393759CB6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1060450"/>
            <a:ext cx="707548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Preparad el camino al Señor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y escuchad la Palabra de Dios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200">
              <a:solidFill>
                <a:schemeClr val="tx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D967EAF2-3751-70D9-63E4-7CD8689D9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6096" y="3789040"/>
            <a:ext cx="3524719" cy="269367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27653" name="CuadroTexto 6">
            <a:extLst>
              <a:ext uri="{FF2B5EF4-FFF2-40B4-BE49-F238E27FC236}">
                <a16:creationId xmlns:a16="http://schemas.microsoft.com/office/drawing/2014/main" id="{170FB5E6-4748-BB64-D177-CB0E5AF3C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625725"/>
            <a:ext cx="7075487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Preparad el camino al Señor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y escuchad la Palabra de Dios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200">
              <a:solidFill>
                <a:schemeClr val="tx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0C8C68CE-9E23-16C6-C37E-28B7C47D14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21449398">
            <a:off x="197288" y="5623518"/>
            <a:ext cx="4918885" cy="751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F53780E5-6BFC-8C6D-295F-800DC7735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6338" y="255587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b="1" u="sng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05F39D4-DB98-89DA-AC1B-41B744286FC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692150"/>
            <a:ext cx="8893175" cy="4929188"/>
          </a:xfrm>
        </p:spPr>
        <p:txBody>
          <a:bodyPr rtlCol="0">
            <a:noAutofit/>
          </a:bodyPr>
          <a:lstStyle/>
          <a:p>
            <a:pPr marL="674370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s-ES_tradnl" sz="2800" dirty="0">
              <a:solidFill>
                <a:srgbClr val="002060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solidFill>
                  <a:schemeClr val="tx1"/>
                </a:solidFill>
                <a:latin typeface="Comic Sans MS" pitchFamily="66" charset="0"/>
              </a:rPr>
              <a:t>PRIMERA LECTURA</a:t>
            </a:r>
            <a:r>
              <a:rPr lang="es-ES_tradnl" sz="2800" b="1" dirty="0">
                <a:solidFill>
                  <a:schemeClr val="tx1"/>
                </a:solidFill>
                <a:latin typeface="Comic Sans MS" pitchFamily="66" charset="0"/>
              </a:rPr>
              <a:t>: Libro de Jeremías</a:t>
            </a:r>
            <a:endParaRPr lang="es-ES_tradnl" sz="28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8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solidFill>
                  <a:schemeClr val="tx1"/>
                </a:solidFill>
                <a:latin typeface="Comic Sans MS" pitchFamily="66" charset="0"/>
              </a:rPr>
              <a:t>SALMO</a:t>
            </a:r>
            <a:endParaRPr lang="es-ES_tradnl" sz="28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“</a:t>
            </a:r>
            <a:r>
              <a:rPr lang="it-IT" sz="28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A ti, Señor, levanto mi alma</a:t>
            </a:r>
            <a:r>
              <a:rPr lang="es-ES" sz="28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”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6600CC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solidFill>
                  <a:schemeClr val="tx1"/>
                </a:solidFill>
                <a:latin typeface="Comic Sans MS" pitchFamily="66" charset="0"/>
              </a:rPr>
              <a:t>SEGUNDA LECTURA:</a:t>
            </a:r>
            <a:r>
              <a:rPr lang="es-ES_tradnl" sz="2800" b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endParaRPr lang="es-ES_tradnl" sz="24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itchFamily="66" charset="0"/>
              </a:rPr>
              <a:t>Primera carta del apóstol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itchFamily="66" charset="0"/>
              </a:rPr>
              <a:t>san Pablo a los Tesalonicenses</a:t>
            </a:r>
            <a:endParaRPr lang="es-ES_tradnl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29700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B8DAFC7A-568A-3A10-F8F0-C259C8B61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175" y="3722976"/>
            <a:ext cx="2736999" cy="229759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uadroTexto 3">
            <a:extLst>
              <a:ext uri="{FF2B5EF4-FFF2-40B4-BE49-F238E27FC236}">
                <a16:creationId xmlns:a16="http://schemas.microsoft.com/office/drawing/2014/main" id="{DBAA9D79-916B-125D-5A9C-7334F3ECB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032" y="333375"/>
            <a:ext cx="37854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</a:t>
            </a:r>
            <a:r>
              <a:rPr lang="es-ES" altLang="es-ES" sz="36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ARANATHA</a:t>
            </a:r>
            <a:endParaRPr lang="es-ES" altLang="es-ES" sz="4000" b="1" u="sng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0723" name="CuadroTexto 6">
            <a:extLst>
              <a:ext uri="{FF2B5EF4-FFF2-40B4-BE49-F238E27FC236}">
                <a16:creationId xmlns:a16="http://schemas.microsoft.com/office/drawing/2014/main" id="{A92893AC-6FC4-E987-56FF-F41671239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1196975"/>
            <a:ext cx="79565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Maranatha, maranatha, ven Señor, Jesús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Maranatha, maranatha, ven Señor, Jesús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Maranatha, maranatha, ven Señor, Jesús</a:t>
            </a:r>
          </a:p>
        </p:txBody>
      </p:sp>
      <p:pic>
        <p:nvPicPr>
          <p:cNvPr id="2" name="Picture 2" descr="Lecturas del Día | Secretariado Catequístico Arquidiocesano de Caracas">
            <a:extLst>
              <a:ext uri="{FF2B5EF4-FFF2-40B4-BE49-F238E27FC236}">
                <a16:creationId xmlns:a16="http://schemas.microsoft.com/office/drawing/2014/main" id="{5DD2BB64-696E-109D-40F3-D16036838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988" y="3356992"/>
            <a:ext cx="3714056" cy="318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7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F013308-900C-BE0D-014F-65131B105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642" y="5373564"/>
            <a:ext cx="100806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F1498-623B-5C5E-AD66-780187516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uadroTexto 1">
            <a:extLst>
              <a:ext uri="{FF2B5EF4-FFF2-40B4-BE49-F238E27FC236}">
                <a16:creationId xmlns:a16="http://schemas.microsoft.com/office/drawing/2014/main" id="{749A54E2-1D82-0FBE-2205-560BC4073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559" y="394803"/>
            <a:ext cx="17956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san Lucas 21</a:t>
            </a:r>
          </a:p>
        </p:txBody>
      </p:sp>
      <p:pic>
        <p:nvPicPr>
          <p:cNvPr id="3" name="Imagen 2" descr="Un dibujo de un gato&#10;&#10;Descripción generada automáticamente con confianza media">
            <a:extLst>
              <a:ext uri="{FF2B5EF4-FFF2-40B4-BE49-F238E27FC236}">
                <a16:creationId xmlns:a16="http://schemas.microsoft.com/office/drawing/2014/main" id="{68DCD905-B59E-3B8C-FD6F-6D95BAD899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8397"/>
            <a:ext cx="4320520" cy="4361668"/>
          </a:xfrm>
          <a:prstGeom prst="rect">
            <a:avLst/>
          </a:prstGeom>
        </p:spPr>
      </p:pic>
      <p:pic>
        <p:nvPicPr>
          <p:cNvPr id="4" name="Imagen 2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CEFDA614-13EA-809C-205B-262C36FC3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65" y="3162135"/>
            <a:ext cx="5040600" cy="3536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1">
            <a:extLst>
              <a:ext uri="{FF2B5EF4-FFF2-40B4-BE49-F238E27FC236}">
                <a16:creationId xmlns:a16="http://schemas.microsoft.com/office/drawing/2014/main" id="{24CEF93D-1211-A831-3CF8-7AC785DF8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435" y="1132013"/>
            <a:ext cx="5738750" cy="148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“Se acerca vuestra liberación”</a:t>
            </a:r>
          </a:p>
        </p:txBody>
      </p:sp>
      <p:pic>
        <p:nvPicPr>
          <p:cNvPr id="6" name="Imagen 2">
            <a:extLst>
              <a:ext uri="{FF2B5EF4-FFF2-40B4-BE49-F238E27FC236}">
                <a16:creationId xmlns:a16="http://schemas.microsoft.com/office/drawing/2014/main" id="{8EE1AA75-D162-4D41-45C5-D8A215F4D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930" y="3645024"/>
            <a:ext cx="441116" cy="39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1566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200" b="1" u="sng" dirty="0">
                <a:solidFill>
                  <a:schemeClr val="accent6"/>
                </a:solidFill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CREDO de los apóstoles</a:t>
            </a:r>
            <a:endParaRPr lang="es-ES" altLang="es-ES" sz="3200" b="1" u="sng" dirty="0">
              <a:solidFill>
                <a:schemeClr val="accent6"/>
              </a:solidFill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8692</TotalTime>
  <Words>1478</Words>
  <Application>Microsoft Office PowerPoint</Application>
  <PresentationFormat>Presentación en pantalla (4:3)</PresentationFormat>
  <Paragraphs>227</Paragraphs>
  <Slides>30</Slides>
  <Notes>7</Notes>
  <HiddenSlides>0</HiddenSlides>
  <MMClips>1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40" baseType="lpstr">
      <vt:lpstr>Arial</vt:lpstr>
      <vt:lpstr>Baskerville Old Face</vt:lpstr>
      <vt:lpstr>Bodoni MT Black</vt:lpstr>
      <vt:lpstr>Calibri</vt:lpstr>
      <vt:lpstr>Comic Sans MS</vt:lpstr>
      <vt:lpstr>Trebuchet MS</vt:lpstr>
      <vt:lpstr>Wingdings</vt:lpstr>
      <vt:lpstr>Wingdings 2</vt:lpstr>
      <vt:lpstr>Wingdings 3</vt:lpstr>
      <vt:lpstr>Faceta</vt:lpstr>
      <vt:lpstr>Presentación de PowerPoint</vt:lpstr>
      <vt:lpstr>Presentación de PowerPoint</vt:lpstr>
      <vt:lpstr>ADVIENTO, ADVIENTO</vt:lpstr>
      <vt:lpstr>Presentación de PowerPoint</vt:lpstr>
      <vt:lpstr>Presentación de PowerPoint</vt:lpstr>
      <vt:lpstr>LITURGIA DE LA PALABRA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NO ADORÉIS A NADIE</vt:lpstr>
      <vt:lpstr>Presentación de PowerPoint</vt:lpstr>
      <vt:lpstr>DIJISTE SÍ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778</cp:revision>
  <dcterms:created xsi:type="dcterms:W3CDTF">2008-10-09T14:11:57Z</dcterms:created>
  <dcterms:modified xsi:type="dcterms:W3CDTF">2024-11-28T19:16:07Z</dcterms:modified>
</cp:coreProperties>
</file>