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1"/>
  </p:notesMasterIdLst>
  <p:sldIdLst>
    <p:sldId id="1290" r:id="rId2"/>
    <p:sldId id="1278" r:id="rId3"/>
    <p:sldId id="1204" r:id="rId4"/>
    <p:sldId id="1456" r:id="rId5"/>
    <p:sldId id="1016" r:id="rId6"/>
    <p:sldId id="1045" r:id="rId7"/>
    <p:sldId id="1339" r:id="rId8"/>
    <p:sldId id="1381" r:id="rId9"/>
    <p:sldId id="1313" r:id="rId10"/>
    <p:sldId id="1021" r:id="rId11"/>
    <p:sldId id="1439" r:id="rId12"/>
    <p:sldId id="1023" r:id="rId13"/>
    <p:sldId id="1024" r:id="rId14"/>
    <p:sldId id="1457" r:id="rId15"/>
    <p:sldId id="1277" r:id="rId16"/>
    <p:sldId id="1027" r:id="rId17"/>
    <p:sldId id="1028" r:id="rId18"/>
    <p:sldId id="1029" r:id="rId19"/>
    <p:sldId id="1030" r:id="rId20"/>
    <p:sldId id="1374" r:id="rId21"/>
    <p:sldId id="1032" r:id="rId22"/>
    <p:sldId id="1340" r:id="rId23"/>
    <p:sldId id="1458" r:id="rId24"/>
    <p:sldId id="1282" r:id="rId25"/>
    <p:sldId id="1403" r:id="rId26"/>
    <p:sldId id="1225" r:id="rId27"/>
    <p:sldId id="1036" r:id="rId28"/>
    <p:sldId id="1316" r:id="rId29"/>
    <p:sldId id="1043" r:id="rId3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C00"/>
    <a:srgbClr val="F1AFEC"/>
    <a:srgbClr val="FFCC99"/>
    <a:srgbClr val="FF33CC"/>
    <a:srgbClr val="FFFFFF"/>
    <a:srgbClr val="005400"/>
    <a:srgbClr val="0042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444" autoAdjust="0"/>
  </p:normalViewPr>
  <p:slideViewPr>
    <p:cSldViewPr>
      <p:cViewPr varScale="1">
        <p:scale>
          <a:sx n="77" d="100"/>
          <a:sy n="77" d="100"/>
        </p:scale>
        <p:origin x="134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3631C9E-F45D-B319-52B8-A6F94191B5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4549892-41B9-DAE5-FB2E-74B995466A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AE1A2DCD-3D7B-4972-8D8D-B8B0A7BF9762}" type="datetimeFigureOut">
              <a:rPr lang="es-ES"/>
              <a:pPr>
                <a:defRPr/>
              </a:pPr>
              <a:t>06/12/2024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30F351D0-9925-D46B-79DB-F31C941693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80B005A-7F89-7E34-7847-C37056D3B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2ED9B21-8188-723E-7370-C3C17EB458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3AF7886-2303-71BB-02EC-B87F92576A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08645C-EBF4-46E4-B4D1-F65ADEF8DB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34212E3A-771C-C45F-A760-5F85853806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C6A83C94-2CBB-477A-7F0A-69A5AC2A89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782561EA-74D8-279A-C938-72B7392BD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AB5B96AF-BCA1-4C6F-8182-BB514DC6329C}" type="slidenum">
              <a:rPr lang="es-ES" altLang="es-ES" smtClean="0">
                <a:latin typeface="Arial" panose="020B0604020202020204" pitchFamily="34" charset="0"/>
              </a:rPr>
              <a:pPr/>
              <a:t>5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08F80-0EE5-DAEE-0BE8-36066BE5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D07A53-FFFC-9DA5-F0DA-8EFFBC388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DCBBEF-5FE3-3328-6E94-697B2E2B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A369C-0068-4935-AFD3-5C2ECABF09C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170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AC984-82FD-F726-020D-3BF32E67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5734B6-D0D8-A02D-1394-60A73697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E3A1D-034D-D539-20B9-AB295B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73CD5-E55C-48D0-A71F-05968D5423A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761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8957CA-9F1E-4F20-82FC-DA2D9752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6B2B5-1D98-B414-395C-FE0C1655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B1445C-8EF5-C1A6-5599-59ADDD769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A0C8D-25DD-429E-85B0-3EB9426B466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7008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9CA2F22-1047-A6F0-CEC6-54824D93D4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425BB8B-DC22-3517-2106-2E2CD4B86A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B2F70-53A7-4EFB-AC4C-7088BE188F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F5C9D3FC-44B8-DAF9-58CE-97F6BBB9359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626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8AA6D04-2D04-EF9F-A482-2443E67307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843EF28-D331-5375-715F-3B39C95AD6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9EBEA-CB2D-4E6B-A2C2-F3FA9F07E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37FAD71-9275-5A53-C6BF-FCA49508A4B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20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3D37BD-F905-AC7C-9FE2-0A79FECD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26E35B-862B-1A0F-6F29-802325CF6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8E515F-6D0B-6C7B-C3F4-36416A753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124D-B5B7-47B1-BE23-8A58739BFA3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967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2546CE-B1EC-EC70-12C9-BD0C8DC36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37720-DCDD-D82A-9E33-50E672D45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695244-2B57-E00F-05B7-FB98C2B81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6A18-E1BC-4A23-9B26-CC84EAAD13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2827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1E68796-3435-DD5E-C3F2-E406A680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6B021E6-45AF-53E4-D542-A40B4F14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B68D8C2-B1E3-6023-7BEB-FAA22C08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66E20-9208-49F5-B05F-DE66E7FC5B2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235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98A17799-3E22-4123-929C-3E618D8A7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B3D6C02A-6987-9024-7440-3A3F0ED41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DE39552C-5A5A-45BE-D909-3A823A71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E4C7-E2B9-454A-A456-A7C2EECE6BE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808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0AC2BE66-2BFF-3A22-6363-ABCEB96E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174749A1-C9DC-7909-BD42-8F655C18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1E9524D8-9885-B718-ACF3-9C60F414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2EAA3-A157-48B1-A9EF-16165209299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2558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ADE51F6E-383E-53D1-8D49-47E829912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1B2E2DA1-3DBA-C933-2405-EE7E266E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29A4A396-E13D-B71C-EFBF-FEDCF02B7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0693-FA06-433C-A025-508966B53C2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038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8D2BA4A-EF9E-1F0D-4806-6288B346C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C6DDF743-31DC-E683-2F5E-B5D6F47F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624448C-DB17-C078-95A3-8BC8519D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FA061-AC32-462A-AA53-4B40D8C413C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7343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65B4700-2F8D-D5EB-F3EF-4587AAD16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6DDA03A5-B7A2-5971-1E51-9F29E60C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D6500A7-83A6-95AC-F029-E6A936598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2DB08-FE5B-481B-B617-53BF22E4E9A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506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5A8139F-B9E0-5113-1B7F-FB5CA116F2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DF6D2C22-A0E7-231F-9BEC-D483681964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2968A4-8725-1B21-FCC0-B2B4043A9E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8FE108-8523-3033-0FFE-C73C4475E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9AF0FC-FF99-B746-3B93-A7C6D9887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EC62039-DDB8-4698-8C56-DD6C920A4F3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69" r:id="rId1"/>
    <p:sldLayoutId id="2147489670" r:id="rId2"/>
    <p:sldLayoutId id="2147489671" r:id="rId3"/>
    <p:sldLayoutId id="2147489672" r:id="rId4"/>
    <p:sldLayoutId id="2147489673" r:id="rId5"/>
    <p:sldLayoutId id="2147489674" r:id="rId6"/>
    <p:sldLayoutId id="2147489675" r:id="rId7"/>
    <p:sldLayoutId id="2147489676" r:id="rId8"/>
    <p:sldLayoutId id="2147489677" r:id="rId9"/>
    <p:sldLayoutId id="2147489678" r:id="rId10"/>
    <p:sldLayoutId id="2147489679" r:id="rId11"/>
    <p:sldLayoutId id="2147489680" r:id="rId12"/>
    <p:sldLayoutId id="214748968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3 CuadroTexto">
            <a:extLst>
              <a:ext uri="{FF2B5EF4-FFF2-40B4-BE49-F238E27FC236}">
                <a16:creationId xmlns:a16="http://schemas.microsoft.com/office/drawing/2014/main" id="{5C50BB28-AAF3-14CD-4731-515DD86A1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" y="5765254"/>
            <a:ext cx="8013700" cy="400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5123" name="2 Subtítulo">
            <a:extLst>
              <a:ext uri="{FF2B5EF4-FFF2-40B4-BE49-F238E27FC236}">
                <a16:creationId xmlns:a16="http://schemas.microsoft.com/office/drawing/2014/main" id="{F0F2497B-8111-4B62-CB29-A6593533FD25}"/>
              </a:ext>
            </a:extLst>
          </p:cNvPr>
          <p:cNvSpPr txBox="1">
            <a:spLocks/>
          </p:cNvSpPr>
          <p:nvPr/>
        </p:nvSpPr>
        <p:spPr bwMode="auto">
          <a:xfrm>
            <a:off x="517525" y="62325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8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9F7E7A-58C7-0654-D29D-D5E6A14D64C2}"/>
              </a:ext>
            </a:extLst>
          </p:cNvPr>
          <p:cNvSpPr txBox="1"/>
          <p:nvPr/>
        </p:nvSpPr>
        <p:spPr>
          <a:xfrm>
            <a:off x="831502" y="332656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rebuchet MS"/>
              </a:rPr>
              <a:t> ¡SEÁIS TODOS BIENVENIDOS!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8789D7-18CC-F958-582D-3BF19731B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979488"/>
            <a:ext cx="3024336" cy="4607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Imagen 2">
            <a:extLst>
              <a:ext uri="{FF2B5EF4-FFF2-40B4-BE49-F238E27FC236}">
                <a16:creationId xmlns:a16="http://schemas.microsoft.com/office/drawing/2014/main" id="{B621D225-BE6F-C539-903A-AD57E0E3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632027" y="2536825"/>
            <a:ext cx="649419" cy="62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35D381CA-3953-872A-7108-A34AB6591D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4149725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itchFamily="66" charset="0"/>
              </a:rPr>
              <a:t>  </a:t>
            </a:r>
            <a:r>
              <a:rPr lang="es-ES" sz="2800" u="sng" dirty="0">
                <a:solidFill>
                  <a:srgbClr val="B88C00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600" b="1" cap="small" dirty="0">
                <a:latin typeface="Comic Sans MS" pitchFamily="66" charset="0"/>
              </a:rPr>
              <a:t>Te rogamos, óyenos</a:t>
            </a:r>
            <a:endParaRPr lang="es-ES" sz="3600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A1BCAC4-1210-CD06-A4BF-4DE108DD4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38" y="476250"/>
            <a:ext cx="6516687" cy="339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18F037A2-7926-6441-11BC-51308F1DE5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3656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77E4D06A-18B4-6A2C-E110-97BBE8530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050"/>
            <a:ext cx="8075613" cy="50720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B88C00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B88C00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B88C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19ADBC1-084A-4EE9-42F2-8237ADB2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692150"/>
            <a:ext cx="7883525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B88C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FF183CED-B8D5-D826-3D47-89DF2659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15888"/>
            <a:ext cx="60864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9460" name="Picture 7" descr="XII domingo del Tiempo ordinario Disponte a celebrar esta eucaristía.  Recoge la plegaria eucarística. Concéntrate. - ppt descargar">
            <a:extLst>
              <a:ext uri="{FF2B5EF4-FFF2-40B4-BE49-F238E27FC236}">
                <a16:creationId xmlns:a16="http://schemas.microsoft.com/office/drawing/2014/main" id="{96347E0A-4930-14AD-E1B9-4B6982387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176713"/>
            <a:ext cx="3419475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5FCED7AB-F5CA-1AE1-D8FD-D156810C6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uadroTexto 1">
            <a:extLst>
              <a:ext uri="{FF2B5EF4-FFF2-40B4-BE49-F238E27FC236}">
                <a16:creationId xmlns:a16="http://schemas.microsoft.com/office/drawing/2014/main" id="{AAD98CF3-3811-B2E1-A590-096F3E1BC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27D7270-8B4E-4B5D-A6E0-A739FA5D9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>
            <a:extLst>
              <a:ext uri="{FF2B5EF4-FFF2-40B4-BE49-F238E27FC236}">
                <a16:creationId xmlns:a16="http://schemas.microsoft.com/office/drawing/2014/main" id="{47FA65E5-6EC2-2C76-8BA7-72F569AE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449388"/>
            <a:ext cx="4465637" cy="30591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36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2531" name="5 CuadroTexto">
            <a:extLst>
              <a:ext uri="{FF2B5EF4-FFF2-40B4-BE49-F238E27FC236}">
                <a16:creationId xmlns:a16="http://schemas.microsoft.com/office/drawing/2014/main" id="{A3ECA7EF-25C9-3A0A-F541-3A08A3BC1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88913"/>
            <a:ext cx="5507038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 b="1" u="sng">
                <a:solidFill>
                  <a:srgbClr val="B88C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532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CE1E1F5-96F3-30E7-9E52-AAAEB6803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975"/>
            <a:ext cx="4324350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543C52E8-CC54-2033-EE21-7F66F85E22F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9553" y="908050"/>
            <a:ext cx="5112568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B88C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dirty="0"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81D8CF6-16DE-ED4A-2497-91E2D5D7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E35E0BA-4CBB-DC51-2B47-82085158D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563813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3 CuadroTexto">
            <a:extLst>
              <a:ext uri="{FF2B5EF4-FFF2-40B4-BE49-F238E27FC236}">
                <a16:creationId xmlns:a16="http://schemas.microsoft.com/office/drawing/2014/main" id="{822CBA42-6A0F-84C9-896D-26583FCC3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44513"/>
            <a:ext cx="5330825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4580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73539D51-30B6-A38F-85C9-A68CC1AD2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30492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27860AE-0EFB-13E6-59E5-2E18FF10595B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11430"/>
                <a:solidFill>
                  <a:srgbClr val="B88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24582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78FB805C-B400-6BBF-FBF5-4DBD184FD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4B102B8-6F30-9F62-FEF5-09D452A81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254635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8" descr="http://www.waece.org/sabemos/imagenescomidas/ima_pan.gif">
            <a:extLst>
              <a:ext uri="{FF2B5EF4-FFF2-40B4-BE49-F238E27FC236}">
                <a16:creationId xmlns:a16="http://schemas.microsoft.com/office/drawing/2014/main" id="{CBF1DA04-37C3-72C7-A931-2843F53B2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3103563"/>
            <a:ext cx="56038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200F8D6-3959-F4E9-FBA4-99035E553C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23BFF-6CD0-EB07-590E-8C98C47CE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97242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D9869B2-CE09-38D7-D1B0-E9C0EAA08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1196975"/>
            <a:ext cx="7972425" cy="532923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B88C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B88C00"/>
                </a:solidFill>
                <a:latin typeface="Comic Sans MS" panose="030F0702030302020204" pitchFamily="66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7" name="3 CuadroTexto">
            <a:extLst>
              <a:ext uri="{FF2B5EF4-FFF2-40B4-BE49-F238E27FC236}">
                <a16:creationId xmlns:a16="http://schemas.microsoft.com/office/drawing/2014/main" id="{0FFC933C-ABF3-738B-9A72-DE236F0D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66688"/>
            <a:ext cx="4298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>
                <a:solidFill>
                  <a:srgbClr val="B88C00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6628" name="Picture 5" descr="Conociendo a Fano – Parroquia de San Leandro">
            <a:extLst>
              <a:ext uri="{FF2B5EF4-FFF2-40B4-BE49-F238E27FC236}">
                <a16:creationId xmlns:a16="http://schemas.microsoft.com/office/drawing/2014/main" id="{BA57FB7B-C5FB-4FCD-BC96-08FFBEC0C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01888"/>
            <a:ext cx="341947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" altLang="es-ES" sz="32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09456"/>
            <a:ext cx="8389937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Adviento, Adviento,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viene el Señor.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Preparemos sus caminos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abriéndole las puertas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3455988"/>
            <a:ext cx="4006850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5">
            <a:extLst>
              <a:ext uri="{FF2B5EF4-FFF2-40B4-BE49-F238E27FC236}">
                <a16:creationId xmlns:a16="http://schemas.microsoft.com/office/drawing/2014/main" id="{B8A6F07A-0825-5BD8-D93D-D54B7168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765175"/>
            <a:ext cx="7777163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200">
                <a:solidFill>
                  <a:srgbClr val="B88C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algn="just" eaLnBrk="1" hangingPunct="1"/>
            <a:r>
              <a:rPr lang="es-ES" altLang="es-ES" sz="3600">
                <a:solidFill>
                  <a:srgbClr val="B88C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60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  <a:p>
            <a:pPr algn="just" eaLnBrk="1" hangingPunct="1"/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uadroTexto 2">
            <a:extLst>
              <a:ext uri="{FF2B5EF4-FFF2-40B4-BE49-F238E27FC236}">
                <a16:creationId xmlns:a16="http://schemas.microsoft.com/office/drawing/2014/main" id="{F4A7BF40-C1D8-3EFB-EC56-B8D277436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2800" b="1">
                <a:solidFill>
                  <a:srgbClr val="B88C00"/>
                </a:solidFill>
                <a:latin typeface="Comic Sans MS" panose="030F0702030302020204" pitchFamily="66" charset="0"/>
              </a:rPr>
              <a:t>SOLEMNIDAD DE LA INMACULADA CONCEPCIÓN DE LA BIENAVENTURADA VIRGEN MARÍA</a:t>
            </a:r>
          </a:p>
        </p:txBody>
      </p:sp>
      <p:sp>
        <p:nvSpPr>
          <p:cNvPr id="28675" name="2 Subtítulo">
            <a:extLst>
              <a:ext uri="{FF2B5EF4-FFF2-40B4-BE49-F238E27FC236}">
                <a16:creationId xmlns:a16="http://schemas.microsoft.com/office/drawing/2014/main" id="{E1B661B2-3366-5C2F-F9A4-9C0A0D740A0C}"/>
              </a:ext>
            </a:extLst>
          </p:cNvPr>
          <p:cNvSpPr txBox="1">
            <a:spLocks/>
          </p:cNvSpPr>
          <p:nvPr/>
        </p:nvSpPr>
        <p:spPr bwMode="auto">
          <a:xfrm>
            <a:off x="225425" y="2468563"/>
            <a:ext cx="52927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4400">
                <a:latin typeface="Comic Sans MS" panose="030F0702030302020204" pitchFamily="66" charset="0"/>
              </a:rPr>
              <a:t>Alégrate, llena de gracia, el Señor está contigo.</a:t>
            </a:r>
            <a:endParaRPr lang="es-ES" altLang="es-ES" sz="2400" u="sng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5D5E10-B93A-D858-8926-4BE2B706E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Imagen 2">
            <a:extLst>
              <a:ext uri="{FF2B5EF4-FFF2-40B4-BE49-F238E27FC236}">
                <a16:creationId xmlns:a16="http://schemas.microsoft.com/office/drawing/2014/main" id="{7F548B63-46B1-1048-5C02-7A7173C2D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3">
            <a:extLst>
              <a:ext uri="{FF2B5EF4-FFF2-40B4-BE49-F238E27FC236}">
                <a16:creationId xmlns:a16="http://schemas.microsoft.com/office/drawing/2014/main" id="{71506CC6-DDD7-3655-5D12-CB5A3995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81075"/>
            <a:ext cx="68611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alzad la cabeza,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mirad que llega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el hijo del hombre a la tierra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y viene a habitar vuestro hogar.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encended la lámpara,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no os halle dormidos, 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que arda vuestra llama.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Velad y estad atentos,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leed los signos de los tiempos,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el Reino de Dios está cerca.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ea typeface="Adobe Devanagari" pitchFamily="18" charset="0"/>
                <a:cs typeface="Adobe Devanagari" pitchFamily="18" charset="0"/>
              </a:rPr>
              <a:t>  </a:t>
            </a:r>
          </a:p>
        </p:txBody>
      </p:sp>
      <p:sp>
        <p:nvSpPr>
          <p:cNvPr id="48131" name="3 CuadroTexto">
            <a:extLst>
              <a:ext uri="{FF2B5EF4-FFF2-40B4-BE49-F238E27FC236}">
                <a16:creationId xmlns:a16="http://schemas.microsoft.com/office/drawing/2014/main" id="{B6E9FCB2-4572-8387-795D-757E900AF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0" y="163513"/>
            <a:ext cx="4225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PONEOS EN PIE</a:t>
            </a:r>
          </a:p>
        </p:txBody>
      </p:sp>
      <p:pic>
        <p:nvPicPr>
          <p:cNvPr id="48132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9BD0CD0-A633-E2A6-D089-2C314E32F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429000"/>
            <a:ext cx="359251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CuadroTexto 1">
            <a:extLst>
              <a:ext uri="{FF2B5EF4-FFF2-40B4-BE49-F238E27FC236}">
                <a16:creationId xmlns:a16="http://schemas.microsoft.com/office/drawing/2014/main" id="{0F27E1ED-8D64-046B-3C76-58B97A629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61100"/>
            <a:ext cx="585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48134" name="Imagen 2">
            <a:extLst>
              <a:ext uri="{FF2B5EF4-FFF2-40B4-BE49-F238E27FC236}">
                <a16:creationId xmlns:a16="http://schemas.microsoft.com/office/drawing/2014/main" id="{B07D8544-AC8D-5561-69DC-2BCCE06D1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163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35C65-64F4-C587-9228-1CE9EFB7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16575"/>
          </a:xfrm>
        </p:spPr>
        <p:txBody>
          <a:bodyPr/>
          <a:lstStyle/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alzad la cabeza,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mirad que llega el hijo del hombre a la tierra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y viene a habitar vuestro hogar.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poneos en pie y encended la lámpara,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no os halle dormidos, 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que arda vuestra llama.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sz="2800" dirty="0">
              <a:latin typeface="Comic Sans MS" panose="030F0702030302020204" pitchFamily="66" charset="0"/>
            </a:endParaRP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Velad y estad alerta,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cuidad la luz en vuestras velas,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latin typeface="Comic Sans MS" panose="030F0702030302020204" pitchFamily="66" charset="0"/>
              </a:rPr>
              <a:t>el Hijo del Hombre llama a la puerta</a:t>
            </a:r>
          </a:p>
          <a:p>
            <a:pPr>
              <a:defRPr/>
            </a:pPr>
            <a:endParaRPr lang="es-ES" sz="2800" dirty="0"/>
          </a:p>
        </p:txBody>
      </p:sp>
      <p:pic>
        <p:nvPicPr>
          <p:cNvPr id="4915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2A0462B-4C9B-1E96-0D91-66C875A3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2565400"/>
            <a:ext cx="292576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CuadroTexto 1">
            <a:extLst>
              <a:ext uri="{FF2B5EF4-FFF2-40B4-BE49-F238E27FC236}">
                <a16:creationId xmlns:a16="http://schemas.microsoft.com/office/drawing/2014/main" id="{8709F5E6-3221-3FEC-A87F-8B8A8446B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9157" name="Imagen 2">
            <a:extLst>
              <a:ext uri="{FF2B5EF4-FFF2-40B4-BE49-F238E27FC236}">
                <a16:creationId xmlns:a16="http://schemas.microsoft.com/office/drawing/2014/main" id="{CD04F79E-1107-9261-0637-9D8F32D0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08275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B88C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2892A87-01DA-048E-CC66-ED7D062E6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38" y="-179388"/>
            <a:ext cx="5627687" cy="1143001"/>
          </a:xfrm>
        </p:spPr>
        <p:txBody>
          <a:bodyPr/>
          <a:lstStyle/>
          <a:p>
            <a:pPr eaLnBrk="1" hangingPunct="1"/>
            <a:r>
              <a:rPr lang="es-ES_tradnl" altLang="es-ES" sz="3200" b="1" u="sng">
                <a:solidFill>
                  <a:srgbClr val="B88C00"/>
                </a:solidFill>
                <a:latin typeface="Comic Sans MS" panose="030F0702030302020204" pitchFamily="66" charset="0"/>
              </a:rPr>
              <a:t>NO ADORÉIS A NADIE</a:t>
            </a:r>
            <a:endParaRPr lang="es-ES" altLang="es-ES" sz="3200" b="1" u="sng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1A91403-671E-FFB2-075D-F1F1C64AED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213" y="692150"/>
            <a:ext cx="6191250" cy="45370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12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Porque solo Él nos puede sostener.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Porque solo Él nos puede sostener.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pic>
        <p:nvPicPr>
          <p:cNvPr id="32772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E288F122-6A99-0335-C89B-63C869914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2278063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Imagen 2">
            <a:extLst>
              <a:ext uri="{FF2B5EF4-FFF2-40B4-BE49-F238E27FC236}">
                <a16:creationId xmlns:a16="http://schemas.microsoft.com/office/drawing/2014/main" id="{AFB5BEEE-BFDB-D2CD-1DB1-946BF1D4D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493963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CuadroTexto">
            <a:extLst>
              <a:ext uri="{FF2B5EF4-FFF2-40B4-BE49-F238E27FC236}">
                <a16:creationId xmlns:a16="http://schemas.microsoft.com/office/drawing/2014/main" id="{C04FAFEF-EE2A-9204-A2F4-FB59DE3CE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45A16E9D-FE6C-2B34-2066-BA846D8E5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FA705E5F-AEB5-11BB-25F9-CD7630DDB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B88C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Título">
            <a:extLst>
              <a:ext uri="{FF2B5EF4-FFF2-40B4-BE49-F238E27FC236}">
                <a16:creationId xmlns:a16="http://schemas.microsoft.com/office/drawing/2014/main" id="{80662C3F-3AC3-ECF7-D0EB-153481789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063" y="188913"/>
            <a:ext cx="3384550" cy="796925"/>
          </a:xfrm>
        </p:spPr>
        <p:txBody>
          <a:bodyPr/>
          <a:lstStyle/>
          <a:p>
            <a:pPr algn="r"/>
            <a:r>
              <a:rPr lang="es-ES_tradnl" altLang="es-ES" sz="4000" b="1" u="sng">
                <a:solidFill>
                  <a:srgbClr val="B88C00"/>
                </a:solidFill>
                <a:latin typeface="Comic Sans MS" panose="030F0702030302020204" pitchFamily="66" charset="0"/>
              </a:rPr>
              <a:t>HÁGASE</a:t>
            </a:r>
            <a:endParaRPr lang="es-ES" altLang="es-ES" sz="4000" b="1" u="sng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3" name="4 CuadroTexto">
            <a:extLst>
              <a:ext uri="{FF2B5EF4-FFF2-40B4-BE49-F238E27FC236}">
                <a16:creationId xmlns:a16="http://schemas.microsoft.com/office/drawing/2014/main" id="{5C79382B-6E4C-105D-D2D9-789B39184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-Gabriel, el ángel me saludó: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-¡Hola María! ¿Qué tal estás?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-Yo aquí jugando, ¿y tú?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-Yo aquí volando.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-Traigo un mensaje del Padre Dios.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Serás la Madre del Salvador. ¿Cómo lo ves?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-Cosas de Dios.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-Y dije: ¡Hágase!, dije ¡Hágase!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de Dios me fío, me cae muy bien. (bis)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35844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AAC431BA-4426-FC54-1F17-C4E8FFBA9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22338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n 2">
            <a:extLst>
              <a:ext uri="{FF2B5EF4-FFF2-40B4-BE49-F238E27FC236}">
                <a16:creationId xmlns:a16="http://schemas.microsoft.com/office/drawing/2014/main" id="{0765318C-AC61-355D-C9D3-1B64152B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27647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1 Título">
            <a:extLst>
              <a:ext uri="{FF2B5EF4-FFF2-40B4-BE49-F238E27FC236}">
                <a16:creationId xmlns:a16="http://schemas.microsoft.com/office/drawing/2014/main" id="{1BFF5A04-FB0C-78D5-0E22-5E47272A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4925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>
                <a:solidFill>
                  <a:srgbClr val="B88C00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C24242D2-EC88-0AC7-6262-E8B841C7F9C0}"/>
              </a:ext>
            </a:extLst>
          </p:cNvPr>
          <p:cNvSpPr txBox="1">
            <a:spLocks/>
          </p:cNvSpPr>
          <p:nvPr/>
        </p:nvSpPr>
        <p:spPr bwMode="auto">
          <a:xfrm>
            <a:off x="446088" y="566102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EA1A5B8C-3DAC-55EE-F9A8-B19D642D3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0" y="1268760"/>
            <a:ext cx="483805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71F2A3B-88E2-97C1-CE32-E70CC0761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9577" y="3231159"/>
            <a:ext cx="954308" cy="87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81DEAD3F-EB01-4731-52A7-CAF20C2DC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55028" y="2850294"/>
            <a:ext cx="1048071" cy="9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E604E429-D66C-813B-F1A5-35F19BFD2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2800" b="1">
                <a:solidFill>
                  <a:srgbClr val="B88C00"/>
                </a:solidFill>
                <a:latin typeface="Comic Sans MS" panose="030F0702030302020204" pitchFamily="66" charset="0"/>
              </a:rPr>
              <a:t>SOLEMNIDAD DE LA INMACULADA CONCEPCIÓN DE LA BIENAVENTURADA VIRGEN MARÍA</a:t>
            </a:r>
          </a:p>
        </p:txBody>
      </p:sp>
      <p:sp>
        <p:nvSpPr>
          <p:cNvPr id="7171" name="2 Subtítulo">
            <a:extLst>
              <a:ext uri="{FF2B5EF4-FFF2-40B4-BE49-F238E27FC236}">
                <a16:creationId xmlns:a16="http://schemas.microsoft.com/office/drawing/2014/main" id="{A078A75B-982A-F42A-7E27-15657AEFBB4A}"/>
              </a:ext>
            </a:extLst>
          </p:cNvPr>
          <p:cNvSpPr txBox="1">
            <a:spLocks/>
          </p:cNvSpPr>
          <p:nvPr/>
        </p:nvSpPr>
        <p:spPr bwMode="auto">
          <a:xfrm>
            <a:off x="323850" y="1793875"/>
            <a:ext cx="5292725" cy="34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4400" dirty="0">
                <a:latin typeface="Comic Sans MS" panose="030F0702030302020204" pitchFamily="66" charset="0"/>
              </a:rPr>
              <a:t>Alégrate, llena de gracia, el Señor está contigo.</a:t>
            </a:r>
            <a:endParaRPr lang="es-ES" altLang="es-ES" sz="2400" u="sng" dirty="0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8D3DBE4-840B-728F-6E01-CF2571C4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Imagen 2">
            <a:extLst>
              <a:ext uri="{FF2B5EF4-FFF2-40B4-BE49-F238E27FC236}">
                <a16:creationId xmlns:a16="http://schemas.microsoft.com/office/drawing/2014/main" id="{ACDEA4AF-94A9-0BEF-B655-6A27C1465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28153D8-0DC1-AC64-EDCE-C8B35F36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260350"/>
            <a:ext cx="8229600" cy="871538"/>
          </a:xfrm>
        </p:spPr>
        <p:txBody>
          <a:bodyPr/>
          <a:lstStyle/>
          <a:p>
            <a:pPr eaLnBrk="1" hangingPunct="1"/>
            <a:r>
              <a:rPr lang="es-ES_tradnl" altLang="es-ES" sz="4400" b="1" u="sng">
                <a:solidFill>
                  <a:srgbClr val="B88C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400" b="1" u="sng">
              <a:solidFill>
                <a:srgbClr val="B88C00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111A689-CA95-8C5D-6032-F166F3D7DFA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25463" y="963613"/>
            <a:ext cx="7848600" cy="4930775"/>
          </a:xfrm>
        </p:spPr>
        <p:txBody>
          <a:bodyPr rtlCol="0">
            <a:norm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b="1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Libro del Génesis</a:t>
            </a:r>
            <a:endParaRPr lang="es-ES_tradnl" sz="24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dirty="0">
                <a:solidFill>
                  <a:srgbClr val="B88C00"/>
                </a:solidFill>
                <a:latin typeface="Comic Sans MS" pitchFamily="66" charset="0"/>
              </a:rPr>
              <a:t>“</a:t>
            </a:r>
            <a:r>
              <a:rPr lang="es-ES" sz="2800" b="1" dirty="0">
                <a:solidFill>
                  <a:srgbClr val="B88C00"/>
                </a:solidFill>
                <a:latin typeface="Comic Sans MS" pitchFamily="66" charset="0"/>
              </a:rPr>
              <a:t>Cantad al Señor un cántico nuevo, porque ha hecho maravillas</a:t>
            </a:r>
            <a:r>
              <a:rPr lang="es-ES_tradnl" sz="2800" b="1" dirty="0">
                <a:solidFill>
                  <a:srgbClr val="B88C00"/>
                </a:solidFill>
                <a:latin typeface="Comic Sans MS" pitchFamily="66" charset="0"/>
              </a:rPr>
              <a:t>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dirty="0">
              <a:solidFill>
                <a:srgbClr val="C000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a los Efesios</a:t>
            </a:r>
            <a:endParaRPr lang="es-ES_tradnl" sz="2800" b="1" dirty="0">
              <a:latin typeface="Comic Sans MS" pitchFamily="66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206A95E-9322-5B59-B08C-5FA9E6B45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3974982"/>
            <a:ext cx="2952328" cy="24783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3">
            <a:extLst>
              <a:ext uri="{FF2B5EF4-FFF2-40B4-BE49-F238E27FC236}">
                <a16:creationId xmlns:a16="http://schemas.microsoft.com/office/drawing/2014/main" id="{14E6A904-286B-84B6-2E52-22BBC0611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98060"/>
            <a:ext cx="39295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_tradnl" altLang="es-ES" sz="4000" b="1" u="sng">
                <a:solidFill>
                  <a:srgbClr val="B88C00"/>
                </a:solidFill>
                <a:latin typeface="Comic Sans MS" panose="030F0702030302020204" pitchFamily="66" charset="0"/>
              </a:rPr>
              <a:t>M</a:t>
            </a:r>
            <a:r>
              <a:rPr lang="es-ES" altLang="es-ES" sz="4000" b="1" u="sng">
                <a:solidFill>
                  <a:srgbClr val="B88C00"/>
                </a:solidFill>
                <a:latin typeface="Comic Sans MS" panose="030F0702030302020204" pitchFamily="66" charset="0"/>
              </a:rPr>
              <a:t>ARANATHA</a:t>
            </a:r>
          </a:p>
        </p:txBody>
      </p:sp>
      <p:sp>
        <p:nvSpPr>
          <p:cNvPr id="12291" name="CuadroTexto 6">
            <a:extLst>
              <a:ext uri="{FF2B5EF4-FFF2-40B4-BE49-F238E27FC236}">
                <a16:creationId xmlns:a16="http://schemas.microsoft.com/office/drawing/2014/main" id="{7177E203-3C56-D492-5BB4-3A74757E4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980728"/>
            <a:ext cx="7956024" cy="2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  <a:p>
            <a:pPr>
              <a:lnSpc>
                <a:spcPct val="150000"/>
              </a:lnSpc>
            </a:pP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</a:t>
            </a:r>
            <a:r>
              <a:rPr lang="es-ES" altLang="es-ES" sz="3200" dirty="0" err="1">
                <a:latin typeface="Comic Sans MS" panose="030F0702030302020204" pitchFamily="66" charset="0"/>
                <a:cs typeface="Arial" panose="020B0604020202020204" pitchFamily="34" charset="0"/>
              </a:rPr>
              <a:t>maranatha</a:t>
            </a:r>
            <a:r>
              <a:rPr lang="es-ES" altLang="es-ES" sz="3200" dirty="0">
                <a:latin typeface="Comic Sans MS" panose="030F0702030302020204" pitchFamily="66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EBD41917-53E8-D9D0-0D07-FE1B4040B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D6E3F1C-F69A-1152-A40C-3B259E290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2">
            <a:extLst>
              <a:ext uri="{FF2B5EF4-FFF2-40B4-BE49-F238E27FC236}">
                <a16:creationId xmlns:a16="http://schemas.microsoft.com/office/drawing/2014/main" id="{3A793464-985A-03C5-37F1-63998879C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0188"/>
            <a:ext cx="84963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2800" b="1">
                <a:solidFill>
                  <a:srgbClr val="B88C00"/>
                </a:solidFill>
                <a:latin typeface="Comic Sans MS" panose="030F0702030302020204" pitchFamily="66" charset="0"/>
              </a:rPr>
              <a:t>SOLEMNIDAD DE LA INMACULADA CONCEPCIÓN DE LA BIENAVENTURADA VIRGEN MARÍA</a:t>
            </a:r>
          </a:p>
        </p:txBody>
      </p:sp>
      <p:sp>
        <p:nvSpPr>
          <p:cNvPr id="13315" name="2 Subtítulo">
            <a:extLst>
              <a:ext uri="{FF2B5EF4-FFF2-40B4-BE49-F238E27FC236}">
                <a16:creationId xmlns:a16="http://schemas.microsoft.com/office/drawing/2014/main" id="{C0206997-1DAC-F5CB-B8A8-24F502B0E482}"/>
              </a:ext>
            </a:extLst>
          </p:cNvPr>
          <p:cNvSpPr txBox="1">
            <a:spLocks/>
          </p:cNvSpPr>
          <p:nvPr/>
        </p:nvSpPr>
        <p:spPr bwMode="auto">
          <a:xfrm>
            <a:off x="323850" y="1709155"/>
            <a:ext cx="5292725" cy="356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ES" altLang="es-ES" sz="4400" dirty="0">
                <a:latin typeface="Comic Sans MS" panose="030F0702030302020204" pitchFamily="66" charset="0"/>
              </a:rPr>
              <a:t>Alégrate, llena de gracia, el Señor está contigo.</a:t>
            </a:r>
            <a:endParaRPr lang="es-ES" altLang="es-ES" sz="2400" u="sng" dirty="0">
              <a:latin typeface="Bodoni MT Black" panose="02070A03080606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B7F14F-8E5D-FA28-2FB9-28EF02BE6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438" y="1584325"/>
            <a:ext cx="3308350" cy="504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7" name="CuadroTexto 1">
            <a:extLst>
              <a:ext uri="{FF2B5EF4-FFF2-40B4-BE49-F238E27FC236}">
                <a16:creationId xmlns:a16="http://schemas.microsoft.com/office/drawing/2014/main" id="{4CBA977D-1F77-FBB2-0D86-BC438278E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021388"/>
            <a:ext cx="2127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>
                <a:latin typeface="Comic Sans MS" panose="030F0702030302020204" pitchFamily="66" charset="0"/>
              </a:rPr>
              <a:t>San Lucas, 1</a:t>
            </a:r>
          </a:p>
        </p:txBody>
      </p:sp>
      <p:pic>
        <p:nvPicPr>
          <p:cNvPr id="13318" name="Imagen 2">
            <a:extLst>
              <a:ext uri="{FF2B5EF4-FFF2-40B4-BE49-F238E27FC236}">
                <a16:creationId xmlns:a16="http://schemas.microsoft.com/office/drawing/2014/main" id="{3A3EBCA2-AE3C-2C90-AC0F-409A26185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08850" y="3316288"/>
            <a:ext cx="601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rgbClr val="B88C00"/>
                </a:solidFill>
                <a:latin typeface="Comic Sans MS" panose="030F0702030302020204" pitchFamily="66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solidFill>
                  <a:srgbClr val="B88C00"/>
                </a:solidFill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solidFill>
                <a:srgbClr val="B88C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7" descr="Amigos hasta la. muerte SAN PABLO. Texto: Fernando Cordero Morales ss.cc.  Ilustraciones: Patxi Velasco Fano y Poe Ortega Hurtado - PDF Descargar libre">
            <a:extLst>
              <a:ext uri="{FF2B5EF4-FFF2-40B4-BE49-F238E27FC236}">
                <a16:creationId xmlns:a16="http://schemas.microsoft.com/office/drawing/2014/main" id="{8A504773-83E8-80D9-5077-3F874E201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277" y="3861048"/>
            <a:ext cx="2678523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10897</TotalTime>
  <Words>1531</Words>
  <Application>Microsoft Office PowerPoint</Application>
  <PresentationFormat>Presentación en pantalla (4:3)</PresentationFormat>
  <Paragraphs>222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1" baseType="lpstr">
      <vt:lpstr>Arial</vt:lpstr>
      <vt:lpstr>Baskerville Old Face</vt:lpstr>
      <vt:lpstr>Bodoni MT Black</vt:lpstr>
      <vt:lpstr>Calibri</vt:lpstr>
      <vt:lpstr>Calibri Light</vt:lpstr>
      <vt:lpstr>Century Gothic</vt:lpstr>
      <vt:lpstr>Comic Sans MS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ADORÉIS A NADIE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962</cp:revision>
  <dcterms:created xsi:type="dcterms:W3CDTF">2008-10-09T14:11:57Z</dcterms:created>
  <dcterms:modified xsi:type="dcterms:W3CDTF">2024-12-06T08:23:22Z</dcterms:modified>
</cp:coreProperties>
</file>