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1"/>
  </p:notesMasterIdLst>
  <p:sldIdLst>
    <p:sldId id="718" r:id="rId2"/>
    <p:sldId id="1291" r:id="rId3"/>
    <p:sldId id="1278" r:id="rId4"/>
    <p:sldId id="1317" r:id="rId5"/>
    <p:sldId id="1294" r:id="rId6"/>
    <p:sldId id="260" r:id="rId7"/>
    <p:sldId id="1045" r:id="rId8"/>
    <p:sldId id="1295" r:id="rId9"/>
    <p:sldId id="1381" r:id="rId10"/>
    <p:sldId id="1313" r:id="rId11"/>
    <p:sldId id="1440" r:id="rId12"/>
    <p:sldId id="1439" r:id="rId13"/>
    <p:sldId id="764" r:id="rId14"/>
    <p:sldId id="1041" r:id="rId15"/>
    <p:sldId id="1277" r:id="rId16"/>
    <p:sldId id="1435" r:id="rId17"/>
    <p:sldId id="1441" r:id="rId18"/>
    <p:sldId id="348" r:id="rId19"/>
    <p:sldId id="349" r:id="rId20"/>
    <p:sldId id="1374" r:id="rId21"/>
    <p:sldId id="766" r:id="rId22"/>
    <p:sldId id="1442" r:id="rId23"/>
    <p:sldId id="886" r:id="rId24"/>
    <p:sldId id="887" r:id="rId25"/>
    <p:sldId id="888" r:id="rId26"/>
    <p:sldId id="1225" r:id="rId27"/>
    <p:sldId id="744" r:id="rId28"/>
    <p:sldId id="1316" r:id="rId29"/>
    <p:sldId id="1443" r:id="rId3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FFFF00"/>
    <a:srgbClr val="FFFFFF"/>
    <a:srgbClr val="FF3399"/>
    <a:srgbClr val="FF0000"/>
    <a:srgbClr val="FDA76D"/>
    <a:srgbClr val="00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86" autoAdjust="0"/>
    <p:restoredTop sz="95097" autoAdjust="0"/>
  </p:normalViewPr>
  <p:slideViewPr>
    <p:cSldViewPr>
      <p:cViewPr varScale="1">
        <p:scale>
          <a:sx n="77" d="100"/>
          <a:sy n="77" d="100"/>
        </p:scale>
        <p:origin x="115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4F94B89-2653-67B5-7D63-C1220C2773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23D563DA-1526-25BF-77D2-4794B4BDE56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982DAFD-4605-4CF9-81DC-C55AE4537991}" type="datetimeFigureOut">
              <a:rPr lang="es-ES"/>
              <a:pPr>
                <a:defRPr/>
              </a:pPr>
              <a:t>09/12/2024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D94C97FD-DABB-6A5E-6731-CF338A6174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55436041-EA09-96B4-A7D0-9C8638FC10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7A94D6B-BC07-FA9A-6AB1-A102A8A501A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FD72D41-B9B2-B6B5-EB50-A62ECF15D8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7C00096-0002-4EFE-B9F4-AD491B15484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7D8969B0-DB8D-9634-E9C0-99E455685E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7D4A29F5-961B-F52C-88CF-1FF205E087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96F7D493-6146-590D-0CD6-9651FFF47E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039ACE-FA1B-4D65-88B3-A3D364C93B47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927A5D36-ED5A-2DD4-8EB2-BC23441891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856F398B-B5CC-6AF8-D541-8D4AC990B0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C7415DAB-6B29-C41D-3ECE-FEDD991FDC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70CBFD3-EB8C-49E3-A64C-0445F3A0B3D0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imagen de diapositiva 1">
            <a:extLst>
              <a:ext uri="{FF2B5EF4-FFF2-40B4-BE49-F238E27FC236}">
                <a16:creationId xmlns:a16="http://schemas.microsoft.com/office/drawing/2014/main" id="{41525FEF-8DD9-21BE-1267-42F523A5D8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Marcador de notas 2">
            <a:extLst>
              <a:ext uri="{FF2B5EF4-FFF2-40B4-BE49-F238E27FC236}">
                <a16:creationId xmlns:a16="http://schemas.microsoft.com/office/drawing/2014/main" id="{41CF0D3F-0312-B655-5035-30F6A01631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5604" name="Marcador de número de diapositiva 3">
            <a:extLst>
              <a:ext uri="{FF2B5EF4-FFF2-40B4-BE49-F238E27FC236}">
                <a16:creationId xmlns:a16="http://schemas.microsoft.com/office/drawing/2014/main" id="{E4D998A5-35B9-167C-F41B-359CDA03B8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4CC9159-F4F2-4C96-9345-9B27806D9024}" type="slidenum">
              <a:rPr lang="es-ES" altLang="es-ES" smtClean="0"/>
              <a:pPr/>
              <a:t>4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>
            <a:extLst>
              <a:ext uri="{FF2B5EF4-FFF2-40B4-BE49-F238E27FC236}">
                <a16:creationId xmlns:a16="http://schemas.microsoft.com/office/drawing/2014/main" id="{F4237F66-D233-7264-4658-61622F623C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>
            <a:extLst>
              <a:ext uri="{FF2B5EF4-FFF2-40B4-BE49-F238E27FC236}">
                <a16:creationId xmlns:a16="http://schemas.microsoft.com/office/drawing/2014/main" id="{DCAA07F9-9D92-1053-9A70-DA49730F72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8676" name="3 Marcador de número de diapositiva">
            <a:extLst>
              <a:ext uri="{FF2B5EF4-FFF2-40B4-BE49-F238E27FC236}">
                <a16:creationId xmlns:a16="http://schemas.microsoft.com/office/drawing/2014/main" id="{AB3D83B6-820E-B953-FC71-E8C40DADFC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D2E21B0-92F1-4D86-8BC6-168230FAB914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Marcador de imagen de diapositiva 1">
            <a:extLst>
              <a:ext uri="{FF2B5EF4-FFF2-40B4-BE49-F238E27FC236}">
                <a16:creationId xmlns:a16="http://schemas.microsoft.com/office/drawing/2014/main" id="{7EF68683-7937-2481-6AFE-40DB8AFAA1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Marcador de notas 2">
            <a:extLst>
              <a:ext uri="{FF2B5EF4-FFF2-40B4-BE49-F238E27FC236}">
                <a16:creationId xmlns:a16="http://schemas.microsoft.com/office/drawing/2014/main" id="{4D07DB8F-5428-41D5-9AE8-C1FAACD4196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1748" name="Marcador de número de diapositiva 3">
            <a:extLst>
              <a:ext uri="{FF2B5EF4-FFF2-40B4-BE49-F238E27FC236}">
                <a16:creationId xmlns:a16="http://schemas.microsoft.com/office/drawing/2014/main" id="{4D9BFC6E-7E7C-B626-7FB9-A7726A4253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2CBF89-A513-42C3-8EDD-7CBCA923BB5D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35C0A-6C29-C8E8-639C-F173FA2D6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Marcador de imagen de diapositiva 1">
            <a:extLst>
              <a:ext uri="{FF2B5EF4-FFF2-40B4-BE49-F238E27FC236}">
                <a16:creationId xmlns:a16="http://schemas.microsoft.com/office/drawing/2014/main" id="{AA4BA501-3D46-748E-457D-5816AFAA05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Marcador de notas 2">
            <a:extLst>
              <a:ext uri="{FF2B5EF4-FFF2-40B4-BE49-F238E27FC236}">
                <a16:creationId xmlns:a16="http://schemas.microsoft.com/office/drawing/2014/main" id="{F49FC94D-D59D-8C5C-5681-B2BECA0299C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1748" name="Marcador de número de diapositiva 3">
            <a:extLst>
              <a:ext uri="{FF2B5EF4-FFF2-40B4-BE49-F238E27FC236}">
                <a16:creationId xmlns:a16="http://schemas.microsoft.com/office/drawing/2014/main" id="{EDEF4BA3-EC1A-E2DC-5D96-45B668D2E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2CBF89-A513-42C3-8EDD-7CBCA923BB5D}" type="slidenum">
              <a:rPr lang="es-ES" altLang="es-ES" smtClean="0"/>
              <a:pPr/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13421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Marcador de imagen de diapositiva 1">
            <a:extLst>
              <a:ext uri="{FF2B5EF4-FFF2-40B4-BE49-F238E27FC236}">
                <a16:creationId xmlns:a16="http://schemas.microsoft.com/office/drawing/2014/main" id="{DD66342E-BE10-2062-6959-32991FFEEC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Marcador de notas 2">
            <a:extLst>
              <a:ext uri="{FF2B5EF4-FFF2-40B4-BE49-F238E27FC236}">
                <a16:creationId xmlns:a16="http://schemas.microsoft.com/office/drawing/2014/main" id="{8113581D-2D54-2B1D-7D3D-02F861B95C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6324" name="Marcador de número de diapositiva 3">
            <a:extLst>
              <a:ext uri="{FF2B5EF4-FFF2-40B4-BE49-F238E27FC236}">
                <a16:creationId xmlns:a16="http://schemas.microsoft.com/office/drawing/2014/main" id="{EFD3C64B-FE21-0404-5B29-103B2056E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D53F1B-2559-43F6-9B84-236C46D019B8}" type="slidenum">
              <a:rPr lang="es-ES" altLang="es-ES" smtClean="0"/>
              <a:pPr/>
              <a:t>29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847F6BC7-9A93-78ED-D2C5-75999B9E1E92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1B96A626-BDEF-5E40-CCA5-AA79712944C7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FA899B6C-26CD-D19A-3663-FA4A5F9A471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5BC7CA54-EED2-020F-95C2-21CC09171DD0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A447876F-184C-40A3-844E-8FFAC3B3A3C2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D386B25E-16B4-681F-31DB-DB5C244D7722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93A2E091-DF92-B83D-C01F-135028BEF04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89375464-F5BD-9837-D26C-692828175FE8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ABEEFBE-8DB0-6FBC-DEEF-C4AF30723655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D00FC88C-6FA5-BF74-B404-000B8430945A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00036603-ECF3-B14F-5454-57EBC8471FFA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5851CD4-6551-C90A-5096-D780A018A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62457BB-2199-717F-BE02-F98425FE0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A5D4F8A-5A90-5760-11A8-2B4C466BE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CF483-9E6C-40F6-BCCF-26AB067C02A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78259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C3E49-87FF-D9FE-4571-66155BA06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5EB7D-6FFB-5C0B-31B9-55FC46ABE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1F7012-C6D5-6EB2-3B91-FEDBF855E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DCEB8-5EA0-4393-8A91-F9CA432DBF6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23566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4DB85938-8140-E40D-B4F1-B27C609AA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DAAB069D-C8E0-B727-8403-7E695BBB9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06F6048-A62F-37F9-FB49-9F0839B726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4CCDD8A-8C5A-5C1E-81A2-76061F24883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F62504A-0E2A-3C10-0D6B-701519E078C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6EBC5-9E38-4744-9D0B-8B4424FF36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31694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E5F93E-1BCB-AE57-60F3-1A3E8CD5A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EA46E-A645-7F9E-AD59-3F27694E8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0AB24-87F7-BECB-591E-37D1D1B3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EB4F1-C495-4C40-9D9F-203F1A4AA4C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8377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3">
            <a:extLst>
              <a:ext uri="{FF2B5EF4-FFF2-40B4-BE49-F238E27FC236}">
                <a16:creationId xmlns:a16="http://schemas.microsoft.com/office/drawing/2014/main" id="{08780C52-CC71-EF48-2148-EF0F6DD7A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5" name="TextBox 24">
            <a:extLst>
              <a:ext uri="{FF2B5EF4-FFF2-40B4-BE49-F238E27FC236}">
                <a16:creationId xmlns:a16="http://schemas.microsoft.com/office/drawing/2014/main" id="{3556FD6C-6146-2E08-F623-305EFAC0E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9C12D8A-C96C-50A3-4935-3DE282FF481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B15D9D6-07E7-D376-1A8E-6627BBC42A9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4C7FE03-FD9F-C2DE-7D22-62373FD8703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7E192-2740-45D0-A0A9-08383F1A4E2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2299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02B43-2C2D-B690-6A35-B042DA4686E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58C0E-5812-0A15-8C52-544A2B685E0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EF294-E101-29D4-B32E-8EBC020E385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207CB-2272-4956-91F0-C0458BC9DEF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36254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AC74C8-8BEF-4B54-8D17-E2746AA68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E2FE2-1D5A-8C1A-CAE1-912476427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5EC54-4D94-AC27-AD3D-76955D697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7CE5E-A547-4268-97C7-D27047EABB2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4842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2579D-AC67-07DF-E691-DF7626F8B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97009-2F59-62BC-267F-3338F4B21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1FC17-AC57-2352-6EC2-5FD6F28E5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DFF46-B5C1-4060-AC8A-CCA8236BE02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02421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1F07CDE1-0078-7CBA-F96C-1BD6BBD30F2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6E4A8482-8E60-73BA-E1CE-276361A44CD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91DE5-C4AB-402A-B8EB-A20EE19D844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2BEFB11F-C1B6-3A85-5470-0BDB0D2CC2C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533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B25166AF-FFF5-759B-EB92-DB4E63CB7B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E942949E-0188-7C39-61A8-D40DD8781E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1ACE1-BFC9-4558-ADAD-14DF87DA8CE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C42499AF-39C5-0943-1F14-1873049B70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653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4C35F-C680-C0BA-EB60-F75CDBCE4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0AFAE-758C-44E8-0299-1DC87809B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B3E01-5507-5236-3045-F6F1862BB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730C9-8AF5-43C8-9D6E-A9206DB4D37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7366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983D76-2749-7573-A7C9-CAAF72A24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B8362-8F77-64F0-03F3-33195EBFE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40B7B-017E-CD22-813B-1E6E0F966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4E984-1B33-4D4B-AD1E-971BB29B133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15691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3CA1D1A-8D6E-1AFF-82D1-9B25979B9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36E16C6-CF46-6877-C201-34657C304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4912A6-B1D1-B199-1C76-F15D06B1C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AAFFD-F19E-484E-BCE5-729E186D54A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34171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1931137-DA12-71AE-DC32-B873F738A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6672B9D-D1C6-EFB0-1BEE-101BB4AFF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C921068-FEA9-56CD-9663-B568E0954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CAE0F-DC79-4E39-A860-91BE3DF1513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13907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EC72CFB-87A8-07A7-C853-875C39B09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631FD0-0DA4-6DA4-2B80-2B8B894E9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477EE39-14C8-487A-200B-F2C0F9D56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0E41C-5505-4090-8781-58F2EAAC4B3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09444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28C8AD9-4D7A-9B98-4567-DB646D728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C430E77-DC36-A3CC-453A-42B28245E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27ECFFD-E056-B6C4-927E-F0E054F27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11AC-3734-45CE-9C4E-E0FCA0A2883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61583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6D7DDB3-A79F-FB11-5B9A-4FCD17DE4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1360412-EE04-8408-B264-E54FC3A39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D0E80C-7B45-9338-2658-75D29D956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986F4-2BB4-49F9-AFDB-4DDDFF1302C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492846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4EF8B1-E117-F7AE-4628-07BE3D8DA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CD8743F-127F-0F1E-792C-51B5FCA91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A6BB663-16B3-6F6B-8C5A-7E04E45E3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2E0F6-A8E0-437D-81C5-AEE1D599AC0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2862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6ABFA6FD-DCB3-C5BE-2D42-28D4C5FFC613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E0199BB-1162-B3B7-AFC4-DCD4C734B1FD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E507204-3044-DBE1-E088-5D8465D6CBF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E2BA275-4E97-665E-7C5D-E8F1EE63EE23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0606134-5A54-A7D9-AF2E-D420A5EE9EE8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8C0D01D-F079-4CC4-0C0D-56513ADCCCB8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CC8E625-D6BE-568B-BE02-C18614E3436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CF2A068-1249-5E23-9F61-768CB7653628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1469362-8B00-A070-7699-11C58ED9FDC8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6E8AA9A-6D2E-97E1-76A8-BA5A0687CE1D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2B3FDA8-4954-8C93-3C0B-5C048F96EBCE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C517EDA0-A12E-1DE6-BF21-B22803AEE06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7F5946CC-AAFF-6924-582B-FB6CF748D7E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E55B8-5778-0999-214A-BACC8F11B4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D883C-A9FA-457B-0BCD-B0C7126EBE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591CF-D550-669A-CC7F-EA0D6AD86B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50E17A00-DC43-4B09-8EDD-C466C730530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030" r:id="rId1"/>
    <p:sldLayoutId id="2147488031" r:id="rId2"/>
    <p:sldLayoutId id="2147488032" r:id="rId3"/>
    <p:sldLayoutId id="2147488033" r:id="rId4"/>
    <p:sldLayoutId id="2147488034" r:id="rId5"/>
    <p:sldLayoutId id="2147488035" r:id="rId6"/>
    <p:sldLayoutId id="2147488036" r:id="rId7"/>
    <p:sldLayoutId id="2147488037" r:id="rId8"/>
    <p:sldLayoutId id="2147488038" r:id="rId9"/>
    <p:sldLayoutId id="2147488039" r:id="rId10"/>
    <p:sldLayoutId id="2147488040" r:id="rId11"/>
    <p:sldLayoutId id="2147488041" r:id="rId12"/>
    <p:sldLayoutId id="2147488042" r:id="rId13"/>
    <p:sldLayoutId id="2147488043" r:id="rId14"/>
    <p:sldLayoutId id="2147488044" r:id="rId15"/>
    <p:sldLayoutId id="2147488045" r:id="rId16"/>
    <p:sldLayoutId id="2147488046" r:id="rId17"/>
    <p:sldLayoutId id="2147488047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C:\Users\Familia%20CuateFer\Videos\UNA%20VIDA%20DE%20PEL&#205;CULA.mp4" TargetMode="External"/><Relationship Id="rId1" Type="http://schemas.microsoft.com/office/2007/relationships/media" Target="file:///C:\Users\Familia%20CuateFer\Videos\UNA%20VIDA%20DE%20PEL&#205;CULA.mp4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3 CuadroTexto">
            <a:extLst>
              <a:ext uri="{FF2B5EF4-FFF2-40B4-BE49-F238E27FC236}">
                <a16:creationId xmlns:a16="http://schemas.microsoft.com/office/drawing/2014/main" id="{AB6938D0-B698-31ED-B3A5-9A004731C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21509" name="2 Subtítulo">
            <a:extLst>
              <a:ext uri="{FF2B5EF4-FFF2-40B4-BE49-F238E27FC236}">
                <a16:creationId xmlns:a16="http://schemas.microsoft.com/office/drawing/2014/main" id="{068F341E-215D-3E2D-00DF-E541330239A0}"/>
              </a:ext>
            </a:extLst>
          </p:cNvPr>
          <p:cNvSpPr txBox="1">
            <a:spLocks/>
          </p:cNvSpPr>
          <p:nvPr/>
        </p:nvSpPr>
        <p:spPr bwMode="auto">
          <a:xfrm>
            <a:off x="539750" y="4930775"/>
            <a:ext cx="8215313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u="sng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>
                <a:solidFill>
                  <a:schemeClr val="tx1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592D181-C7ED-198E-45E6-E4EAB57239C1}"/>
              </a:ext>
            </a:extLst>
          </p:cNvPr>
          <p:cNvSpPr txBox="1"/>
          <p:nvPr/>
        </p:nvSpPr>
        <p:spPr>
          <a:xfrm>
            <a:off x="329241" y="261819"/>
            <a:ext cx="8635247" cy="1117600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  <p:pic>
        <p:nvPicPr>
          <p:cNvPr id="4" name="UNA VIDA DE PELÍCULA">
            <a:hlinkClick r:id="" action="ppaction://media"/>
            <a:extLst>
              <a:ext uri="{FF2B5EF4-FFF2-40B4-BE49-F238E27FC236}">
                <a16:creationId xmlns:a16="http://schemas.microsoft.com/office/drawing/2014/main" id="{BE0D7C96-2312-65B3-B2B9-5A3D1F7586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7704" y="1196752"/>
            <a:ext cx="5583535" cy="418765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solidFill>
                  <a:schemeClr val="accent6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CREDO de los apóstoles</a:t>
            </a:r>
            <a:endParaRPr lang="es-ES" altLang="es-ES" sz="3200" b="1" u="sng" dirty="0">
              <a:solidFill>
                <a:schemeClr val="accent6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9EE594A8-1787-D877-8123-4D579560D90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43608" y="4149080"/>
            <a:ext cx="7127875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200" u="sng" dirty="0">
                <a:solidFill>
                  <a:schemeClr val="tx1"/>
                </a:solidFill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1050" b="1" i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				</a:t>
            </a:r>
            <a:endParaRPr lang="es-ES" sz="700" b="1" i="1" cap="small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000" b="1" cap="small" dirty="0">
                <a:solidFill>
                  <a:schemeClr val="bg1"/>
                </a:solidFill>
                <a:latin typeface="Comic Sans MS" panose="030F0702030302020204" pitchFamily="66" charset="0"/>
              </a:rPr>
              <a:t>				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2C65198-E633-57BC-7844-FCAD3C2F1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620713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telefono-imagen-animada-0011">
            <a:extLst>
              <a:ext uri="{FF2B5EF4-FFF2-40B4-BE49-F238E27FC236}">
                <a16:creationId xmlns:a16="http://schemas.microsoft.com/office/drawing/2014/main" id="{A56623DF-E9EB-7304-99BF-A9234E5F5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4882936"/>
            <a:ext cx="900336" cy="90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069" y="857037"/>
            <a:ext cx="8704263" cy="436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corazón,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 doy mi alma,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yo vivo para ti.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Cada paso que doy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en cada momento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haz tu voluntad en mí.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824" y="210706"/>
            <a:ext cx="62641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TE DOY MI CORAZÓN</a:t>
            </a:r>
            <a:endParaRPr lang="es-ES" altLang="es-ES" sz="36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4398509" y="1340768"/>
            <a:ext cx="449397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0DA1F88B-9A1D-F6A8-0FCF-3E0A11B078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6600CC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6600CC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b="1" dirty="0">
                <a:solidFill>
                  <a:srgbClr val="6600CC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6867" name="3 CuadroTexto">
            <a:extLst>
              <a:ext uri="{FF2B5EF4-FFF2-40B4-BE49-F238E27FC236}">
                <a16:creationId xmlns:a16="http://schemas.microsoft.com/office/drawing/2014/main" id="{7022E673-EDB3-8030-BDBB-C145B103C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115888"/>
            <a:ext cx="5448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u="sng">
                <a:solidFill>
                  <a:schemeClr val="tx1"/>
                </a:solidFill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6868" name="Picture 5">
            <a:extLst>
              <a:ext uri="{FF2B5EF4-FFF2-40B4-BE49-F238E27FC236}">
                <a16:creationId xmlns:a16="http://schemas.microsoft.com/office/drawing/2014/main" id="{802D7696-AF23-D462-4CA0-7102CEF88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175" y="1101725"/>
            <a:ext cx="3810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n 7">
            <a:extLst>
              <a:ext uri="{FF2B5EF4-FFF2-40B4-BE49-F238E27FC236}">
                <a16:creationId xmlns:a16="http://schemas.microsoft.com/office/drawing/2014/main" id="{CBC77C50-06AA-4CD7-A047-C2DF9A88CFC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487" y="3789040"/>
            <a:ext cx="2699747" cy="242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72771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llenos están de tu gloria.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), 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2400" dirty="0">
                <a:latin typeface="Comic Sans MS" panose="030F0702030302020204" pitchFamily="66" charset="0"/>
                <a:cs typeface="Arial" panose="020B0604020202020204" pitchFamily="34" charset="0"/>
              </a:rPr>
              <a:t>bendito el que viene en su nombre.</a:t>
            </a:r>
          </a:p>
          <a:p>
            <a:endParaRPr lang="es-ES" altLang="es-ES" sz="2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), 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</a:p>
          <a:p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Hosanna (</a:t>
            </a:r>
            <a:r>
              <a:rPr lang="es-ES" altLang="es-ES" sz="2400" b="1" dirty="0" err="1">
                <a:latin typeface="Comic Sans MS" panose="030F0702030302020204" pitchFamily="66" charset="0"/>
                <a:cs typeface="Arial" panose="020B0604020202020204" pitchFamily="34" charset="0"/>
              </a:rPr>
              <a:t>Hossanna</a:t>
            </a:r>
            <a:r>
              <a:rPr lang="es-ES" altLang="es-ES" sz="2400" b="1" dirty="0">
                <a:latin typeface="Comic Sans MS" panose="030F0702030302020204" pitchFamily="66" charset="0"/>
                <a:cs typeface="Arial" panose="020B0604020202020204" pitchFamily="34" charset="0"/>
              </a:rPr>
              <a:t>) en el cielo. (bis)</a:t>
            </a:r>
          </a:p>
          <a:p>
            <a:endParaRPr lang="es-ES" altLang="es-ES" sz="2400" dirty="0">
              <a:latin typeface="Comic Sans MS" panose="030F0702030302020204" pitchFamily="66" charset="0"/>
              <a:ea typeface="Adobe Devanagari"/>
              <a:cs typeface="Adobe Devanagari"/>
            </a:endParaRPr>
          </a:p>
          <a:p>
            <a:endParaRPr lang="es-ES" altLang="es-ES" sz="2400" dirty="0">
              <a:latin typeface="Comic Sans MS" panose="030F0702030302020204" pitchFamily="66" charset="0"/>
              <a:ea typeface="Adobe Devanagari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2469" y="134542"/>
            <a:ext cx="45363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_tradnl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</a:t>
            </a: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ANTO </a:t>
            </a:r>
            <a:r>
              <a:rPr lang="es-ES" altLang="es-ES" sz="28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(Haendel)</a:t>
            </a:r>
            <a:endParaRPr lang="es-ES" altLang="es-ES" sz="36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2291090-2F1F-4C5A-F798-6AB46F52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773988" y="213285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5A3651FB-EAAF-3C18-52DE-4301333B1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332738" y="223837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Título">
            <a:extLst>
              <a:ext uri="{FF2B5EF4-FFF2-40B4-BE49-F238E27FC236}">
                <a16:creationId xmlns:a16="http://schemas.microsoft.com/office/drawing/2014/main" id="{781889CE-05B9-1237-E054-60FB62885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673225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>
                <a:solidFill>
                  <a:schemeClr val="tx1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8915" name="5 CuadroTexto">
            <a:extLst>
              <a:ext uri="{FF2B5EF4-FFF2-40B4-BE49-F238E27FC236}">
                <a16:creationId xmlns:a16="http://schemas.microsoft.com/office/drawing/2014/main" id="{A427974E-B6DE-FC99-5F57-054164DA0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CONSAGRACIÓN</a:t>
            </a:r>
            <a:endParaRPr lang="es-ES" altLang="es-ES" sz="44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891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9E01A58-3089-ED6C-857C-158E4E24A8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952500"/>
            <a:ext cx="4684713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476672"/>
            <a:ext cx="522266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b="1" dirty="0">
                <a:solidFill>
                  <a:schemeClr val="tx1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Todos: </a:t>
            </a:r>
            <a:r>
              <a:rPr lang="es-ES" sz="3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Anunciamos tu muerte, proclamamos tu Resurrección.</a:t>
            </a:r>
          </a:p>
          <a:p>
            <a:pPr marL="182880" indent="-182880" algn="ctr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Anunciamos tu muerte“ – Jóvenes de San Ildefonso">
            <a:extLst>
              <a:ext uri="{FF2B5EF4-FFF2-40B4-BE49-F238E27FC236}">
                <a16:creationId xmlns:a16="http://schemas.microsoft.com/office/drawing/2014/main" id="{7B52E3D2-9BAA-81C9-5A2B-6E1C0EBF9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3403555" cy="271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3 CuadroTexto">
            <a:extLst>
              <a:ext uri="{FF2B5EF4-FFF2-40B4-BE49-F238E27FC236}">
                <a16:creationId xmlns:a16="http://schemas.microsoft.com/office/drawing/2014/main" id="{9555DE8E-AB7F-C0D5-6EAD-8F17CEC64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441325"/>
            <a:ext cx="5099050" cy="618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en la          como en el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Danos hoy nuestro        de cada día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41987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DDB44BD7-A2D9-A30D-7471-9B19E3BEE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63" y="1304925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7596F876-C3F6-FECC-D76F-B3B1529D6C1C}"/>
              </a:ext>
            </a:extLst>
          </p:cNvPr>
          <p:cNvSpPr/>
          <p:nvPr/>
        </p:nvSpPr>
        <p:spPr>
          <a:xfrm>
            <a:off x="192871" y="260648"/>
            <a:ext cx="3416320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/>
                </a:solidFill>
                <a:latin typeface="Comic Sans MS" panose="030F0702030302020204" pitchFamily="66" charset="0"/>
              </a:rPr>
              <a:t>Padre Nuestro</a:t>
            </a:r>
          </a:p>
        </p:txBody>
      </p:sp>
      <p:pic>
        <p:nvPicPr>
          <p:cNvPr id="41989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4097CEC3-813F-0884-972F-C661EDFBD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463" y="28733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F5C632F9-6B44-DA07-77AA-4288C66FA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75" y="2414588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8" descr="http://www.waece.org/sabemos/imagenescomidas/ima_pan.gif">
            <a:extLst>
              <a:ext uri="{FF2B5EF4-FFF2-40B4-BE49-F238E27FC236}">
                <a16:creationId xmlns:a16="http://schemas.microsoft.com/office/drawing/2014/main" id="{7785A270-A360-8026-A244-5FC946D99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238" y="3079750"/>
            <a:ext cx="560387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86F45283-E8CC-D679-02F4-86A8ED375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490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0" descr="F:\descarga.jpg">
            <a:extLst>
              <a:ext uri="{FF2B5EF4-FFF2-40B4-BE49-F238E27FC236}">
                <a16:creationId xmlns:a16="http://schemas.microsoft.com/office/drawing/2014/main" id="{39DDF3EC-AE4E-AF20-B68C-946FCEEEA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163" y="4084638"/>
            <a:ext cx="10033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167C6478-0977-43C5-8EE1-753EA05BBC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FF17CF8-D962-49C4-4DE4-AA3408EC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6600CC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E9B24361-1D52-4E3A-3639-66436B8E47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6600CC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…Daos fraternalmente la paz </a:t>
            </a:r>
            <a:endParaRPr lang="es-ES" sz="32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011" name="3 CuadroTexto">
            <a:extLst>
              <a:ext uri="{FF2B5EF4-FFF2-40B4-BE49-F238E27FC236}">
                <a16:creationId xmlns:a16="http://schemas.microsoft.com/office/drawing/2014/main" id="{E4216ADC-5DEC-59EC-06F3-040A01F57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>
                <a:solidFill>
                  <a:schemeClr val="tx1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3739EC5-2FB1-0F9E-14D3-8FC4B1E09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450" y="3933825"/>
            <a:ext cx="2752725" cy="2357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BBB8962-7499-FD33-7B95-F95FC9A532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1979712" y="1379419"/>
            <a:ext cx="4632627" cy="32631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5664E80D-197A-D180-A228-ACAB6E6CF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21510" name="2 Subtítulo">
            <a:extLst>
              <a:ext uri="{FF2B5EF4-FFF2-40B4-BE49-F238E27FC236}">
                <a16:creationId xmlns:a16="http://schemas.microsoft.com/office/drawing/2014/main" id="{6CD56BAB-947D-F43D-F8A8-5A271EF0B285}"/>
              </a:ext>
            </a:extLst>
          </p:cNvPr>
          <p:cNvSpPr txBox="1">
            <a:spLocks/>
          </p:cNvSpPr>
          <p:nvPr/>
        </p:nvSpPr>
        <p:spPr bwMode="auto">
          <a:xfrm>
            <a:off x="388938" y="4738688"/>
            <a:ext cx="8215312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u="sng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000" b="1" u="sng">
                <a:solidFill>
                  <a:schemeClr val="tx1"/>
                </a:solidFill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000" u="sng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B44730F-6C8D-6AD7-A2A9-0CD2E49D4309}"/>
              </a:ext>
            </a:extLst>
          </p:cNvPr>
          <p:cNvSpPr txBox="1"/>
          <p:nvPr/>
        </p:nvSpPr>
        <p:spPr>
          <a:xfrm>
            <a:off x="329241" y="261819"/>
            <a:ext cx="8635247" cy="1117600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¡SEAIS TODOS BIENVENIDOS!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5940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Señor, en el cielo, en la tierra,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olas del mar.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Paz Señor en las flores que mueve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 Tú que haces las cosas tan bellas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les das una vida fugaz,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pon Señor tu mirada sobre ellas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devuelve a los hombres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paz, Señor.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Paz, paz, paz y amor. (bis)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5">
            <a:extLst>
              <a:ext uri="{FF2B5EF4-FFF2-40B4-BE49-F238E27FC236}">
                <a16:creationId xmlns:a16="http://schemas.microsoft.com/office/drawing/2014/main" id="{30419B98-B3A6-E66B-D42A-30136B36B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052513"/>
            <a:ext cx="720090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rgbClr val="6600CC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2C7F4-F953-05DB-405B-BE9695441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uadroTexto 1">
            <a:extLst>
              <a:ext uri="{FF2B5EF4-FFF2-40B4-BE49-F238E27FC236}">
                <a16:creationId xmlns:a16="http://schemas.microsoft.com/office/drawing/2014/main" id="{4F20B210-4651-AD87-414A-64D380768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92100"/>
            <a:ext cx="1930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</a:rPr>
              <a:t>san Lucas 3</a:t>
            </a: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298D880C-1CEE-B163-D566-BCBC91388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491" y="828576"/>
            <a:ext cx="7920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“Y nosotros, ¿qué debemos hacer?”</a:t>
            </a:r>
          </a:p>
        </p:txBody>
      </p:sp>
      <p:pic>
        <p:nvPicPr>
          <p:cNvPr id="30725" name="Picture 2" descr="Patrón de fondo&#10;&#10;Descripción generada automáticamente">
            <a:extLst>
              <a:ext uri="{FF2B5EF4-FFF2-40B4-BE49-F238E27FC236}">
                <a16:creationId xmlns:a16="http://schemas.microsoft.com/office/drawing/2014/main" id="{E793E153-98E7-8061-920A-ABD1DA71C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532" y="1487488"/>
            <a:ext cx="5041900" cy="512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>
            <a:extLst>
              <a:ext uri="{FF2B5EF4-FFF2-40B4-BE49-F238E27FC236}">
                <a16:creationId xmlns:a16="http://schemas.microsoft.com/office/drawing/2014/main" id="{4B03C82A-5BE4-CBA8-F582-0341F99D3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650" y="2708920"/>
            <a:ext cx="60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Mapa&#10;&#10;Descripción generada automáticamente">
            <a:extLst>
              <a:ext uri="{FF2B5EF4-FFF2-40B4-BE49-F238E27FC236}">
                <a16:creationId xmlns:a16="http://schemas.microsoft.com/office/drawing/2014/main" id="{A67550E5-E973-41D6-1FF1-B34E1196A6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96789"/>
            <a:ext cx="2366824" cy="309284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83DEF75-432E-178D-65D3-025C3D59E051}"/>
              </a:ext>
            </a:extLst>
          </p:cNvPr>
          <p:cNvSpPr txBox="1"/>
          <p:nvPr/>
        </p:nvSpPr>
        <p:spPr>
          <a:xfrm rot="19267032">
            <a:off x="124483" y="3430441"/>
            <a:ext cx="1633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reaming Outloud Script Pro" panose="020F0502020204030204" pitchFamily="66" charset="0"/>
                <a:cs typeface="Dreaming Outloud Script Pro" panose="020F0502020204030204" pitchFamily="66" charset="0"/>
              </a:rPr>
              <a:t>Cambiar</a:t>
            </a:r>
            <a:endParaRPr lang="es-E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Dreaming Outloud Script Pro" panose="020F0502020204030204" pitchFamily="66" charset="0"/>
              <a:cs typeface="Dreaming Outloud Script Pro" panose="020F050202020403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5478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670BDD59-6495-EA18-7EDD-E2D748B9FE9F}"/>
              </a:ext>
            </a:extLst>
          </p:cNvPr>
          <p:cNvSpPr/>
          <p:nvPr/>
        </p:nvSpPr>
        <p:spPr>
          <a:xfrm>
            <a:off x="449263" y="692150"/>
            <a:ext cx="7956550" cy="4986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563">
              <a:spcAft>
                <a:spcPts val="0"/>
              </a:spcAft>
              <a:defRPr/>
            </a:pPr>
            <a:r>
              <a:rPr 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Times New Roman" panose="02020603050405020304" pitchFamily="18" charset="0"/>
              </a:rPr>
              <a:t>                                                              </a:t>
            </a: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Hoy amaneció, ha parado de llover,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poco a poco entre las nubes sale el sol.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Se apagó el farol que ha velado desde ayer,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las ventanas se han abierto para ver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cómo la gente marcha a trabajar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y en sus carteras llevan algo nuevo que olvidar.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dirty="0">
                <a:latin typeface="Comic Sans MS" panose="030F0702030302020204" pitchFamily="66" charset="0"/>
                <a:ea typeface="Times New Roman" panose="02020603050405020304" pitchFamily="18" charset="0"/>
              </a:rPr>
              <a:t> 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Es Jesús el que viene de la luz,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el que un día quiso hacerse realidad.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Volverá con la nieve una vez más,</a:t>
            </a:r>
          </a:p>
          <a:p>
            <a:pPr marL="182563" algn="just">
              <a:spcAft>
                <a:spcPts val="0"/>
              </a:spcAft>
              <a:defRPr/>
            </a:pPr>
            <a:r>
              <a:rPr lang="es-ES" sz="26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sin maleta, sin abrigo, al natural.</a:t>
            </a:r>
          </a:p>
        </p:txBody>
      </p:sp>
      <p:sp>
        <p:nvSpPr>
          <p:cNvPr id="49155" name="3 CuadroTexto">
            <a:extLst>
              <a:ext uri="{FF2B5EF4-FFF2-40B4-BE49-F238E27FC236}">
                <a16:creationId xmlns:a16="http://schemas.microsoft.com/office/drawing/2014/main" id="{83233416-30D3-F0AD-D8F4-441AFF948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260350"/>
            <a:ext cx="42259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HOY AMANECIÓ</a:t>
            </a:r>
          </a:p>
        </p:txBody>
      </p:sp>
      <p:pic>
        <p:nvPicPr>
          <p:cNvPr id="49156" name="Imagen 4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EC5FC8A9-7D5A-FB7D-E624-36BBF0AD3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4365625"/>
            <a:ext cx="246856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CuadroTexto 1">
            <a:extLst>
              <a:ext uri="{FF2B5EF4-FFF2-40B4-BE49-F238E27FC236}">
                <a16:creationId xmlns:a16="http://schemas.microsoft.com/office/drawing/2014/main" id="{AF1459C0-90DE-9988-80A9-CDDBF4AF8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165850"/>
            <a:ext cx="585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ángulo 2">
            <a:extLst>
              <a:ext uri="{FF2B5EF4-FFF2-40B4-BE49-F238E27FC236}">
                <a16:creationId xmlns:a16="http://schemas.microsoft.com/office/drawing/2014/main" id="{D2BA9EDF-8390-85BE-89A7-F4B5664010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60350"/>
            <a:ext cx="8642350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Hoy cualquier rincón,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cualquier árbol, cualquier flor,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en invierno hasta parece dar calor.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Piensa cada cuál que algo nuevo ha de pasar,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que hoy el día ha amanecido un poco más.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es que ha nacido el tiempo de la paz,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 este silencio anuncia que alguien tiene que llegar.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Es Jesús el que viene de la luz,</a:t>
            </a:r>
            <a:endParaRPr lang="es-ES" altLang="es-ES" sz="280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el que un día quiso hacerse realidad.</a:t>
            </a:r>
            <a:endParaRPr lang="es-ES" altLang="es-ES" sz="280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Volverá con la nieve una vez más,</a:t>
            </a:r>
            <a:endParaRPr lang="es-ES" altLang="es-ES" sz="280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sin maleta, sin abrigo, al natural.</a:t>
            </a:r>
            <a:endParaRPr lang="es-ES" altLang="es-ES" sz="280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2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50179" name="Imagen 3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F458AA98-1528-8BB6-9D8E-9DB5C76D1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103688"/>
            <a:ext cx="2776537" cy="270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CuadroTexto 1">
            <a:extLst>
              <a:ext uri="{FF2B5EF4-FFF2-40B4-BE49-F238E27FC236}">
                <a16:creationId xmlns:a16="http://schemas.microsoft.com/office/drawing/2014/main" id="{E899693E-4B0C-9B5E-18E6-E2A823B67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6227763"/>
            <a:ext cx="585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238DACC-1E26-AE7E-FE17-06B28423BF64}"/>
              </a:ext>
            </a:extLst>
          </p:cNvPr>
          <p:cNvSpPr/>
          <p:nvPr/>
        </p:nvSpPr>
        <p:spPr>
          <a:xfrm>
            <a:off x="179388" y="219075"/>
            <a:ext cx="8569325" cy="51577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92075" algn="just">
              <a:spcAft>
                <a:spcPts val="0"/>
              </a:spcAft>
              <a:defRPr/>
            </a:pPr>
            <a:r>
              <a:rPr lang="es-ES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¿Quién pudiera ser el primero en darle pan,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darle cama o un pedazo de su hogar?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¿Quién le abrazará? ¿Quién su mano le dará?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¿Quién sabrá reconocerlo en la ciudad?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¿Quién seguirá su paso y lo hallará?</a:t>
            </a:r>
          </a:p>
          <a:p>
            <a:pPr marL="92075" algn="just">
              <a:spcAft>
                <a:spcPts val="0"/>
              </a:spcAft>
              <a:defRPr/>
            </a:pPr>
            <a:r>
              <a:rPr lang="es-ES" sz="2800" dirty="0">
                <a:latin typeface="Comic Sans MS" panose="030F0702030302020204" pitchFamily="66" charset="0"/>
                <a:ea typeface="Times New Roman" panose="02020603050405020304" pitchFamily="18" charset="0"/>
              </a:rPr>
              <a:t>¿Quién guardará el secreto para siempre si se va?</a:t>
            </a:r>
          </a:p>
          <a:p>
            <a:pPr marL="92075" algn="just">
              <a:spcAft>
                <a:spcPts val="0"/>
              </a:spcAft>
              <a:defRPr/>
            </a:pPr>
            <a:endParaRPr lang="es-ES" sz="28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28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Es Jesús el que viene de la luz,</a:t>
            </a:r>
            <a:endParaRPr lang="es-ES" sz="28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28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el que un día quiso hacerse realidad.</a:t>
            </a:r>
            <a:endParaRPr lang="es-ES" sz="28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28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Volverá con la nieve una vez más,</a:t>
            </a:r>
            <a:endParaRPr lang="es-ES" sz="28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92075" algn="just">
              <a:spcAft>
                <a:spcPts val="0"/>
              </a:spcAft>
              <a:defRPr/>
            </a:pPr>
            <a:r>
              <a:rPr lang="es-ES" sz="2800" b="1" dirty="0">
                <a:latin typeface="Comic Sans MS" panose="030F0702030302020204" pitchFamily="66" charset="0"/>
                <a:ea typeface="Times New Roman" panose="02020603050405020304" pitchFamily="18" charset="0"/>
              </a:rPr>
              <a:t>sin maleta, sin abrigo, al natural.</a:t>
            </a:r>
            <a:endParaRPr lang="es-ES" sz="28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 marL="540385" algn="just">
              <a:lnSpc>
                <a:spcPct val="150000"/>
              </a:lnSpc>
              <a:spcAft>
                <a:spcPts val="0"/>
              </a:spcAft>
              <a:defRPr/>
            </a:pPr>
            <a:endParaRPr lang="es-E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1203" name="Imagen 3" descr="Imagen que contiene juguete, tabla, computadora, escritorio&#10;&#10;Descripción generada automáticamente">
            <a:extLst>
              <a:ext uri="{FF2B5EF4-FFF2-40B4-BE49-F238E27FC236}">
                <a16:creationId xmlns:a16="http://schemas.microsoft.com/office/drawing/2014/main" id="{E4148A03-9A86-41F2-A1B8-8E8905DCD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076700"/>
            <a:ext cx="2776537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CuadroTexto 1">
            <a:extLst>
              <a:ext uri="{FF2B5EF4-FFF2-40B4-BE49-F238E27FC236}">
                <a16:creationId xmlns:a16="http://schemas.microsoft.com/office/drawing/2014/main" id="{BF12D2E1-72D1-AB6D-1B59-7BB9C78AD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269038"/>
            <a:ext cx="5857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b="1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E262C7E7-318B-98A4-9B83-BE1C3A8D8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200" y="120650"/>
            <a:ext cx="5627688" cy="1143000"/>
          </a:xfrm>
        </p:spPr>
        <p:txBody>
          <a:bodyPr/>
          <a:lstStyle/>
          <a:p>
            <a:pPr eaLnBrk="1" hangingPunct="1"/>
            <a:r>
              <a:rPr lang="es-ES_tradnl" altLang="es-ES" sz="32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NO ADORÉIS A NADIE</a:t>
            </a:r>
            <a:endParaRPr lang="es-ES" altLang="es-ES" sz="32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8491F3E0-7166-F73D-D6E1-014CFC614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5288" y="981075"/>
            <a:ext cx="8051800" cy="561657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600">
                <a:latin typeface="Comic Sans MS" panose="030F0702030302020204" pitchFamily="66" charset="0"/>
              </a:rPr>
              <a:t>No adoréis a nadie, a nadie más que a Él. (bis)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600">
                <a:latin typeface="Comic Sans MS" panose="030F0702030302020204" pitchFamily="66" charset="0"/>
              </a:rPr>
              <a:t>No adoréis a nadie, a nadie más;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600">
                <a:latin typeface="Comic Sans MS" panose="030F0702030302020204" pitchFamily="66" charset="0"/>
              </a:rPr>
              <a:t>no adoréis a nadie, a nadie más que a Él.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" altLang="es-ES" sz="260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600">
                <a:latin typeface="Comic Sans MS" panose="030F0702030302020204" pitchFamily="66" charset="0"/>
              </a:rPr>
              <a:t>Porque solo Él nos puede sostener.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600">
                <a:latin typeface="Comic Sans MS" panose="030F0702030302020204" pitchFamily="66" charset="0"/>
              </a:rPr>
              <a:t>No adoréis a nadie, a nadie más,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s-ES" altLang="es-ES" sz="2600">
                <a:latin typeface="Comic Sans MS" panose="030F0702030302020204" pitchFamily="66" charset="0"/>
              </a:rPr>
              <a:t>no adoréis a nadie, a nadie más que a Él.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endParaRPr lang="es-ES" altLang="es-ES" sz="2600">
              <a:latin typeface="Comic Sans MS" panose="030F0702030302020204" pitchFamily="66" charset="0"/>
            </a:endParaRPr>
          </a:p>
        </p:txBody>
      </p:sp>
      <p:pic>
        <p:nvPicPr>
          <p:cNvPr id="52228" name="Imagen 2" descr="Imagen que contiene luz&#10;&#10;Descripción generada automáticamente">
            <a:extLst>
              <a:ext uri="{FF2B5EF4-FFF2-40B4-BE49-F238E27FC236}">
                <a16:creationId xmlns:a16="http://schemas.microsoft.com/office/drawing/2014/main" id="{70EF829D-484B-C3B5-2C2F-8CFA56855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457450"/>
            <a:ext cx="22352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Imagen 2">
            <a:extLst>
              <a:ext uri="{FF2B5EF4-FFF2-40B4-BE49-F238E27FC236}">
                <a16:creationId xmlns:a16="http://schemas.microsoft.com/office/drawing/2014/main" id="{F0EB2345-B001-E2F4-A321-AB5C5241E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565400"/>
            <a:ext cx="60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5C8090EF-1D77-9A4C-E09E-5E3A8A8E2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>
                <a:solidFill>
                  <a:schemeClr val="tx1"/>
                </a:solidFill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53251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F2F9C21B-B726-6B65-36B1-5F1F0AD1C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5 Rectángulo">
            <a:extLst>
              <a:ext uri="{FF2B5EF4-FFF2-40B4-BE49-F238E27FC236}">
                <a16:creationId xmlns:a16="http://schemas.microsoft.com/office/drawing/2014/main" id="{35605C55-9BEE-695C-14F0-121B7A9B0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5300663"/>
            <a:ext cx="3673475" cy="522287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80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Título">
            <a:extLst>
              <a:ext uri="{FF2B5EF4-FFF2-40B4-BE49-F238E27FC236}">
                <a16:creationId xmlns:a16="http://schemas.microsoft.com/office/drawing/2014/main" id="{51D17F3B-3D87-77AA-3869-B1B6D0749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4825" y="125413"/>
            <a:ext cx="3384550" cy="796925"/>
          </a:xfrm>
        </p:spPr>
        <p:txBody>
          <a:bodyPr/>
          <a:lstStyle/>
          <a:p>
            <a:pPr algn="r"/>
            <a:r>
              <a:rPr lang="es-ES_tradnl" altLang="es-ES" sz="40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HÁGASE</a:t>
            </a:r>
            <a:endParaRPr lang="es-ES" altLang="es-ES" sz="40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4275" name="4 CuadroTexto">
            <a:extLst>
              <a:ext uri="{FF2B5EF4-FFF2-40B4-BE49-F238E27FC236}">
                <a16:creationId xmlns:a16="http://schemas.microsoft.com/office/drawing/2014/main" id="{6F58DA7B-B489-4B66-C347-299565144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908050"/>
            <a:ext cx="8496300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-Gabriel, el ángel me saludó: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-¡Hola María! ¿Qué tal estás?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-Yo aquí jugando, ¿y tú?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-Yo aquí volando.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-Traigo un mensaje del Padre Dios.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Serás la Madre del Salvador. ¿Cómo lo ves?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-Cosas de Dios.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-Y dije: ¡Hágase!, dije ¡Hágase!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de Dios me fío, me cae muy bien. (bis)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54276" name="Picture 7" descr="Diócesis de Málaga : Portal de la Iglesia Católica de Málaga | La  anunciacion de maria, Historias de la biblia para niños, Anunciacion de la  virgen">
            <a:extLst>
              <a:ext uri="{FF2B5EF4-FFF2-40B4-BE49-F238E27FC236}">
                <a16:creationId xmlns:a16="http://schemas.microsoft.com/office/drawing/2014/main" id="{D08BA6DD-32CC-9A99-45DB-F0278602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922338"/>
            <a:ext cx="317817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Imagen 2">
            <a:extLst>
              <a:ext uri="{FF2B5EF4-FFF2-40B4-BE49-F238E27FC236}">
                <a16:creationId xmlns:a16="http://schemas.microsoft.com/office/drawing/2014/main" id="{EC74995E-5F08-FF72-FFD2-6E25ADD64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2276475"/>
            <a:ext cx="6000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1 Título">
            <a:extLst>
              <a:ext uri="{FF2B5EF4-FFF2-40B4-BE49-F238E27FC236}">
                <a16:creationId xmlns:a16="http://schemas.microsoft.com/office/drawing/2014/main" id="{342178B5-7916-E8BF-B70F-9BF6200A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4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92C629C4-E708-B12B-5BA3-4FC3309067EA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3600" b="1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D5AA85D6-F8E0-4B33-9E5B-C0BA5E4CB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760" y="1268760"/>
            <a:ext cx="4449891" cy="3642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50AAF896-F85E-6328-79DA-41446598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055330" y="3236424"/>
            <a:ext cx="877741" cy="80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414C78BB-86B7-E174-C0B5-423D8C6B1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72576" y="2837365"/>
            <a:ext cx="963982" cy="8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>
            <a:extLst>
              <a:ext uri="{FF2B5EF4-FFF2-40B4-BE49-F238E27FC236}">
                <a16:creationId xmlns:a16="http://schemas.microsoft.com/office/drawing/2014/main" id="{A1AE50B9-3908-B374-B94B-9467CDA26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5762" y="260648"/>
            <a:ext cx="7345363" cy="796925"/>
          </a:xfrm>
        </p:spPr>
        <p:txBody>
          <a:bodyPr/>
          <a:lstStyle/>
          <a:p>
            <a:pPr algn="r"/>
            <a:r>
              <a:rPr lang="es-ES" altLang="es-ES" sz="32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ADVIENTO, ADVIENTO</a:t>
            </a:r>
          </a:p>
        </p:txBody>
      </p:sp>
      <p:sp>
        <p:nvSpPr>
          <p:cNvPr id="23555" name="4 CuadroTexto">
            <a:extLst>
              <a:ext uri="{FF2B5EF4-FFF2-40B4-BE49-F238E27FC236}">
                <a16:creationId xmlns:a16="http://schemas.microsoft.com/office/drawing/2014/main" id="{8C6BAD08-C62E-B3C3-AEAC-1648388DE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908050"/>
            <a:ext cx="8389937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Adviento, Adviento,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viene el Señor.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Preparemos sus caminos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abriéndole las puertas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>
                <a:solidFill>
                  <a:schemeClr val="tx1"/>
                </a:solidFill>
                <a:latin typeface="Comic Sans MS" panose="030F0702030302020204" pitchFamily="66" charset="0"/>
              </a:rPr>
              <a:t>de nuestro corazón.</a:t>
            </a:r>
          </a:p>
        </p:txBody>
      </p:sp>
      <p:pic>
        <p:nvPicPr>
          <p:cNvPr id="23556" name="Imagen 2" descr="Imagen que contiene interior, tabla, computadora, escritorio&#10;&#10;Descripción generada automáticamente">
            <a:extLst>
              <a:ext uri="{FF2B5EF4-FFF2-40B4-BE49-F238E27FC236}">
                <a16:creationId xmlns:a16="http://schemas.microsoft.com/office/drawing/2014/main" id="{6860F1E6-36B8-FA62-F615-26D058170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275" y="3455988"/>
            <a:ext cx="4006850" cy="32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10" descr="corazon-imagen-animada-0861">
            <a:extLst>
              <a:ext uri="{FF2B5EF4-FFF2-40B4-BE49-F238E27FC236}">
                <a16:creationId xmlns:a16="http://schemas.microsoft.com/office/drawing/2014/main" id="{DD887508-EA88-E6B6-BFD4-1A916BC95F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473700"/>
            <a:ext cx="1905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CuadroTexto 1">
            <a:extLst>
              <a:ext uri="{FF2B5EF4-FFF2-40B4-BE49-F238E27FC236}">
                <a16:creationId xmlns:a16="http://schemas.microsoft.com/office/drawing/2014/main" id="{AFBD26F0-BA17-9835-7FE3-9CD68136C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88640"/>
            <a:ext cx="8712968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</a:pPr>
            <a:r>
              <a:rPr lang="es-ES" altLang="es-ES" sz="3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III DOMINGO DE ADVIENTO «GAUDETE»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Y nosotros, ¿qué debemos hacer?</a:t>
            </a:r>
          </a:p>
        </p:txBody>
      </p:sp>
      <p:pic>
        <p:nvPicPr>
          <p:cNvPr id="5" name="Imagen 4" descr="Mapa&#10;&#10;Descripción generada automáticamente">
            <a:extLst>
              <a:ext uri="{FF2B5EF4-FFF2-40B4-BE49-F238E27FC236}">
                <a16:creationId xmlns:a16="http://schemas.microsoft.com/office/drawing/2014/main" id="{22DDCC75-8F7C-E0A4-81BB-ACE0F2CC8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575" y="1700808"/>
            <a:ext cx="3802225" cy="496855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4FC90A8-44DB-026F-1419-E5776E44A0C1}"/>
              </a:ext>
            </a:extLst>
          </p:cNvPr>
          <p:cNvSpPr txBox="1"/>
          <p:nvPr/>
        </p:nvSpPr>
        <p:spPr>
          <a:xfrm rot="19267032">
            <a:off x="1716793" y="2120502"/>
            <a:ext cx="2777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reaming Outloud Script Pro" panose="020F0502020204030204" pitchFamily="66" charset="0"/>
                <a:cs typeface="Dreaming Outloud Script Pro" panose="020F0502020204030204" pitchFamily="66" charset="0"/>
              </a:rPr>
              <a:t>Cambiar</a:t>
            </a:r>
            <a:endParaRPr lang="es-E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Dreaming Outloud Script Pro" panose="020F0502020204030204" pitchFamily="66" charset="0"/>
              <a:cs typeface="Dreaming Outloud Script Pro" panose="020F0502020204030204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3">
            <a:extLst>
              <a:ext uri="{FF2B5EF4-FFF2-40B4-BE49-F238E27FC236}">
                <a16:creationId xmlns:a16="http://schemas.microsoft.com/office/drawing/2014/main" id="{43898E43-8850-DEE9-E86B-68FB8E099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115888"/>
            <a:ext cx="52260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PREPARAD EL CAMINO</a:t>
            </a:r>
            <a:endParaRPr lang="es-ES" altLang="es-ES" sz="36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6627" name="CuadroTexto 6">
            <a:extLst>
              <a:ext uri="{FF2B5EF4-FFF2-40B4-BE49-F238E27FC236}">
                <a16:creationId xmlns:a16="http://schemas.microsoft.com/office/drawing/2014/main" id="{A0239A2F-1843-6566-988D-FE915739A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060450"/>
            <a:ext cx="70754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y escuchad la Palabra de Dios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>
              <a:solidFill>
                <a:schemeClr val="tx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08A5CE17-A57C-F612-E6EF-A6AA8F3D4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3789040"/>
            <a:ext cx="3524719" cy="269367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26629" name="CuadroTexto 6">
            <a:extLst>
              <a:ext uri="{FF2B5EF4-FFF2-40B4-BE49-F238E27FC236}">
                <a16:creationId xmlns:a16="http://schemas.microsoft.com/office/drawing/2014/main" id="{EFA10413-198E-4F2F-5E9F-81ED4A37E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625725"/>
            <a:ext cx="707548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Preparad el camino al Señor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y escuchad la Palabra de Dios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>
              <a:solidFill>
                <a:schemeClr val="tx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A9C3DE52-8C22-0063-CBC6-A38B7187F1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21449398">
            <a:off x="197288" y="5623518"/>
            <a:ext cx="4918885" cy="751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FE77AAE3-1962-04CD-8809-2EFBDE0DB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1368" y="116632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F70F3FD-271C-AF68-7383-E428FE592A4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837431"/>
            <a:ext cx="8893175" cy="5263332"/>
          </a:xfrm>
        </p:spPr>
        <p:txBody>
          <a:bodyPr rtlCol="0">
            <a:normAutofit/>
          </a:bodyPr>
          <a:lstStyle/>
          <a:p>
            <a:pPr marL="674370" lvl="1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es-ES_tradnl" sz="2400" dirty="0">
              <a:solidFill>
                <a:srgbClr val="00206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PRIMERA LECTURA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: Profecía de </a:t>
            </a:r>
            <a:r>
              <a:rPr lang="es-ES_tradnl" sz="2400" b="1" dirty="0" err="1">
                <a:solidFill>
                  <a:schemeClr val="tx1"/>
                </a:solidFill>
                <a:latin typeface="Comic Sans MS" pitchFamily="66" charset="0"/>
              </a:rPr>
              <a:t>Safonías</a:t>
            </a: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2400" b="1" u="sng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SALMO </a:t>
            </a:r>
            <a:endParaRPr lang="es-ES_tradnl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dirty="0">
                <a:solidFill>
                  <a:srgbClr val="6600CC"/>
                </a:solidFill>
                <a:latin typeface="Comic Sans MS" pitchFamily="66" charset="0"/>
              </a:rPr>
              <a:t>“</a:t>
            </a:r>
            <a:r>
              <a:rPr lang="es-ES" sz="2400" b="1" dirty="0">
                <a:solidFill>
                  <a:srgbClr val="6600CC"/>
                </a:solidFill>
                <a:latin typeface="Comic Sans MS" pitchFamily="66" charset="0"/>
              </a:rPr>
              <a:t>Gritad jubilosos, porque es grande en medio de ti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rgbClr val="6600CC"/>
                </a:solidFill>
                <a:latin typeface="Comic Sans MS" pitchFamily="66" charset="0"/>
              </a:rPr>
              <a:t>el Santo de Israel.”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rgbClr val="6600CC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2400" b="1" u="sng" dirty="0">
                <a:solidFill>
                  <a:schemeClr val="tx1"/>
                </a:solidFill>
                <a:latin typeface="Comic Sans MS" pitchFamily="66" charset="0"/>
              </a:rPr>
              <a:t>SEGUNDA LECTURA:</a:t>
            </a:r>
            <a:r>
              <a:rPr lang="es-ES_tradnl" sz="2400" b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endParaRPr lang="es-ES_tradnl" sz="20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Carta del apóstol san Pablo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2400" b="1" dirty="0">
                <a:solidFill>
                  <a:schemeClr val="tx1"/>
                </a:solidFill>
                <a:latin typeface="Comic Sans MS" pitchFamily="66" charset="0"/>
              </a:rPr>
              <a:t>a los Filipenses</a:t>
            </a:r>
            <a:endParaRPr lang="es-ES_tradnl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29700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C7CF97A9-D386-5BB6-9549-0FD444552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0199" y="3356992"/>
            <a:ext cx="3172976" cy="26635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uadroTexto 3">
            <a:extLst>
              <a:ext uri="{FF2B5EF4-FFF2-40B4-BE49-F238E27FC236}">
                <a16:creationId xmlns:a16="http://schemas.microsoft.com/office/drawing/2014/main" id="{C41996D1-D3B7-73C0-419F-593BE7701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063" y="333375"/>
            <a:ext cx="30654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2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</a:t>
            </a:r>
            <a:r>
              <a:rPr lang="es-ES" altLang="es-ES" sz="3200" b="1" u="sng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ARANATHA</a:t>
            </a:r>
            <a:endParaRPr lang="es-ES" altLang="es-ES" sz="3600" b="1" u="sng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9699" name="CuadroTexto 6">
            <a:extLst>
              <a:ext uri="{FF2B5EF4-FFF2-40B4-BE49-F238E27FC236}">
                <a16:creationId xmlns:a16="http://schemas.microsoft.com/office/drawing/2014/main" id="{E7577746-9417-56D4-0179-80EAF036C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1196975"/>
            <a:ext cx="79565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Maranatha, maranatha, ven Señor, Jesús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Maranatha, maranatha, ven Señor, Jesús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Maranatha, maranatha, ven Señor, Jesús</a:t>
            </a:r>
          </a:p>
        </p:txBody>
      </p:sp>
      <p:pic>
        <p:nvPicPr>
          <p:cNvPr id="29700" name="Imagen 2" descr="Imagen que contiene interior, tabla, computadora, escritorio&#10;&#10;Descripción generada automáticamente">
            <a:extLst>
              <a:ext uri="{FF2B5EF4-FFF2-40B4-BE49-F238E27FC236}">
                <a16:creationId xmlns:a16="http://schemas.microsoft.com/office/drawing/2014/main" id="{786A229C-1CB5-4C44-FEB3-C57C7D2D3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075" y="3292475"/>
            <a:ext cx="3625850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uadroTexto 1">
            <a:extLst>
              <a:ext uri="{FF2B5EF4-FFF2-40B4-BE49-F238E27FC236}">
                <a16:creationId xmlns:a16="http://schemas.microsoft.com/office/drawing/2014/main" id="{D5BA5A4C-BDD7-F575-7AE5-A1AFDCBFB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92100"/>
            <a:ext cx="19303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</a:rPr>
              <a:t>san Lucas 3</a:t>
            </a: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69847D87-1BDD-472F-7FC2-457FC708A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491" y="828576"/>
            <a:ext cx="79200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Comic Sans MS" panose="030F0702030302020204" pitchFamily="66" charset="0"/>
              </a:rPr>
              <a:t>“Y nosotros, ¿qué debemos hacer?”</a:t>
            </a:r>
          </a:p>
        </p:txBody>
      </p:sp>
      <p:pic>
        <p:nvPicPr>
          <p:cNvPr id="30725" name="Picture 2" descr="Patrón de fondo&#10;&#10;Descripción generada automáticamente">
            <a:extLst>
              <a:ext uri="{FF2B5EF4-FFF2-40B4-BE49-F238E27FC236}">
                <a16:creationId xmlns:a16="http://schemas.microsoft.com/office/drawing/2014/main" id="{B39D3C22-EC99-B64B-DE29-CDB75E70A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532" y="1487488"/>
            <a:ext cx="5041900" cy="512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>
            <a:extLst>
              <a:ext uri="{FF2B5EF4-FFF2-40B4-BE49-F238E27FC236}">
                <a16:creationId xmlns:a16="http://schemas.microsoft.com/office/drawing/2014/main" id="{7AD1DDE6-C584-73C7-4077-970A439CE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650" y="2708920"/>
            <a:ext cx="60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Mapa&#10;&#10;Descripción generada automáticamente">
            <a:extLst>
              <a:ext uri="{FF2B5EF4-FFF2-40B4-BE49-F238E27FC236}">
                <a16:creationId xmlns:a16="http://schemas.microsoft.com/office/drawing/2014/main" id="{A918C9BC-E87B-3286-88EA-A4E9A3124E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96789"/>
            <a:ext cx="2366824" cy="309284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6EEC4B05-5DF6-0003-17BA-74F73FAE41CB}"/>
              </a:ext>
            </a:extLst>
          </p:cNvPr>
          <p:cNvSpPr txBox="1"/>
          <p:nvPr/>
        </p:nvSpPr>
        <p:spPr>
          <a:xfrm rot="19267032">
            <a:off x="124483" y="3430441"/>
            <a:ext cx="1633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reaming Outloud Script Pro" panose="020F0502020204030204" pitchFamily="66" charset="0"/>
                <a:cs typeface="Dreaming Outloud Script Pro" panose="020F0502020204030204" pitchFamily="66" charset="0"/>
              </a:rPr>
              <a:t>Cambiar</a:t>
            </a:r>
            <a:endParaRPr lang="es-E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Dreaming Outloud Script Pro" panose="020F0502020204030204" pitchFamily="66" charset="0"/>
              <a:cs typeface="Dreaming Outloud Script Pro" panose="020F0502020204030204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1600" dirty="0">
                <a:latin typeface="Comic Sans MS" panose="030F0702030302020204" pitchFamily="66" charset="0"/>
              </a:rPr>
              <a:t>"Creo en un solo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Padre todopoderoso,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Creador del cielo y de la tierra,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todo lo visible y lo invisible.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Creo en un solo Señor, Jesucristo,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Hijo único de Dios,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nacido del Padre antes de todos los siglos: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de Dios, Luz de Luz,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Dios verdadero de Dios verdadero,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engendrado, no creado,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de la misma naturaleza del Padre,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por quien todo fue hecho;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que por nosotros lo hombres,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salvación  bajó del cielo,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obra del Espíritu Santo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se encarnó de María, la Virgen,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se hizo hombre;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por nuestra causa fue crucificado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en tiempos de Poncio Pilato;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padeció y fue sepultado,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r>
              <a:rPr lang="es-ES" altLang="es-ES" sz="1600" dirty="0">
                <a:latin typeface="Comic Sans MS" panose="030F0702030302020204" pitchFamily="66" charset="0"/>
              </a:rPr>
              <a:t>y resucitó al tercer día, según las Escrituras, </a:t>
            </a: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br>
              <a:rPr lang="es-ES" altLang="es-ES" sz="1600" dirty="0">
                <a:latin typeface="Comic Sans MS" panose="030F0702030302020204" pitchFamily="66" charset="0"/>
              </a:rPr>
            </a:br>
            <a:endParaRPr lang="es-ES" altLang="es-ES" sz="1600" dirty="0">
              <a:latin typeface="Comic Sans MS" panose="030F0702030302020204" pitchFamily="66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subió al cielo,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está sentado a la derecha del Padre;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de nuevo vendrá con gloria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juzgar a vivos y muertos,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su reino no tendrá fin.</a:t>
            </a:r>
          </a:p>
          <a:p>
            <a:pPr eaLnBrk="1" hangingPunct="1"/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>
                <a:latin typeface="Comic Sans MS" panose="030F0702030302020204" pitchFamily="66" charset="0"/>
              </a:rPr>
              <a:t>Creo en el Espíritu Santo,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Señor y dador de vida,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procede del Padre y del Hijo,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con el Padre y el Hijo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recibe una misma adoración y gloria,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que habló por los profetas.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Creo en la Iglesia,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que es una, santa, católica y apostólica.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Confieso que hay un solo bautismo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para el perdón de los pecados. </a:t>
            </a:r>
            <a:br>
              <a:rPr lang="es-ES" altLang="es-ES" sz="1600">
                <a:latin typeface="Comic Sans MS" panose="030F0702030302020204" pitchFamily="66" charset="0"/>
              </a:rPr>
            </a:b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Espero la resurrección de los muertos </a:t>
            </a:r>
            <a:br>
              <a:rPr lang="es-ES" altLang="es-ES" sz="1600">
                <a:latin typeface="Comic Sans MS" panose="030F0702030302020204" pitchFamily="66" charset="0"/>
              </a:rPr>
            </a:br>
            <a:r>
              <a:rPr lang="es-ES" altLang="es-ES" sz="1600">
                <a:latin typeface="Comic Sans MS" panose="030F0702030302020204" pitchFamily="66" charset="0"/>
              </a:rPr>
              <a:t>y la vida del mundo futuro. </a:t>
            </a:r>
            <a:br>
              <a:rPr lang="es-ES" altLang="es-ES" sz="1600">
                <a:latin typeface="Comic Sans MS" panose="030F0702030302020204" pitchFamily="66" charset="0"/>
              </a:rPr>
            </a:br>
            <a:endParaRPr lang="es-ES" altLang="es-ES" sz="1600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sz="1600" b="1">
                <a:latin typeface="Comic Sans MS" panose="030F0702030302020204" pitchFamily="66" charset="0"/>
              </a:rPr>
              <a:t>					  Amén</a:t>
            </a:r>
            <a:r>
              <a:rPr lang="es-ES" altLang="es-ES" sz="1600">
                <a:latin typeface="Comic Sans MS" panose="030F0702030302020204" pitchFamily="66" charset="0"/>
              </a:rPr>
              <a:t>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122238"/>
            <a:ext cx="543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2400" b="1" u="sng" dirty="0">
                <a:solidFill>
                  <a:schemeClr val="accent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8703</TotalTime>
  <Words>1551</Words>
  <Application>Microsoft Office PowerPoint</Application>
  <PresentationFormat>Presentación en pantalla (4:3)</PresentationFormat>
  <Paragraphs>231</Paragraphs>
  <Slides>29</Slides>
  <Notes>8</Notes>
  <HiddenSlides>0</HiddenSlides>
  <MMClips>1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41" baseType="lpstr">
      <vt:lpstr>Arial</vt:lpstr>
      <vt:lpstr>Baskerville Old Face</vt:lpstr>
      <vt:lpstr>Bodoni MT Black</vt:lpstr>
      <vt:lpstr>Calibri</vt:lpstr>
      <vt:lpstr>Comic Sans MS</vt:lpstr>
      <vt:lpstr>Dreaming Outloud Script Pro</vt:lpstr>
      <vt:lpstr>Times New Roman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ADVIENTO, ADVIENTO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 ADORÉIS A NADIE</vt:lpstr>
      <vt:lpstr>Presentación de PowerPoint</vt:lpstr>
      <vt:lpstr>HÁGASE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780</cp:revision>
  <dcterms:created xsi:type="dcterms:W3CDTF">2008-10-09T14:11:57Z</dcterms:created>
  <dcterms:modified xsi:type="dcterms:W3CDTF">2024-12-09T11:51:08Z</dcterms:modified>
</cp:coreProperties>
</file>