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1"/>
  </p:notesMasterIdLst>
  <p:sldIdLst>
    <p:sldId id="1291" r:id="rId2"/>
    <p:sldId id="1322" r:id="rId3"/>
    <p:sldId id="1317" r:id="rId4"/>
    <p:sldId id="1323" r:id="rId5"/>
    <p:sldId id="260" r:id="rId6"/>
    <p:sldId id="1324" r:id="rId7"/>
    <p:sldId id="1321" r:id="rId8"/>
    <p:sldId id="1381" r:id="rId9"/>
    <p:sldId id="1313" r:id="rId10"/>
    <p:sldId id="1440" r:id="rId11"/>
    <p:sldId id="1439" r:id="rId12"/>
    <p:sldId id="1023" r:id="rId13"/>
    <p:sldId id="764" r:id="rId14"/>
    <p:sldId id="1041" r:id="rId15"/>
    <p:sldId id="1441" r:id="rId16"/>
    <p:sldId id="1435" r:id="rId17"/>
    <p:sldId id="1442" r:id="rId18"/>
    <p:sldId id="348" r:id="rId19"/>
    <p:sldId id="349" r:id="rId20"/>
    <p:sldId id="1374" r:id="rId21"/>
    <p:sldId id="766" r:id="rId22"/>
    <p:sldId id="1443" r:id="rId23"/>
    <p:sldId id="1444" r:id="rId24"/>
    <p:sldId id="1445" r:id="rId25"/>
    <p:sldId id="1446" r:id="rId26"/>
    <p:sldId id="1447" r:id="rId27"/>
    <p:sldId id="744" r:id="rId28"/>
    <p:sldId id="1448" r:id="rId29"/>
    <p:sldId id="1449" r:id="rId3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00"/>
    <a:srgbClr val="FFFFFF"/>
    <a:srgbClr val="FF3399"/>
    <a:srgbClr val="FF0000"/>
    <a:srgbClr val="FDA76D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86" autoAdjust="0"/>
    <p:restoredTop sz="95097" autoAdjust="0"/>
  </p:normalViewPr>
  <p:slideViewPr>
    <p:cSldViewPr>
      <p:cViewPr varScale="1">
        <p:scale>
          <a:sx n="77" d="100"/>
          <a:sy n="77" d="100"/>
        </p:scale>
        <p:origin x="115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4E34F4D6-6E58-028C-62B5-0E52970949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36DF3297-182C-7C81-6B9A-C33EB30BA1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222C0BD-3BCF-4E1C-A21B-C9CEBF182154}" type="datetimeFigureOut">
              <a:rPr lang="es-ES"/>
              <a:pPr>
                <a:defRPr/>
              </a:pPr>
              <a:t>18/12/2024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9F9E9EA8-CBEA-1E48-F89E-7861CC6CDF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7A29DF70-D69F-F3DF-85AF-9D3A3FBDC6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2EFEF80-7986-0954-D630-C81E4A3BCB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DC983D05-7139-AD9B-51C4-553B6A671D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264FEAA-1BAC-414E-8777-9BB289E856D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1EE2B8C-132D-27BB-0C1E-0F89865EF5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CF81B004-2AB5-240E-61AD-B16CB1C94F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3153A198-4D69-7F89-3C9F-39F7740D7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9DE90B-0CA7-4761-8FBB-A2CDA40C1B6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5C02682F-801B-1DB6-7208-0454CF842F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C988822A-B167-099B-E077-3D4252685D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A9A09A91-913E-9E84-8AEC-B94E996B0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1D30EA-ECD1-4710-B2A0-9049858073C8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>
            <a:extLst>
              <a:ext uri="{FF2B5EF4-FFF2-40B4-BE49-F238E27FC236}">
                <a16:creationId xmlns:a16="http://schemas.microsoft.com/office/drawing/2014/main" id="{00AC6323-E826-4C8F-A018-AE7FA94221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>
            <a:extLst>
              <a:ext uri="{FF2B5EF4-FFF2-40B4-BE49-F238E27FC236}">
                <a16:creationId xmlns:a16="http://schemas.microsoft.com/office/drawing/2014/main" id="{2903A6B8-1A4B-3739-23EB-D22A945549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8676" name="3 Marcador de número de diapositiva">
            <a:extLst>
              <a:ext uri="{FF2B5EF4-FFF2-40B4-BE49-F238E27FC236}">
                <a16:creationId xmlns:a16="http://schemas.microsoft.com/office/drawing/2014/main" id="{87BC1FF1-5E4B-6F1F-E09F-EC2693522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55DD70-45F0-4B0A-A98C-0B226CB576D4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9751-9197-369E-5D47-E6ED4B07F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2CC3C570-323B-02D7-5349-5295B74A91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FEA1F97E-362A-ED4A-7126-CDB92F21A1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9AB27E0C-4F6F-2981-FF47-B456DDDBF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1D30EA-ECD1-4710-B2A0-9049858073C8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66897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1579F-FAF5-2280-5CC9-D59D331E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35E11428-04FD-7B29-095D-AC9D4EEDD4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90979B61-C761-D30C-21DA-0519DA7508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3C23064D-D0BC-801D-9796-60E768F1E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1D30EA-ECD1-4710-B2A0-9049858073C8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806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CF5D3483-84F5-4EC5-090E-878B05556502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434B4003-3DD4-0402-8CB6-D3DEF9F116B2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97E7D8F5-3AC9-E71E-B535-6BF52247D303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60E5235B-7982-E13B-A630-9CAFF9A9267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86132954-2960-C39E-3DB0-B2CB1F3381B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4D4CAAD2-D765-A8AF-029A-FCF94436BD68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824D030C-9004-1F77-3FA7-4F6BE140769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2290CC5B-48EF-1483-7344-2E6596556BB0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F04AB63A-0430-EF18-ED13-6ED29118CBA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063EDDF4-4A60-A474-7E5D-1A43A8824A86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594D5443-E84C-94CE-4F2D-A04617621A06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2BE8C61-50CE-940B-4619-174CF2E4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78C92BB-41EA-5C9D-63CC-4DDE08C1B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0E7B72F-CC81-5A8F-7315-454C12E0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DF38E-3EED-48E7-A544-A28D52581A5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4288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AACD6-6826-2737-0BF8-0A22F051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BD4A1-C50A-24ED-80C2-717B9E95E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F412B-FD61-868E-4E7D-BA66FA5C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D2E0B-256F-4B33-A4EB-C65C6BF124B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84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3F928BC1-31E6-1D1D-04ED-1A0D327DD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B82EC02C-8B4A-EC9F-E043-09F72E88A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4B68EDE-BC17-0BC1-E0DB-27094EDF591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CB4DB8C-5FA9-942F-0A48-89805EC9D18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F988692-74ED-3597-E8A3-33482056FF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E2129-9D9A-4221-9CF3-2F040FC8AD7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25272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C08B1-E168-D3B5-2BC8-92876176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E4655-CDAF-B85A-DADF-F08A207CF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BC073-DD64-968B-E652-F1D9C448C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AF86-CEE3-4461-8EE1-F662F6EC820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1870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A7EE322E-7F44-23D5-BE9E-994B16AC1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05EFFF9F-7ED8-6079-6ABC-89F25AE0E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7C540F-9526-2590-6A80-E04EA95E628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5E03F0F-86E7-1E89-DBDE-497212CC13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1957AC7-2924-0709-8E3A-33B797807A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E867B-5449-4EDE-92E7-D2DF95C74EF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00167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595B4-F54E-9504-D100-7C8CCD4C9DF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0756B-266A-241D-3EF4-1E5691D941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F8435-5263-D5A5-32BC-8D4D08323F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8894B-8EFE-49F3-A602-9E7DEDC55F5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92887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1D122-5DB7-1BAC-BDB4-B79A01566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20F9A-47E9-A193-B092-D7C8FCD2D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BAA9C-34A0-1A64-ED72-FBF3719C3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55715-7CE6-4B55-9994-C6DA0A06566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6054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84060-4691-821C-C2F3-56E4D4A75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34440-98C5-A051-9E11-FB57FE021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A63F-8F7D-BD2D-0D64-236C5D81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08080-785D-4E4E-BDAA-650B4EAB98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40864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DCC29BD3-4786-57D4-6095-6A4445E234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8585125-5FAD-99FF-E41A-724E3081FB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D2313-8929-4933-9C55-C7364AFE63B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5732366F-9372-83A4-9692-5BD2BD0F634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107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47E1F3C-D5A1-747E-063D-1BBDB4C3AB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DA206A6-820B-7080-9546-9CBDBCC2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6106B-E8D1-48BF-AB02-99C83E775C9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8A59B43-515C-8DBC-E46F-BABBAB269AF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90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CCD03-EDED-AEC1-E0AD-567F6F6E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536F4-68BC-2A11-65F1-BF71FF1E4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DE3C2-6A83-DC8D-7CCA-5D79E65F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B2023-7C12-4DCB-931D-ED5140BE88B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73991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2D083-8E9A-0E29-2FCB-5CB42C6A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B51CD-C5AF-DC9E-1E30-46011CCEB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8B1F0-03DD-6EDA-DDB9-46628240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7F004-7B4B-45F5-B8A3-3DACF7E7A2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849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D434B1E-FE08-A19D-F4E3-60CD87FF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513044-7DC3-0325-7995-F73F66164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275191-6587-54FA-0C49-BCAE33952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8142E-0410-4735-AE80-FFC1DF70EA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9199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CC98B02-9BF7-6FD9-0F9D-40A6CF998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91A1FB-C009-8D66-F38A-FFE247BCA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0352741-4F75-76BB-1F66-178AA3DD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A1014-A9BD-4244-8E55-7C9B57CC881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508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55865A-5FD5-8FA8-8394-6C560F39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CB840D-915B-BFBE-6128-54F2EAF3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DF75D7-8BC3-B0A6-A56E-F63F4E4C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B69F0-6166-4927-9341-2998D0AB3E7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606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775026-87B2-CD93-454E-D34C9CEC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EEE84FD-EA7A-301F-9999-5F12D138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E5A2F1-1A23-2535-03F6-739C2CD9B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F73F0-EC6E-48C1-BE12-7B01B434078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2090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5CD4EF-EF2E-733D-CF6D-A0C202C92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950739-0019-E741-2EAE-FAA6F0F76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EAA41F-98A3-EAB2-E756-72358D529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37364-8D99-47DF-9B77-A840E1EA3B8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865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3A8F5B5-CD00-A2E0-B2EB-9E76BB3F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671E88-C914-0472-E2FE-30A5E8AD2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04AFC7-1F15-217B-23E0-DE245DF2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FC75E-E802-46B4-A3F7-CF3359B4F5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533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81FF54DB-BF21-8D62-B87F-60A56CE64E50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D776758-6659-69ED-3439-C379131A13D1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2BD8973-0DF3-A943-0C2C-F6D37162ED2B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BDE266C-1382-7E91-A03B-364685F2DA8A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82D4AEE-9D1B-B7D9-BB37-D230E589BEB5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BF61A84-BF18-DD49-23F8-6B56F43F768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B2E810D-E279-5BD8-E3AA-C4365B20CD36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A4B661-6ABC-0861-4B06-C14B915C336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C4EB477-7DA7-8AFC-93AD-CC3412B8EAD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B10EB54-FFFB-E75F-E47C-D6B7AF2E2433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F986BD7-76CF-33B5-27DD-C6BA3D735E87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809E7E67-FBB7-5771-920A-6F650F13B4C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24CE7D43-467F-B80F-F1E6-84E4D9CA5C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E9CCD-47F5-DDB6-8AE0-0C6531E95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75140-481D-3AED-6BB7-4BDB8E6E8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10A91-D93C-A59A-2E84-B25EDAF7D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C1CE0A3C-E5FC-40BE-997D-3A89089C767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02" r:id="rId1"/>
    <p:sldLayoutId id="2147488103" r:id="rId2"/>
    <p:sldLayoutId id="2147488104" r:id="rId3"/>
    <p:sldLayoutId id="2147488105" r:id="rId4"/>
    <p:sldLayoutId id="2147488106" r:id="rId5"/>
    <p:sldLayoutId id="2147488107" r:id="rId6"/>
    <p:sldLayoutId id="2147488108" r:id="rId7"/>
    <p:sldLayoutId id="2147488109" r:id="rId8"/>
    <p:sldLayoutId id="2147488110" r:id="rId9"/>
    <p:sldLayoutId id="2147488111" r:id="rId10"/>
    <p:sldLayoutId id="2147488112" r:id="rId11"/>
    <p:sldLayoutId id="2147488113" r:id="rId12"/>
    <p:sldLayoutId id="2147488114" r:id="rId13"/>
    <p:sldLayoutId id="2147488115" r:id="rId14"/>
    <p:sldLayoutId id="2147488116" r:id="rId15"/>
    <p:sldLayoutId id="2147488117" r:id="rId16"/>
    <p:sldLayoutId id="2147488118" r:id="rId17"/>
    <p:sldLayoutId id="214748811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C1BA0C1-C80D-4D84-BE99-1AB864CC67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659543"/>
            <a:ext cx="4632627" cy="32631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060036C-6694-10DF-785F-C62526585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21510" name="2 Subtítulo">
            <a:extLst>
              <a:ext uri="{FF2B5EF4-FFF2-40B4-BE49-F238E27FC236}">
                <a16:creationId xmlns:a16="http://schemas.microsoft.com/office/drawing/2014/main" id="{1B97EEBA-08FF-4E89-5A9A-18E84CACDF32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u="sng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chemeClr val="tx1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8341A3-6AD6-1338-170D-DAEDCEC84086}"/>
              </a:ext>
            </a:extLst>
          </p:cNvPr>
          <p:cNvSpPr txBox="1"/>
          <p:nvPr/>
        </p:nvSpPr>
        <p:spPr>
          <a:xfrm>
            <a:off x="749176" y="548680"/>
            <a:ext cx="7783264" cy="830738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7817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414908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chemeClr val="tx1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05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endParaRPr lang="es-ES" sz="700" b="1" i="1" cap="small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488293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1084735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agen 1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EB47FCD6-621B-0FA2-8410-5A12D82B9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41" y="980728"/>
            <a:ext cx="3847639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8245BED2-4C52-A1AD-F479-EFF55A0C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715250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ts val="5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CD68612D-60C8-6B4F-1757-51752F0C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ECC2E5-95A0-166F-4519-3391BC0B7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43EB40A8-856B-29B6-7A5C-AFC0AC4CC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</a:t>
            </a:r>
            <a:r>
              <a:rPr lang="es-ES" altLang="es-ES" sz="28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(Haendel)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Título">
            <a:extLst>
              <a:ext uri="{FF2B5EF4-FFF2-40B4-BE49-F238E27FC236}">
                <a16:creationId xmlns:a16="http://schemas.microsoft.com/office/drawing/2014/main" id="{781889CE-05B9-1237-E054-60FB62885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8915" name="5 CuadroTexto">
            <a:extLst>
              <a:ext uri="{FF2B5EF4-FFF2-40B4-BE49-F238E27FC236}">
                <a16:creationId xmlns:a16="http://schemas.microsoft.com/office/drawing/2014/main" id="{A427974E-B6DE-FC99-5F57-054164DA0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891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9E01A58-3089-ED6C-857C-158E4E24A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63" y="130492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63" y="28733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241458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079750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490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4084638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0B40DB5-5755-437D-8BF8-A122D3A16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D393B5F-7C06-778C-B30D-9876C753F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729EC028-A517-7E63-849D-BB92AC37E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F21B785-DE66-2FA9-633A-12EE179AC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A1AE50B9-3908-B374-B94B-9467CDA2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2" y="260648"/>
            <a:ext cx="7345363" cy="796925"/>
          </a:xfrm>
        </p:spPr>
        <p:txBody>
          <a:bodyPr/>
          <a:lstStyle/>
          <a:p>
            <a:pPr algn="r"/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ADVIENTO, ADVIENTO</a:t>
            </a: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C6BAD08-C62E-B3C3-AEAC-1648388DE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Adviento, Adviento,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viene el Señor.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Preparemos sus caminos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abriéndole las puertas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 nuestro corazón.</a:t>
            </a:r>
          </a:p>
        </p:txBody>
      </p:sp>
      <p:pic>
        <p:nvPicPr>
          <p:cNvPr id="23556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6860F1E6-36B8-FA62-F615-26D058170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3455988"/>
            <a:ext cx="4006850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0" descr="corazon-imagen-animada-0861">
            <a:extLst>
              <a:ext uri="{FF2B5EF4-FFF2-40B4-BE49-F238E27FC236}">
                <a16:creationId xmlns:a16="http://schemas.microsoft.com/office/drawing/2014/main" id="{DD887508-EA88-E6B6-BFD4-1A916BC95F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913CAEAC-ECC3-7F59-2DD2-448D38585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908050"/>
            <a:ext cx="7200900" cy="520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>
                <a:solidFill>
                  <a:srgbClr val="6600CC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1E171-CE88-2B19-3C8A-9333E039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">
            <a:extLst>
              <a:ext uri="{FF2B5EF4-FFF2-40B4-BE49-F238E27FC236}">
                <a16:creationId xmlns:a16="http://schemas.microsoft.com/office/drawing/2014/main" id="{9F35B1E5-09CE-BF59-B1B8-BBE20D3D8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72" y="1196752"/>
            <a:ext cx="4163932" cy="4448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78A71B6-E450-0C9F-E845-AA924D191210}"/>
              </a:ext>
            </a:extLst>
          </p:cNvPr>
          <p:cNvSpPr txBox="1"/>
          <p:nvPr/>
        </p:nvSpPr>
        <p:spPr>
          <a:xfrm rot="19267032">
            <a:off x="1971592" y="4165048"/>
            <a:ext cx="3183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Alegrarse</a:t>
            </a:r>
            <a:endParaRPr lang="es-E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  <p:pic>
        <p:nvPicPr>
          <p:cNvPr id="5" name="Picture 2" descr="José Nicolás Madrid: Evangelio del Día: María visita a Isabel (Lucas 1,39-56 )">
            <a:extLst>
              <a:ext uri="{FF2B5EF4-FFF2-40B4-BE49-F238E27FC236}">
                <a16:creationId xmlns:a16="http://schemas.microsoft.com/office/drawing/2014/main" id="{FE4E3702-3953-9B17-A451-A4F4A54B5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22" y="3282191"/>
            <a:ext cx="4170366" cy="317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9C54276C-FE87-D690-E09F-33F114BD5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88640"/>
            <a:ext cx="87129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IV DOMINGO DE ADVIENTO</a:t>
            </a: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B1CA7162-9B4A-5907-EF1C-FC8B20024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484784"/>
            <a:ext cx="4051196" cy="169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“¿Quién soy yo para que me visite la madre de mi Señor?”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D49C72C-ED55-EB14-9DE5-F3AC02A33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911" y="954772"/>
            <a:ext cx="1930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 1</a:t>
            </a:r>
          </a:p>
        </p:txBody>
      </p:sp>
    </p:spTree>
    <p:extLst>
      <p:ext uri="{BB962C8B-B14F-4D97-AF65-F5344CB8AC3E}">
        <p14:creationId xmlns:p14="http://schemas.microsoft.com/office/powerpoint/2010/main" val="2012286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449263" y="692150"/>
            <a:ext cx="7956550" cy="4986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</a:t>
            </a: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60350"/>
            <a:ext cx="4225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585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864235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179388" y="219075"/>
            <a:ext cx="8569325" cy="5157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Es Jesús el que viene de la luz,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el que un día quiso hacerse realidad.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Volverá con la nieve una vez más,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sin maleta, sin abrigo, al natural.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262C7E7-318B-98A4-9B83-BE1C3A8D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00" y="120650"/>
            <a:ext cx="5627688" cy="1143000"/>
          </a:xfrm>
        </p:spPr>
        <p:txBody>
          <a:bodyPr/>
          <a:lstStyle/>
          <a:p>
            <a:pPr eaLnBrk="1" hangingPunct="1"/>
            <a:r>
              <a:rPr lang="es-ES_tradnl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 ADORÉIS A NADIE</a:t>
            </a:r>
            <a:endParaRPr lang="es-ES" altLang="es-ES" sz="32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8491F3E0-7166-F73D-D6E1-014CFC614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981075"/>
            <a:ext cx="8051800" cy="56165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 (bis)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más;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6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Porque solo Él nos puede sostener.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más,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600">
              <a:latin typeface="Comic Sans MS" panose="030F0702030302020204" pitchFamily="66" charset="0"/>
            </a:endParaRPr>
          </a:p>
        </p:txBody>
      </p:sp>
      <p:pic>
        <p:nvPicPr>
          <p:cNvPr id="52228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70EF829D-484B-C3B5-2C2F-8CFA56855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57450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Imagen 2">
            <a:extLst>
              <a:ext uri="{FF2B5EF4-FFF2-40B4-BE49-F238E27FC236}">
                <a16:creationId xmlns:a16="http://schemas.microsoft.com/office/drawing/2014/main" id="{F0EB2345-B001-E2F4-A321-AB5C5241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CuadroTexto">
            <a:extLst>
              <a:ext uri="{FF2B5EF4-FFF2-40B4-BE49-F238E27FC236}">
                <a16:creationId xmlns:a16="http://schemas.microsoft.com/office/drawing/2014/main" id="{13A9F7E5-93D8-3B9B-6DF2-197DFD849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2227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C75ECDC1-9192-5184-1CB1-A8D9BA42A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5 Rectángulo">
            <a:extLst>
              <a:ext uri="{FF2B5EF4-FFF2-40B4-BE49-F238E27FC236}">
                <a16:creationId xmlns:a16="http://schemas.microsoft.com/office/drawing/2014/main" id="{179571EE-49B0-8438-52DF-0359B45C4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22287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825" y="125413"/>
            <a:ext cx="3384550" cy="796925"/>
          </a:xfrm>
        </p:spPr>
        <p:txBody>
          <a:bodyPr/>
          <a:lstStyle/>
          <a:p>
            <a:pPr algn="r"/>
            <a:r>
              <a:rPr lang="es-ES_tradnl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HÁGASE</a:t>
            </a:r>
            <a:endParaRPr lang="es-ES" altLang="es-ES" sz="40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-Gabriel, el ángel me saludó: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-¡Hola María! ¿Qué tal estás?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-Yo aquí jugando, ¿y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-Yo aquí volando.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-Traigo un mensaje del Padre Dios.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Serás la Madre del Salvador. ¿Cómo lo ves?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-Cosas de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 dije: ¡Hágase!, dije ¡Hágase!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Dios me fío, me cae muy bien.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22338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27647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">
            <a:extLst>
              <a:ext uri="{FF2B5EF4-FFF2-40B4-BE49-F238E27FC236}">
                <a16:creationId xmlns:a16="http://schemas.microsoft.com/office/drawing/2014/main" id="{E9AEED32-F5B3-5CDD-88F0-8D16DF310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72" y="1196752"/>
            <a:ext cx="4163932" cy="4448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AB96721-3550-6F5D-272B-55DF03D3108D}"/>
              </a:ext>
            </a:extLst>
          </p:cNvPr>
          <p:cNvSpPr txBox="1"/>
          <p:nvPr/>
        </p:nvSpPr>
        <p:spPr>
          <a:xfrm rot="19267032">
            <a:off x="1971592" y="4165048"/>
            <a:ext cx="3183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Alegrarse</a:t>
            </a:r>
            <a:endParaRPr lang="es-E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  <p:pic>
        <p:nvPicPr>
          <p:cNvPr id="5" name="Picture 2" descr="José Nicolás Madrid: Evangelio del Día: María visita a Isabel (Lucas 1,39-56 )">
            <a:extLst>
              <a:ext uri="{FF2B5EF4-FFF2-40B4-BE49-F238E27FC236}">
                <a16:creationId xmlns:a16="http://schemas.microsoft.com/office/drawing/2014/main" id="{57C9D5ED-DF19-3137-2592-A88A8F813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22" y="3282191"/>
            <a:ext cx="4170366" cy="317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F9D8C8EB-335D-0983-AE94-A13975C7D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88640"/>
            <a:ext cx="87129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IV DOMINGO DE ADVIENTO</a:t>
            </a: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46ABC98B-64F7-3976-D15E-DDCF11490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484784"/>
            <a:ext cx="4051196" cy="169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“¿Quién soy yo para que me visite la madre de mi Señor?”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3">
            <a:extLst>
              <a:ext uri="{FF2B5EF4-FFF2-40B4-BE49-F238E27FC236}">
                <a16:creationId xmlns:a16="http://schemas.microsoft.com/office/drawing/2014/main" id="{43898E43-8850-DEE9-E86B-68FB8E099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15888"/>
            <a:ext cx="5226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6627" name="CuadroTexto 6">
            <a:extLst>
              <a:ext uri="{FF2B5EF4-FFF2-40B4-BE49-F238E27FC236}">
                <a16:creationId xmlns:a16="http://schemas.microsoft.com/office/drawing/2014/main" id="{A0239A2F-1843-6566-988D-FE915739A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08A5CE17-A57C-F612-E6EF-A6AA8F3D4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6629" name="CuadroTexto 6">
            <a:extLst>
              <a:ext uri="{FF2B5EF4-FFF2-40B4-BE49-F238E27FC236}">
                <a16:creationId xmlns:a16="http://schemas.microsoft.com/office/drawing/2014/main" id="{EFA10413-198E-4F2F-5E9F-81ED4A37E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25725"/>
            <a:ext cx="70754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A9C3DE52-8C22-0063-CBC6-A38B7187F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700D9DEF-A615-1273-0E85-82E6C836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398463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66D8D2D-282A-3B03-D7F2-8C43A83C0FD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333375"/>
            <a:ext cx="8893175" cy="5767388"/>
          </a:xfrm>
        </p:spPr>
        <p:txBody>
          <a:bodyPr rtlCol="0">
            <a:norm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24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200" b="1" u="sng" dirty="0">
              <a:solidFill>
                <a:srgbClr val="00206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Profecía de Miqueas</a:t>
            </a: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rgbClr val="6600CC"/>
                </a:solidFill>
                <a:latin typeface="Comic Sans MS" pitchFamily="66" charset="0"/>
              </a:rPr>
              <a:t>Oh, Dios, restáuranos, que brille tu rostro y nos salve.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6600CC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endParaRPr lang="es-ES_tradnl" sz="20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Carta a los Hebreos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D825308F-5F8F-EB0C-ACBD-B3ECFE2E3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3513587"/>
            <a:ext cx="3172976" cy="26635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3">
            <a:extLst>
              <a:ext uri="{FF2B5EF4-FFF2-40B4-BE49-F238E27FC236}">
                <a16:creationId xmlns:a16="http://schemas.microsoft.com/office/drawing/2014/main" id="{14E6A904-286B-84B6-2E52-22BBC0611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98060"/>
            <a:ext cx="39295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_tradnl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ARANATHA</a:t>
            </a:r>
          </a:p>
        </p:txBody>
      </p:sp>
      <p:sp>
        <p:nvSpPr>
          <p:cNvPr id="12291" name="CuadroTexto 6">
            <a:extLst>
              <a:ext uri="{FF2B5EF4-FFF2-40B4-BE49-F238E27FC236}">
                <a16:creationId xmlns:a16="http://schemas.microsoft.com/office/drawing/2014/main" id="{7177E203-3C56-D492-5BB4-3A74757E4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980728"/>
            <a:ext cx="7956024" cy="2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EBD41917-53E8-D9D0-0D07-FE1B4040B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D6E3F1C-F69A-1152-A40C-3B259E29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2BC2E-6DE4-56CD-5BEE-E69738EB4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">
            <a:extLst>
              <a:ext uri="{FF2B5EF4-FFF2-40B4-BE49-F238E27FC236}">
                <a16:creationId xmlns:a16="http://schemas.microsoft.com/office/drawing/2014/main" id="{CF69B631-E61E-1E67-342F-1F08D5C2D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72" y="1196752"/>
            <a:ext cx="4163932" cy="44488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8011D51-B709-1237-84F7-F0734CC563A7}"/>
              </a:ext>
            </a:extLst>
          </p:cNvPr>
          <p:cNvSpPr txBox="1"/>
          <p:nvPr/>
        </p:nvSpPr>
        <p:spPr>
          <a:xfrm rot="19267032">
            <a:off x="1971592" y="4165048"/>
            <a:ext cx="3183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Alegrarse</a:t>
            </a:r>
            <a:endParaRPr lang="es-E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  <p:pic>
        <p:nvPicPr>
          <p:cNvPr id="5" name="Picture 2" descr="José Nicolás Madrid: Evangelio del Día: María visita a Isabel (Lucas 1,39-56 )">
            <a:extLst>
              <a:ext uri="{FF2B5EF4-FFF2-40B4-BE49-F238E27FC236}">
                <a16:creationId xmlns:a16="http://schemas.microsoft.com/office/drawing/2014/main" id="{4782BB49-CD96-2745-9979-F6C84D6DC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22" y="3282191"/>
            <a:ext cx="4170366" cy="317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D4588577-4378-1EE4-2C82-6F6AC594F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88640"/>
            <a:ext cx="87129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IV DOMINGO DE ADVIENTO</a:t>
            </a: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6C4B36D2-B318-D4F9-FCA7-C3414EBB4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484784"/>
            <a:ext cx="4051196" cy="169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“¿Quién soy yo para que me visite la madre de mi Señor?”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DAFEEB8-1CC1-ADE7-85AA-CD452CF5A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911" y="954772"/>
            <a:ext cx="1930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 1</a:t>
            </a:r>
          </a:p>
        </p:txBody>
      </p:sp>
    </p:spTree>
    <p:extLst>
      <p:ext uri="{BB962C8B-B14F-4D97-AF65-F5344CB8AC3E}">
        <p14:creationId xmlns:p14="http://schemas.microsoft.com/office/powerpoint/2010/main" val="393925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8732</TotalTime>
  <Words>1599</Words>
  <Application>Microsoft Office PowerPoint</Application>
  <PresentationFormat>Presentación en pantalla (4:3)</PresentationFormat>
  <Paragraphs>232</Paragraphs>
  <Slides>29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1" baseType="lpstr">
      <vt:lpstr>Arial</vt:lpstr>
      <vt:lpstr>Baskerville Old Face</vt:lpstr>
      <vt:lpstr>Bodoni MT Black</vt:lpstr>
      <vt:lpstr>Calibri</vt:lpstr>
      <vt:lpstr>Comic Sans MS</vt:lpstr>
      <vt:lpstr>Dreaming Outloud Script Pro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ADORÉIS A NADIE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782</cp:revision>
  <dcterms:created xsi:type="dcterms:W3CDTF">2008-10-09T14:11:57Z</dcterms:created>
  <dcterms:modified xsi:type="dcterms:W3CDTF">2024-12-18T22:08:53Z</dcterms:modified>
</cp:coreProperties>
</file>