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38"/>
  </p:notesMasterIdLst>
  <p:sldIdLst>
    <p:sldId id="1377" r:id="rId2"/>
    <p:sldId id="1290" r:id="rId3"/>
    <p:sldId id="287" r:id="rId4"/>
    <p:sldId id="304" r:id="rId5"/>
    <p:sldId id="268" r:id="rId6"/>
    <p:sldId id="1296" r:id="rId7"/>
    <p:sldId id="269" r:id="rId8"/>
    <p:sldId id="270" r:id="rId9"/>
    <p:sldId id="882" r:id="rId10"/>
    <p:sldId id="1381" r:id="rId11"/>
    <p:sldId id="415" r:id="rId12"/>
    <p:sldId id="339" r:id="rId13"/>
    <p:sldId id="1289" r:id="rId14"/>
    <p:sldId id="1298" r:id="rId15"/>
    <p:sldId id="1023" r:id="rId16"/>
    <p:sldId id="764" r:id="rId17"/>
    <p:sldId id="1360" r:id="rId18"/>
    <p:sldId id="1336" r:id="rId19"/>
    <p:sldId id="1277" r:id="rId20"/>
    <p:sldId id="347" r:id="rId21"/>
    <p:sldId id="1028" r:id="rId22"/>
    <p:sldId id="348" r:id="rId23"/>
    <p:sldId id="349" r:id="rId24"/>
    <p:sldId id="1374" r:id="rId25"/>
    <p:sldId id="1376" r:id="rId26"/>
    <p:sldId id="766" r:id="rId27"/>
    <p:sldId id="1378" r:id="rId28"/>
    <p:sldId id="275" r:id="rId29"/>
    <p:sldId id="276" r:id="rId30"/>
    <p:sldId id="277" r:id="rId31"/>
    <p:sldId id="744" r:id="rId32"/>
    <p:sldId id="286" r:id="rId33"/>
    <p:sldId id="1292" r:id="rId34"/>
    <p:sldId id="1293" r:id="rId35"/>
    <p:sldId id="1294" r:id="rId36"/>
    <p:sldId id="699" r:id="rId3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73" d="100"/>
          <a:sy n="73" d="100"/>
        </p:scale>
        <p:origin x="127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20/12/2024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EA30294A-F17D-9B77-2551-0825D218BA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BDD63BDB-7901-A538-8251-3156A228D3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854D5ED5-5DFA-E68D-8C78-6DFA3F30E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4EFB75-9B59-4DC5-AE13-2E40A500198D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36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12/20/2024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12/20/2024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2.jpeg"/><Relationship Id="rId7" Type="http://schemas.openxmlformats.org/officeDocument/2006/relationships/image" Target="../media/image26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gi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291427">
            <a:off x="1166535" y="554008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69D242E-03EB-FDC6-D37C-9ADB7B82C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4425188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	      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	  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      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	            y resucitó al tercer día, 		     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70631"/>
            <a:ext cx="4068762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 dirty="0">
                <a:latin typeface="Comic Sans MS" panose="030F0702030302020204" pitchFamily="66" charset="0"/>
              </a:rPr>
              <a:t>	  Amén</a:t>
            </a:r>
            <a:r>
              <a:rPr lang="es-ES" altLang="es-ES" sz="16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798305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08303" y="5178304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rmAutofit fontScale="92500" lnSpcReduction="10000"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descendió a los infiernos, al tercer día resucitó de entre  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     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5850"/>
            <a:ext cx="22320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Amén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u="sng" dirty="0"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latin typeface="Comic Sans MS" panose="030F0702030302020204" pitchFamily="66" charset="0"/>
              </a:rPr>
              <a:t>			</a:t>
            </a:r>
            <a:r>
              <a:rPr 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02" y="123825"/>
            <a:ext cx="3810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 err="1">
                <a:latin typeface="Comic Sans MS" panose="030F0702030302020204" pitchFamily="66" charset="0"/>
              </a:rPr>
              <a:t>Yoooo</a:t>
            </a:r>
            <a:r>
              <a:rPr lang="es-ES" altLang="es-ES" dirty="0">
                <a:latin typeface="Comic Sans MS" panose="030F0702030302020204" pitchFamily="66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dirty="0">
              <a:latin typeface="Comic Sans MS" panose="030F0702030302020204" pitchFamily="66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735013"/>
            <a:ext cx="1577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043113"/>
            <a:ext cx="469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76250"/>
            <a:ext cx="681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Ohh…es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2800">
              <a:latin typeface="Comic Sans MS" panose="030F0702030302020204" pitchFamily="66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15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1268413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781300"/>
            <a:ext cx="5207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3463" y="446088"/>
            <a:ext cx="793115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      </a:t>
            </a: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3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549275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88913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 u="sng"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52736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3600" b="1" cap="small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0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936" y="173204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CONSAGRACIÓN</a:t>
            </a: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04925"/>
            <a:ext cx="3952305" cy="351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7 Rectángulo">
            <a:extLst>
              <a:ext uri="{FF2B5EF4-FFF2-40B4-BE49-F238E27FC236}">
                <a16:creationId xmlns:a16="http://schemas.microsoft.com/office/drawing/2014/main" id="{0926DA6A-3C7F-5F18-945E-B8F10083D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333375"/>
            <a:ext cx="66579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u="sng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VENID QUE HOY ES NOCHEBUENA</a:t>
            </a:r>
            <a:endParaRPr lang="es-ES" altLang="es-ES" sz="2800" u="sng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4035" name="4 Rectángulo">
            <a:extLst>
              <a:ext uri="{FF2B5EF4-FFF2-40B4-BE49-F238E27FC236}">
                <a16:creationId xmlns:a16="http://schemas.microsoft.com/office/drawing/2014/main" id="{5EBC2870-29EF-13A0-E904-23327FF1F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1154113"/>
            <a:ext cx="6959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Nace el Niño en un portal,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Él nos trae la paz,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Él nos trae la Navidad,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nos trae la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i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Venid que es hoy Nochebuena,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venid que es hoy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Los pastores ya van caminando al portal,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i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i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i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4036" name="CuadroTexto 6">
            <a:extLst>
              <a:ext uri="{FF2B5EF4-FFF2-40B4-BE49-F238E27FC236}">
                <a16:creationId xmlns:a16="http://schemas.microsoft.com/office/drawing/2014/main" id="{56612EB8-E488-9E1D-B11A-EB2091C8B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44037" name="Picture 8" descr="velas">
            <a:extLst>
              <a:ext uri="{FF2B5EF4-FFF2-40B4-BE49-F238E27FC236}">
                <a16:creationId xmlns:a16="http://schemas.microsoft.com/office/drawing/2014/main" id="{A718A75E-287E-456B-3C23-42FD0F6ECB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13" y="1079500"/>
            <a:ext cx="2347912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798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0538"/>
            <a:ext cx="4532313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en la            como en el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 dirty="0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725174" y="212447"/>
            <a:ext cx="196399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654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…Daos fraternalmente la paz </a:t>
            </a:r>
            <a:endParaRPr lang="es-ES" b="1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847448"/>
            <a:ext cx="4104456" cy="390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5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solidFill>
                  <a:srgbClr val="CC0000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n 2" descr="Un dibujo de una niña&#10;&#10;Descripción generada automáticamente con confianza media">
            <a:extLst>
              <a:ext uri="{FF2B5EF4-FFF2-40B4-BE49-F238E27FC236}">
                <a16:creationId xmlns:a16="http://schemas.microsoft.com/office/drawing/2014/main" id="{836ECB5D-2C7A-17AD-C381-ED681637B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109055"/>
            <a:ext cx="3511680" cy="5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n 14">
            <a:extLst>
              <a:ext uri="{FF2B5EF4-FFF2-40B4-BE49-F238E27FC236}">
                <a16:creationId xmlns:a16="http://schemas.microsoft.com/office/drawing/2014/main" id="{200F7AD9-215B-8092-82BC-720C2C99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A1E61441-24E8-54ED-F9AD-0EEFD55B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CuadroTexto 8">
            <a:extLst>
              <a:ext uri="{FF2B5EF4-FFF2-40B4-BE49-F238E27FC236}">
                <a16:creationId xmlns:a16="http://schemas.microsoft.com/office/drawing/2014/main" id="{BD49896A-D21F-94C5-BBF4-A2AA654DF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869160"/>
            <a:ext cx="331311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¡ES NAVIDAD</a:t>
            </a: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!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62784D5-1370-C7C7-3A61-6C46116369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280" y="260648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6234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4D8C5024-89BC-E842-86BA-9C368D190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620713"/>
            <a:ext cx="4572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Navidad es Navidad,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toda la tierra se alegra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y se entristece la mar.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Marinero ¿a dónde vas?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Deja tus redes y reza,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mira la estrella pasar.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 </a:t>
            </a:r>
            <a:endParaRPr lang="es-ES" altLang="es-ES" sz="2000" b="1">
              <a:latin typeface="Comic Sans MS" panose="030F0702030302020204" pitchFamily="66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A9A57B96-321C-0C72-1EA8-A04760E52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9F93B8A5-728F-6AD8-4DF1-4ACB3E6C4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44450"/>
            <a:ext cx="5145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CANCIÓN DE NAVIDAD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941" name="CuadroTexto 6">
            <a:extLst>
              <a:ext uri="{FF2B5EF4-FFF2-40B4-BE49-F238E27FC236}">
                <a16:creationId xmlns:a16="http://schemas.microsoft.com/office/drawing/2014/main" id="{BFEE2400-B05E-C986-4BD6-7B46D026F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39942" name="Picture 8" descr="velas">
            <a:extLst>
              <a:ext uri="{FF2B5EF4-FFF2-40B4-BE49-F238E27FC236}">
                <a16:creationId xmlns:a16="http://schemas.microsoft.com/office/drawing/2014/main" id="{EC93F223-159B-FDB1-D6D6-8DC8EFC7FD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233488"/>
            <a:ext cx="275907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ángulo 4">
            <a:extLst>
              <a:ext uri="{FF2B5EF4-FFF2-40B4-BE49-F238E27FC236}">
                <a16:creationId xmlns:a16="http://schemas.microsoft.com/office/drawing/2014/main" id="{25D88FC3-7F25-9067-C0BF-637866554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365125"/>
            <a:ext cx="4572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Noches blancas de hospital,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dejad el llanto esta noche,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que el Niño está por llegar.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Caminante sin hogar,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ven a mi casa esta noche,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que mañana ¡Dios dirá!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deja tu alforja llenar,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deja tu alforja llenar,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  <a:endParaRPr lang="es-ES" altLang="es-ES" sz="2000" b="1">
              <a:latin typeface="Comic Sans MS" panose="030F0702030302020204" pitchFamily="66" charset="0"/>
            </a:endParaRPr>
          </a:p>
        </p:txBody>
      </p:sp>
      <p:sp>
        <p:nvSpPr>
          <p:cNvPr id="40963" name="CuadroTexto 6">
            <a:extLst>
              <a:ext uri="{FF2B5EF4-FFF2-40B4-BE49-F238E27FC236}">
                <a16:creationId xmlns:a16="http://schemas.microsoft.com/office/drawing/2014/main" id="{D1294C9D-465A-9586-F8F8-30D60573C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2/3</a:t>
            </a:r>
          </a:p>
        </p:txBody>
      </p:sp>
      <p:sp>
        <p:nvSpPr>
          <p:cNvPr id="40964" name="CuadroTexto 6">
            <a:extLst>
              <a:ext uri="{FF2B5EF4-FFF2-40B4-BE49-F238E27FC236}">
                <a16:creationId xmlns:a16="http://schemas.microsoft.com/office/drawing/2014/main" id="{76C748F2-5AE7-4922-1F84-DA56CE0D2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0965" name="Imagen 5">
            <a:extLst>
              <a:ext uri="{FF2B5EF4-FFF2-40B4-BE49-F238E27FC236}">
                <a16:creationId xmlns:a16="http://schemas.microsoft.com/office/drawing/2014/main" id="{1326B3BA-8FFD-EF10-129A-3B354BD9C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520825"/>
            <a:ext cx="296703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Imagen 2">
            <a:extLst>
              <a:ext uri="{FF2B5EF4-FFF2-40B4-BE49-F238E27FC236}">
                <a16:creationId xmlns:a16="http://schemas.microsoft.com/office/drawing/2014/main" id="{A55AACF7-6353-F158-96EF-C1E6B3E45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8" y="2895600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4 Rectángulo">
            <a:extLst>
              <a:ext uri="{FF2B5EF4-FFF2-40B4-BE49-F238E27FC236}">
                <a16:creationId xmlns:a16="http://schemas.microsoft.com/office/drawing/2014/main" id="{B5C3502E-C174-2AB5-734C-833D10774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1154113"/>
            <a:ext cx="73437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ángeles vienen cantando,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estrella empieza a brillar,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en la torre las campanas no cesan de tocar,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Venid que es hoy Nochebuena,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venid que es hoy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Los pastores ya van caminando al portal,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11C5FFE-9695-0495-689E-303D74BA3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45060" name="Imagen 5">
            <a:extLst>
              <a:ext uri="{FF2B5EF4-FFF2-40B4-BE49-F238E27FC236}">
                <a16:creationId xmlns:a16="http://schemas.microsoft.com/office/drawing/2014/main" id="{73DF6E4F-90DC-AA80-6FD8-A79E29537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8575"/>
            <a:ext cx="2708275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Imagen 2">
            <a:extLst>
              <a:ext uri="{FF2B5EF4-FFF2-40B4-BE49-F238E27FC236}">
                <a16:creationId xmlns:a16="http://schemas.microsoft.com/office/drawing/2014/main" id="{E0AB47AF-1757-F4EF-BB03-DB15D986C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13" y="1279525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8544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ángulo 4">
            <a:extLst>
              <a:ext uri="{FF2B5EF4-FFF2-40B4-BE49-F238E27FC236}">
                <a16:creationId xmlns:a16="http://schemas.microsoft.com/office/drawing/2014/main" id="{2DAF0D63-A5A8-C171-B03B-E407A8C6B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230188"/>
            <a:ext cx="5148263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Ven soldado, vuelve ya,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para curar tus heridas,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para prestarte la Paz.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Navidad es Navidad,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toda la tierra se alegra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y se entristece la mar.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Tú que escuchas mi mensaje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haz en tu casa un altar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deja el odio y ven conmigo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41987" name="CuadroTexto 6">
            <a:extLst>
              <a:ext uri="{FF2B5EF4-FFF2-40B4-BE49-F238E27FC236}">
                <a16:creationId xmlns:a16="http://schemas.microsoft.com/office/drawing/2014/main" id="{3B850F56-A4A1-950F-155E-BC295B901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3/3</a:t>
            </a:r>
          </a:p>
        </p:txBody>
      </p:sp>
      <p:sp>
        <p:nvSpPr>
          <p:cNvPr id="41988" name="CuadroTexto 6">
            <a:extLst>
              <a:ext uri="{FF2B5EF4-FFF2-40B4-BE49-F238E27FC236}">
                <a16:creationId xmlns:a16="http://schemas.microsoft.com/office/drawing/2014/main" id="{937BE9F5-30FD-7293-6127-4E3879608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1989" name="Picture 8" descr="velas">
            <a:extLst>
              <a:ext uri="{FF2B5EF4-FFF2-40B4-BE49-F238E27FC236}">
                <a16:creationId xmlns:a16="http://schemas.microsoft.com/office/drawing/2014/main" id="{DEA04E49-6C05-D75F-D3CE-F5EC4E70A5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600075"/>
            <a:ext cx="2759075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907704" y="881062"/>
            <a:ext cx="6419155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Dime Niño, ¿de quién eres todo vestido de blanco?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Soy de la Virgen María y del Espíritu Santo.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0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Resuenen con alegría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los cánticos de mi tierra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viva el niño de Dios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que nació en la Nochebuena.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b="1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viene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nosotros nos iremos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 volveremos más. </a:t>
            </a:r>
          </a:p>
          <a:p>
            <a:pPr eaLnBrk="1" hangingPunct="1">
              <a:defRPr/>
            </a:pPr>
            <a:endParaRPr lang="es-ES" altLang="es-ES" sz="36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222250"/>
            <a:ext cx="2720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859" y="2420888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6974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7107" name="Imagen 10">
            <a:extLst>
              <a:ext uri="{FF2B5EF4-FFF2-40B4-BE49-F238E27FC236}">
                <a16:creationId xmlns:a16="http://schemas.microsoft.com/office/drawing/2014/main" id="{5CF6E504-B074-F875-BFC1-C6C6DBD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533525"/>
            <a:ext cx="81105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33375"/>
            <a:ext cx="48910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LOS PECES EN EL RIO</a:t>
            </a:r>
            <a:endParaRPr lang="es-ES" altLang="es-ES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8131" name="Imagen 10">
            <a:extLst>
              <a:ext uri="{FF2B5EF4-FFF2-40B4-BE49-F238E27FC236}">
                <a16:creationId xmlns:a16="http://schemas.microsoft.com/office/drawing/2014/main" id="{6A7F6D59-08B9-ABBC-6EDB-EB213C5CE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155700"/>
            <a:ext cx="81819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  <a:endParaRPr lang="es-ES" altLang="es-ES" sz="2400" b="1" i="1" dirty="0">
              <a:latin typeface="Comic Sans MS" panose="030F0702030302020204" pitchFamily="66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/3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5400" dirty="0">
                <a:solidFill>
                  <a:srgbClr val="CC0000"/>
                </a:solidFill>
                <a:latin typeface="Comic Sans MS" panose="030F0702030302020204" pitchFamily="66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6C19E13-B6E6-4AC1-DA94-CCC19E02D8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3" y="5157192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D15F2ECF-6252-226D-2472-51C431B94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7C4AC7B8-10B3-128A-B9AC-C0727107F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n 2" descr="Un dibujo de una niña&#10;&#10;Descripción generada automáticamente con confianza media">
            <a:extLst>
              <a:ext uri="{FF2B5EF4-FFF2-40B4-BE49-F238E27FC236}">
                <a16:creationId xmlns:a16="http://schemas.microsoft.com/office/drawing/2014/main" id="{836ECB5D-2C7A-17AD-C381-ED681637B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109055"/>
            <a:ext cx="3511680" cy="5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n 14">
            <a:extLst>
              <a:ext uri="{FF2B5EF4-FFF2-40B4-BE49-F238E27FC236}">
                <a16:creationId xmlns:a16="http://schemas.microsoft.com/office/drawing/2014/main" id="{200F7AD9-215B-8092-82BC-720C2C99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A1E61441-24E8-54ED-F9AD-0EEFD55B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CuadroTexto 8">
            <a:extLst>
              <a:ext uri="{FF2B5EF4-FFF2-40B4-BE49-F238E27FC236}">
                <a16:creationId xmlns:a16="http://schemas.microsoft.com/office/drawing/2014/main" id="{BD49896A-D21F-94C5-BBF4-A2AA654DF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869160"/>
            <a:ext cx="331311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¡ES NAVIDAD</a:t>
            </a: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!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386804B-607D-C64B-4EAF-EA25F1D79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2650" y="188640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ángeles bajan del cielo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cantando un himno de paz;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Navidad,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Navidad.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15888"/>
            <a:ext cx="4740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G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692150"/>
            <a:ext cx="77771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A ti, Padre Dios, alabamos y gracias te damos, Señor,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Salvador,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tierra repite el mensaje y canta el himno de paz,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052513"/>
            <a:ext cx="7632700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2400" b="1" u="sng" dirty="0">
                <a:latin typeface="Comic Sans MS" panose="030F0702030302020204" pitchFamily="66" charset="0"/>
              </a:rPr>
              <a:t>1ª LECTURA</a:t>
            </a:r>
            <a:r>
              <a:rPr lang="es-ES_tradnl" altLang="es-ES" sz="2400" b="1" dirty="0">
                <a:latin typeface="Comic Sans MS" panose="030F0702030302020204" pitchFamily="66" charset="0"/>
              </a:rPr>
              <a:t>: Libro de Isaías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400" b="1" u="sng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SALMO:</a:t>
            </a:r>
            <a:r>
              <a:rPr lang="es-ES" altLang="es-ES" sz="2400" b="1" dirty="0">
                <a:latin typeface="Comic Sans MS" panose="030F0702030302020204" pitchFamily="66" charset="0"/>
              </a:rPr>
              <a:t>  </a:t>
            </a: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Los confines de la tierra han contemplado la salvación de nuestro Dios.</a:t>
            </a:r>
          </a:p>
          <a:p>
            <a:pPr marL="0" indent="0" eaLnBrk="1" hangingPunct="1">
              <a:buFontTx/>
              <a:buNone/>
              <a:defRPr/>
            </a:pPr>
            <a:endParaRPr lang="es-ES" altLang="es-ES" sz="18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2ª LECTURA:</a:t>
            </a:r>
            <a:r>
              <a:rPr lang="es-ES" altLang="es-ES" sz="2400" b="1" dirty="0">
                <a:latin typeface="Comic Sans MS" panose="030F0702030302020204" pitchFamily="66" charset="0"/>
              </a:rPr>
              <a:t> </a:t>
            </a:r>
            <a:r>
              <a:rPr lang="es-ES_tradnl" altLang="es-ES" sz="2400" b="1" dirty="0">
                <a:latin typeface="Comic Sans MS" panose="030F0702030302020204" pitchFamily="66" charset="0"/>
              </a:rPr>
              <a:t>Carta a los Hebreos</a:t>
            </a:r>
            <a:endParaRPr lang="es-ES_tradnl" altLang="es-ES" sz="2400" b="1" u="sng" dirty="0">
              <a:latin typeface="Comic Sans MS" panose="030F0702030302020204" pitchFamily="66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76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>
                <a:latin typeface="Comic Sans MS" panose="030F0702030302020204" pitchFamily="66" charset="0"/>
              </a:rPr>
              <a:t>L</a:t>
            </a:r>
            <a:r>
              <a:rPr lang="es-ES" altLang="es-ES" b="1" u="sng">
                <a:latin typeface="Comic Sans MS" panose="030F0702030302020204" pitchFamily="66" charset="0"/>
              </a:rPr>
              <a:t>ITURGIA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944938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773238"/>
            <a:ext cx="7272338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El Niño Dios ha nacido en Belén, Aleluya, Aleluyaaa.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Quiere nacer en nosotros también, Aleluya, Aleluyaaa.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uadroTexto 1">
            <a:extLst>
              <a:ext uri="{FF2B5EF4-FFF2-40B4-BE49-F238E27FC236}">
                <a16:creationId xmlns:a16="http://schemas.microsoft.com/office/drawing/2014/main" id="{9A5C8B70-B06D-B04D-F7E1-87D899EC8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1520416"/>
            <a:ext cx="1408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san Juan 1</a:t>
            </a:r>
          </a:p>
        </p:txBody>
      </p:sp>
      <p:sp>
        <p:nvSpPr>
          <p:cNvPr id="21507" name="CuadroTexto 1">
            <a:extLst>
              <a:ext uri="{FF2B5EF4-FFF2-40B4-BE49-F238E27FC236}">
                <a16:creationId xmlns:a16="http://schemas.microsoft.com/office/drawing/2014/main" id="{40420191-7F0E-1BB8-BBE2-89C92E9AA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978" y="195902"/>
            <a:ext cx="73342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“El Verbo se hizo carne y habitó entre nosotros”</a:t>
            </a:r>
          </a:p>
        </p:txBody>
      </p:sp>
      <p:pic>
        <p:nvPicPr>
          <p:cNvPr id="21508" name="Marcador de contenido 4" descr="Ilustrado por. Patxi Velasco Fano - PDF Free Download">
            <a:extLst>
              <a:ext uri="{FF2B5EF4-FFF2-40B4-BE49-F238E27FC236}">
                <a16:creationId xmlns:a16="http://schemas.microsoft.com/office/drawing/2014/main" id="{E25D9C0C-9F72-C4C9-9F49-2F3CC4F7F033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888" y="1495446"/>
            <a:ext cx="2736304" cy="3867108"/>
          </a:xfr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599B80A-6597-A358-7E57-937A1BAB1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2650" y="1505896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8946</TotalTime>
  <Words>2018</Words>
  <Application>Microsoft Office PowerPoint</Application>
  <PresentationFormat>Presentación en pantalla (4:3)</PresentationFormat>
  <Paragraphs>297</Paragraphs>
  <Slides>36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7" baseType="lpstr">
      <vt:lpstr>Arial</vt:lpstr>
      <vt:lpstr>Ballpark</vt:lpstr>
      <vt:lpstr>Baskerville Old Face</vt:lpstr>
      <vt:lpstr>Bodoni MT Black</vt:lpstr>
      <vt:lpstr>Calibri</vt:lpstr>
      <vt:lpstr>Comic Sans MS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826</cp:revision>
  <dcterms:created xsi:type="dcterms:W3CDTF">2008-10-09T14:11:57Z</dcterms:created>
  <dcterms:modified xsi:type="dcterms:W3CDTF">2024-12-20T22:43:11Z</dcterms:modified>
</cp:coreProperties>
</file>