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7"/>
  </p:notesMasterIdLst>
  <p:sldIdLst>
    <p:sldId id="1377" r:id="rId2"/>
    <p:sldId id="1381" r:id="rId3"/>
    <p:sldId id="1300" r:id="rId4"/>
    <p:sldId id="1378" r:id="rId5"/>
    <p:sldId id="268" r:id="rId6"/>
    <p:sldId id="1296" r:id="rId7"/>
    <p:sldId id="269" r:id="rId8"/>
    <p:sldId id="270" r:id="rId9"/>
    <p:sldId id="1379" r:id="rId10"/>
    <p:sldId id="1384" r:id="rId11"/>
    <p:sldId id="415" r:id="rId12"/>
    <p:sldId id="339" r:id="rId13"/>
    <p:sldId id="1289" r:id="rId14"/>
    <p:sldId id="1298" r:id="rId15"/>
    <p:sldId id="1023" r:id="rId16"/>
    <p:sldId id="764" r:id="rId17"/>
    <p:sldId id="1360" r:id="rId18"/>
    <p:sldId id="1336" r:id="rId19"/>
    <p:sldId id="1277" r:id="rId20"/>
    <p:sldId id="347" r:id="rId21"/>
    <p:sldId id="1385" r:id="rId22"/>
    <p:sldId id="348" r:id="rId23"/>
    <p:sldId id="349" r:id="rId24"/>
    <p:sldId id="1374" r:id="rId25"/>
    <p:sldId id="1376" r:id="rId26"/>
    <p:sldId id="766" r:id="rId27"/>
    <p:sldId id="1386" r:id="rId28"/>
    <p:sldId id="1316" r:id="rId29"/>
    <p:sldId id="1317" r:id="rId30"/>
    <p:sldId id="1390" r:id="rId31"/>
    <p:sldId id="1391" r:id="rId32"/>
    <p:sldId id="744" r:id="rId33"/>
    <p:sldId id="1302" r:id="rId34"/>
    <p:sldId id="1304" r:id="rId35"/>
    <p:sldId id="1303" r:id="rId36"/>
    <p:sldId id="1383" r:id="rId37"/>
    <p:sldId id="1305" r:id="rId38"/>
    <p:sldId id="1387" r:id="rId39"/>
    <p:sldId id="1388" r:id="rId40"/>
    <p:sldId id="1389" r:id="rId41"/>
    <p:sldId id="1382" r:id="rId42"/>
    <p:sldId id="1308" r:id="rId43"/>
    <p:sldId id="1309" r:id="rId44"/>
    <p:sldId id="286" r:id="rId45"/>
    <p:sldId id="699" r:id="rId4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73" d="100"/>
          <a:sy n="73" d="100"/>
        </p:scale>
        <p:origin x="12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25/12/2024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2105F8F1-A2C6-CBC2-9A58-A63B61A77C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A760D34C-59BB-385F-8461-885197B29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EAB81576-FF93-8749-7F17-5E137D134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45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12/25/2024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12/25/2024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gif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2.jpeg"/><Relationship Id="rId7" Type="http://schemas.openxmlformats.org/officeDocument/2006/relationships/image" Target="../media/image13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7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5D49592-8A3B-F9F5-94BE-C62F01D23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766" y="1678871"/>
            <a:ext cx="2448272" cy="231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	      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	  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      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	            y resucitó al tercer día, 		     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70631"/>
            <a:ext cx="406876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 dirty="0">
                <a:latin typeface="Comic Sans MS" panose="030F0702030302020204" pitchFamily="66" charset="0"/>
              </a:rPr>
              <a:t>	  Amén</a:t>
            </a:r>
            <a:r>
              <a:rPr lang="es-ES" altLang="es-ES" sz="16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798305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08303" y="5178304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CCDD0ED-DE53-2D68-A628-9FAD4DF7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9D70D9D-B068-51AA-7B24-C7CFEC12E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E07A9872-412D-F044-9AAF-CDBB934EB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58" y="5981787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D7E454-B6FF-AA77-86EA-C86A1B12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026498-C98E-1AD4-21E0-7605E169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3CCC9BD-47BD-82C5-A4C2-25934C7B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9601277-B031-5992-38D0-F17681885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15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B2738A9-47D9-6F04-0158-A7B077ACD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A2C7F42-5DF8-A902-25CB-C914A29A0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B94DF7C-1200-1365-681D-59650F325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65231EC-3E41-B57B-79AC-8608EFA4F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52736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cap="small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16DC7E-025F-6EF6-FE7E-C5900BA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6BD0D9F-846C-0EE7-45A3-BFE69D7D4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97497CD-0D7F-5371-7116-554F3C8BA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66EA997-3E3B-04D1-D411-4DD65B72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latin typeface="Comic Sans MS" panose="030F0702030302020204" pitchFamily="66" charset="0"/>
            </a:endParaRP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304925"/>
            <a:ext cx="3829050" cy="340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4DBD68A-296F-28C1-DD55-5BAE93FB9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E5DD0CD-E7E6-52FD-E4C5-026F86432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7 Marcador de contenido">
            <a:extLst>
              <a:ext uri="{FF2B5EF4-FFF2-40B4-BE49-F238E27FC236}">
                <a16:creationId xmlns:a16="http://schemas.microsoft.com/office/drawing/2014/main" id="{4BAAE2D7-23AB-63ED-4457-9CA93B09C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836613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Somos ciudadanos de un mundo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que necesita el vuelo de una paloma,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que necesita corazones abiertos,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y están sedientos de un agua nueva.</a:t>
            </a:r>
          </a:p>
          <a:p>
            <a:pPr eaLnBrk="1" hangingPunct="1"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Por eso estamos aquí; (laralara)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conmigo puedes contar.(laralara)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Y dejaré mi equipaje a un lado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para tener bien abiertas las manos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y el corazón lleno de sol.	</a:t>
            </a:r>
          </a:p>
          <a:p>
            <a:pPr eaLnBrk="1" hangingPunct="1"/>
            <a:endParaRPr lang="es-ES" altLang="es-ES" sz="4000" b="1">
              <a:solidFill>
                <a:srgbClr val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F87913B-521A-0D9E-348E-04332757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55563"/>
            <a:ext cx="60245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CONMIGO PUEDES CONTAR</a:t>
            </a:r>
          </a:p>
        </p:txBody>
      </p:sp>
      <p:sp>
        <p:nvSpPr>
          <p:cNvPr id="14340" name="CuadroTexto 6">
            <a:extLst>
              <a:ext uri="{FF2B5EF4-FFF2-40B4-BE49-F238E27FC236}">
                <a16:creationId xmlns:a16="http://schemas.microsoft.com/office/drawing/2014/main" id="{6DEBA649-6F0A-AC63-46A3-954F0896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4341" name="Picture 7" descr="paloma-imagen-animada-0023">
            <a:extLst>
              <a:ext uri="{FF2B5EF4-FFF2-40B4-BE49-F238E27FC236}">
                <a16:creationId xmlns:a16="http://schemas.microsoft.com/office/drawing/2014/main" id="{6D1790BE-4B4D-9BC3-1AC6-E5295AB0A6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63" y="2284413"/>
            <a:ext cx="20955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F0671F8-447E-B7F3-A943-7A99BAD83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90F3D7F-78EC-B95E-4E52-3870861F8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AE6C737-F3F7-7DED-CB27-8839439C0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BE3E03-05F3-46E8-897E-E28205BEC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 dirty="0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725174" y="212447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29BC3BA-27C6-CD41-D8C1-E0B211874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BA04D98-991F-9780-57BE-6BDCF1699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7C338C-4BED-E303-471F-D7D2136C5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862697-AA67-8D33-DC00-BE7BB6620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A82BC44-4C16-924B-E9B6-6AE0B33AE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705D7EEE-1868-80D9-F7EC-ED7A01A34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3183F13-B999-CC09-A502-1B59A4D51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D6613D5-4EFD-CAD2-BCCF-B4F37DDB1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E69F9B8-5AB4-DA67-88DA-4C84CF400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7550F70-9485-4569-994B-AFED89960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FE620-E85D-5531-7339-260B14ED7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E92EA6E5-E29F-3597-7C0F-CFC34C885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8" y="192088"/>
            <a:ext cx="7380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SOLEMNIDAD DE SANTA MARÍA, MADRE DE DIOS.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88" name="CuadroTexto 8">
            <a:extLst>
              <a:ext uri="{FF2B5EF4-FFF2-40B4-BE49-F238E27FC236}">
                <a16:creationId xmlns:a16="http://schemas.microsoft.com/office/drawing/2014/main" id="{2F1F5807-3CC7-FADF-6240-91E8786EC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6606" y="1578438"/>
            <a:ext cx="1944663" cy="242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_tradnl" altLang="es-ES" sz="2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JORNADA MUNDIAL POR LA PAZ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434D8B99-94B2-65DF-809D-6105194F1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F506CD8-50F6-40E0-60B4-ECE94E301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3B5EC1C-EDE1-E599-8AF1-CF4D2DB4F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413"/>
            <a:ext cx="5169212" cy="387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958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se atrevan ni siquiera a tocarlo.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803" y="3140968"/>
            <a:ext cx="3820685" cy="281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765175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99905388-6029-CD4C-3CEB-7633A561E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76250"/>
            <a:ext cx="53832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Somos ciudadanos de un mundo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que fue creado como casa de todos,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como el hogar de una gran familia,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donde todos vivamos en paz.</a:t>
            </a:r>
          </a:p>
          <a:p>
            <a:pPr eaLnBrk="1" hangingPunct="1"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Por eso estamos aquí; (laralara)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conmigo puedes contar.(laralara)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Y dejaré mi equipaje a un lado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para tener bien abiertas las manos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y el corazón lleno de sol.	</a:t>
            </a:r>
          </a:p>
          <a:p>
            <a:pPr eaLnBrk="1" hangingPunct="1"/>
            <a:endParaRPr lang="es-ES" altLang="es-ES" sz="4000" b="1">
              <a:solidFill>
                <a:srgbClr val="FFFFFF"/>
              </a:solidFill>
            </a:endParaRPr>
          </a:p>
        </p:txBody>
      </p:sp>
      <p:sp>
        <p:nvSpPr>
          <p:cNvPr id="15363" name="CuadroTexto 6">
            <a:extLst>
              <a:ext uri="{FF2B5EF4-FFF2-40B4-BE49-F238E27FC236}">
                <a16:creationId xmlns:a16="http://schemas.microsoft.com/office/drawing/2014/main" id="{EA43D336-CF77-4608-D37F-135BD0A28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5364" name="Picture 6" descr="paloma-imagen-animada-0023">
            <a:extLst>
              <a:ext uri="{FF2B5EF4-FFF2-40B4-BE49-F238E27FC236}">
                <a16:creationId xmlns:a16="http://schemas.microsoft.com/office/drawing/2014/main" id="{5BDC069A-501A-F513-2EB9-F636B79C09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628775"/>
            <a:ext cx="20955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C501C12-12BD-2071-263E-983B73326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5250BA1-00E2-FE5A-0557-1E51C1D34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755576" y="765175"/>
            <a:ext cx="874839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2000" dirty="0" err="1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Scrooge</a:t>
            </a: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3DBBA6DE-B833-EC39-DCA5-FA77326C9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3119262"/>
            <a:ext cx="2276525" cy="170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620688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2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ángulo 4">
            <a:extLst>
              <a:ext uri="{FF2B5EF4-FFF2-40B4-BE49-F238E27FC236}">
                <a16:creationId xmlns:a16="http://schemas.microsoft.com/office/drawing/2014/main" id="{B7B3386B-8A9F-4899-2814-6D8203509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227D2ED-A0C3-34A6-28C5-0B1655FE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5060" name="CuadroTexto 7">
            <a:extLst>
              <a:ext uri="{FF2B5EF4-FFF2-40B4-BE49-F238E27FC236}">
                <a16:creationId xmlns:a16="http://schemas.microsoft.com/office/drawing/2014/main" id="{92119E49-41B5-0224-2222-F7A1450B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5958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EL DÍA QUE NACIÓ JESÚS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5061" name="CuadroTexto 6">
            <a:extLst>
              <a:ext uri="{FF2B5EF4-FFF2-40B4-BE49-F238E27FC236}">
                <a16:creationId xmlns:a16="http://schemas.microsoft.com/office/drawing/2014/main" id="{3F7405CC-8209-D8C2-7D14-2E188A40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45062" name="Rectángulo 4">
            <a:extLst>
              <a:ext uri="{FF2B5EF4-FFF2-40B4-BE49-F238E27FC236}">
                <a16:creationId xmlns:a16="http://schemas.microsoft.com/office/drawing/2014/main" id="{E4FB581E-4AFD-845B-DE62-3B2AB24B9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45063" name="Picture 8" descr="santos fano">
            <a:extLst>
              <a:ext uri="{FF2B5EF4-FFF2-40B4-BE49-F238E27FC236}">
                <a16:creationId xmlns:a16="http://schemas.microsoft.com/office/drawing/2014/main" id="{B7F14172-B79F-EF68-4D5A-58C960CE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87913"/>
            <a:ext cx="2303463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0" descr="fiesta-imagen-animada-0017">
            <a:extLst>
              <a:ext uri="{FF2B5EF4-FFF2-40B4-BE49-F238E27FC236}">
                <a16:creationId xmlns:a16="http://schemas.microsoft.com/office/drawing/2014/main" id="{C183D9FE-490C-4EEC-528B-C8DB5132EE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1F51BE-13A3-CE28-33E0-4F8966B3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C8442E-B8A6-812D-BA43-F8F6255C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ángulo 4">
            <a:extLst>
              <a:ext uri="{FF2B5EF4-FFF2-40B4-BE49-F238E27FC236}">
                <a16:creationId xmlns:a16="http://schemas.microsoft.com/office/drawing/2014/main" id="{15E085FB-4853-5793-6052-1B2C8E1F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90550"/>
            <a:ext cx="388778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46083" name="CuadroTexto 6">
            <a:extLst>
              <a:ext uri="{FF2B5EF4-FFF2-40B4-BE49-F238E27FC236}">
                <a16:creationId xmlns:a16="http://schemas.microsoft.com/office/drawing/2014/main" id="{EB4B78C9-775F-AB14-FE33-7CADF3C4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6084" name="CuadroTexto 6">
            <a:extLst>
              <a:ext uri="{FF2B5EF4-FFF2-40B4-BE49-F238E27FC236}">
                <a16:creationId xmlns:a16="http://schemas.microsoft.com/office/drawing/2014/main" id="{AAF36991-1E01-C058-9FA4-ED18EDFA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46085" name="Rectángulo 4">
            <a:extLst>
              <a:ext uri="{FF2B5EF4-FFF2-40B4-BE49-F238E27FC236}">
                <a16:creationId xmlns:a16="http://schemas.microsoft.com/office/drawing/2014/main" id="{FD12C57F-30F4-4917-380D-B6B7CC79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68325"/>
            <a:ext cx="388937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pic>
        <p:nvPicPr>
          <p:cNvPr id="46086" name="Picture 7" descr="140 ideas de Fano | catequesis, catolico, catecismo">
            <a:extLst>
              <a:ext uri="{FF2B5EF4-FFF2-40B4-BE49-F238E27FC236}">
                <a16:creationId xmlns:a16="http://schemas.microsoft.com/office/drawing/2014/main" id="{7645D42C-FAD3-B06F-CDA0-9A0D2D439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9" descr="pandero-y-pandereta-imagen-animada-0009">
            <a:extLst>
              <a:ext uri="{FF2B5EF4-FFF2-40B4-BE49-F238E27FC236}">
                <a16:creationId xmlns:a16="http://schemas.microsoft.com/office/drawing/2014/main" id="{9EBA1EC2-D79C-E1A9-689D-21B9775A4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1" descr="flor-imagen-animada-0388">
            <a:extLst>
              <a:ext uri="{FF2B5EF4-FFF2-40B4-BE49-F238E27FC236}">
                <a16:creationId xmlns:a16="http://schemas.microsoft.com/office/drawing/2014/main" id="{2B68404E-7A0E-AD25-A61B-AAF5CF0E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8567FF1-0064-4A55-0DA8-9575BFBD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776C03-486E-CAD4-7A6A-B01EE0F0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7 Marcador de contenido">
            <a:extLst>
              <a:ext uri="{FF2B5EF4-FFF2-40B4-BE49-F238E27FC236}">
                <a16:creationId xmlns:a16="http://schemas.microsoft.com/office/drawing/2014/main" id="{8027793A-1216-5B6C-53C7-248EDF0A9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Hacia Belén va una burra,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cargada de chocolate;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lleva su chocolatera,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su molinillo y su anafre.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QUE EL CHOCOLATILLO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SE LO ESTÁN COMIENDO.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0179" name="CuadroTexto 8">
            <a:extLst>
              <a:ext uri="{FF2B5EF4-FFF2-40B4-BE49-F238E27FC236}">
                <a16:creationId xmlns:a16="http://schemas.microsoft.com/office/drawing/2014/main" id="{0CC17977-C98F-80F8-08CA-775B4A7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88913"/>
            <a:ext cx="5726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HACIA BELÉN VA UNA BURRA</a:t>
            </a:r>
          </a:p>
        </p:txBody>
      </p:sp>
      <p:sp>
        <p:nvSpPr>
          <p:cNvPr id="50180" name="CuadroTexto 6">
            <a:extLst>
              <a:ext uri="{FF2B5EF4-FFF2-40B4-BE49-F238E27FC236}">
                <a16:creationId xmlns:a16="http://schemas.microsoft.com/office/drawing/2014/main" id="{3A430F07-30BB-7FEE-39B4-D6046DB0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0181" name="Picture 2" descr="Kamiano » ¡Está muy cerca!">
            <a:extLst>
              <a:ext uri="{FF2B5EF4-FFF2-40B4-BE49-F238E27FC236}">
                <a16:creationId xmlns:a16="http://schemas.microsoft.com/office/drawing/2014/main" id="{8079EDA7-C74A-D15F-0C63-415F95A4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7 Marcador de contenido">
            <a:extLst>
              <a:ext uri="{FF2B5EF4-FFF2-40B4-BE49-F238E27FC236}">
                <a16:creationId xmlns:a16="http://schemas.microsoft.com/office/drawing/2014/main" id="{932F43A2-596F-CE0F-1B63-C1D0EF62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han entrado los ratones,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bueno de San José,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le han roído los calzones.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CALZONCILLOS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ROLLENDO.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1203" name="CuadroTexto 6">
            <a:extLst>
              <a:ext uri="{FF2B5EF4-FFF2-40B4-BE49-F238E27FC236}">
                <a16:creationId xmlns:a16="http://schemas.microsoft.com/office/drawing/2014/main" id="{375930AB-716D-C4C4-743E-6C8844AF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1204" name="Picture 2" descr="Kamiano » ¡Está muy cerca!">
            <a:extLst>
              <a:ext uri="{FF2B5EF4-FFF2-40B4-BE49-F238E27FC236}">
                <a16:creationId xmlns:a16="http://schemas.microsoft.com/office/drawing/2014/main" id="{A7D14F01-DBC8-B073-54A4-50D5B4E9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7 Marcador de contenido">
            <a:extLst>
              <a:ext uri="{FF2B5EF4-FFF2-40B4-BE49-F238E27FC236}">
                <a16:creationId xmlns:a16="http://schemas.microsoft.com/office/drawing/2014/main" id="{44578A21-71ED-8B91-DA80-CAF3EBEA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ladronzuelos han entrado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Niño que está en la cuna, rin, rin…,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los pañales le han robado.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VOLANDO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PAÑALILLOS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LLEVANDO. (bis).</a:t>
            </a:r>
          </a:p>
          <a:p>
            <a:pPr eaLnBrk="1" hangingPunct="1">
              <a:buFontTx/>
              <a:buNone/>
            </a:pP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2227" name="CuadroTexto 6">
            <a:extLst>
              <a:ext uri="{FF2B5EF4-FFF2-40B4-BE49-F238E27FC236}">
                <a16:creationId xmlns:a16="http://schemas.microsoft.com/office/drawing/2014/main" id="{2BEFED54-D059-09F7-0477-03AE363E0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2228" name="Picture 2" descr="Kamiano » ¡Está muy cerca!">
            <a:extLst>
              <a:ext uri="{FF2B5EF4-FFF2-40B4-BE49-F238E27FC236}">
                <a16:creationId xmlns:a16="http://schemas.microsoft.com/office/drawing/2014/main" id="{178CE406-682D-0E53-A0B0-C0DBC047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47107" name="Imagen 10">
            <a:extLst>
              <a:ext uri="{FF2B5EF4-FFF2-40B4-BE49-F238E27FC236}">
                <a16:creationId xmlns:a16="http://schemas.microsoft.com/office/drawing/2014/main" id="{5CF6E504-B074-F875-BFC1-C6C6DBD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33375"/>
            <a:ext cx="48910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LOS PECES EN EL RIO</a:t>
            </a:r>
            <a:endParaRPr lang="es-ES" altLang="es-ES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48131" name="Imagen 10">
            <a:extLst>
              <a:ext uri="{FF2B5EF4-FFF2-40B4-BE49-F238E27FC236}">
                <a16:creationId xmlns:a16="http://schemas.microsoft.com/office/drawing/2014/main" id="{6A7F6D59-08B9-ABBC-6EDB-EB213C5C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9" y="1155700"/>
            <a:ext cx="739025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  <a:endParaRPr lang="es-ES" altLang="es-ES" sz="2400" b="1" i="1" dirty="0">
              <a:latin typeface="Comic Sans MS" panose="030F0702030302020204" pitchFamily="66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D3901B6E-EAD3-7F76-E891-CB27F8A8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8" y="192088"/>
            <a:ext cx="7380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SOLEMNIDAD DE SANTA MARÍA, MADRE DE DIOS.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88" name="CuadroTexto 8">
            <a:extLst>
              <a:ext uri="{FF2B5EF4-FFF2-40B4-BE49-F238E27FC236}">
                <a16:creationId xmlns:a16="http://schemas.microsoft.com/office/drawing/2014/main" id="{B3AE2549-968B-E3ED-D4DC-31E6AB6C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6606" y="1578438"/>
            <a:ext cx="1944663" cy="242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_tradnl" altLang="es-ES" sz="2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JORNADA MUNDIAL POR LA PAZ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E3936E-4378-BEDD-D9E1-A5B4E44C9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A61DE90-9CB2-25F8-7D80-EB370EF8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F932AFA-BC82-EB95-4B3C-11DC41D21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413"/>
            <a:ext cx="5169212" cy="387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San José una </a:t>
            </a:r>
            <a:r>
              <a:rPr lang="es-ES" altLang="es-ES" sz="2400" dirty="0" err="1">
                <a:latin typeface="Comic Sans MS" panose="030F0702030302020204" pitchFamily="66" charset="0"/>
              </a:rPr>
              <a:t>Lambretta</a:t>
            </a:r>
            <a:endParaRPr lang="es-ES" altLang="es-ES" sz="2400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corren la Vespa y la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Lambretta</a:t>
            </a:r>
            <a:r>
              <a:rPr lang="es-ES" altLang="es-ES" sz="2400" b="1" dirty="0">
                <a:latin typeface="Comic Sans MS" panose="030F0702030302020204" pitchFamily="66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la Vespa y </a:t>
            </a:r>
            <a:r>
              <a:rPr lang="es-ES" altLang="es-ES" sz="2400" b="1">
                <a:latin typeface="Comic Sans MS" panose="030F0702030302020204" pitchFamily="66" charset="0"/>
              </a:rPr>
              <a:t>Lambretta </a:t>
            </a:r>
            <a:r>
              <a:rPr lang="es-ES" altLang="es-ES" sz="2400" b="1" dirty="0">
                <a:latin typeface="Comic Sans MS" panose="030F0702030302020204" pitchFamily="66" charset="0"/>
              </a:rPr>
              <a:t>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9481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684213" y="881063"/>
            <a:ext cx="6840537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19050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indent="-71438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Por debajo del arco del portalito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se descubre a Maria, José y el niño.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   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defRPr/>
            </a:pPr>
            <a:endParaRPr lang="es-ES" altLang="es-ES" sz="40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222250"/>
            <a:ext cx="5256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4813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    Entre un buey y una mula Dios ha nacido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y en un pobre pesebre le han recogido.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queridí, queridito del alma.                         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me hagas pucheritos Niño querido,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que con solo mirarme me has convencido.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Ay del chiquirritín, chiquirriquitín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      queridí, queridito del alma.</a:t>
            </a: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/>
            <a:endParaRPr lang="es-ES" altLang="es-ES" sz="4000" b="1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907704" y="881062"/>
            <a:ext cx="6419155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Dime Niño, ¿de quién eres todo vestido de blanco?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Soy de la Virgen María y del Espíritu Santo.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0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Resuenen con alegría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los cánticos de mi tierra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viva el niño de Dios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que nació en la Nochebuena.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b="1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viene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nosotros nos iremos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 volveremos más. </a:t>
            </a:r>
          </a:p>
          <a:p>
            <a:pPr eaLnBrk="1" hangingPunct="1">
              <a:defRPr/>
            </a:pPr>
            <a:endParaRPr lang="es-ES" altLang="es-ES" sz="36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222250"/>
            <a:ext cx="2720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859" y="242088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97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 dirty="0">
                <a:solidFill>
                  <a:srgbClr val="CC0000"/>
                </a:solidFill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6C4FA4-9405-A2B7-E36A-0576CB57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EFE2698-B480-CD26-7855-66765B8E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DA7841F3-432F-B270-C879-83B5CEE1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98AFC562-6334-D40B-8480-9EA4E976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4740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4C5BE1A-61A0-5A6F-BD8F-BAE25D690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3171E57-4CE4-DDF0-455B-B8898C59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CE3E186-72B1-D013-B68D-BA9815183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50F0F2A-FEDC-A520-6A45-80F0BC5F0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052513"/>
            <a:ext cx="8352928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2400" b="1" dirty="0">
                <a:latin typeface="Comic Sans MS" panose="030F0702030302020204" pitchFamily="66" charset="0"/>
              </a:rPr>
              <a:t>     </a:t>
            </a:r>
            <a:r>
              <a:rPr lang="es-ES_tradnl" altLang="es-ES" sz="2400" b="1" u="sng" dirty="0">
                <a:latin typeface="Comic Sans MS" panose="030F0702030302020204" pitchFamily="66" charset="0"/>
              </a:rPr>
              <a:t>1ª LECTURA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: Libro de Números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400" b="1" u="sng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SALMO:</a:t>
            </a:r>
            <a:r>
              <a:rPr lang="es-ES" altLang="es-ES" sz="2400" b="1" dirty="0">
                <a:latin typeface="Comic Sans MS" panose="030F0702030302020204" pitchFamily="66" charset="0"/>
              </a:rPr>
              <a:t>  </a:t>
            </a:r>
            <a:r>
              <a:rPr lang="es-ES" altLang="es-ES" sz="2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Que Dios tenga piedad y nos bendiga.</a:t>
            </a:r>
          </a:p>
          <a:p>
            <a:pPr marL="0" indent="0" eaLnBrk="1" hangingPunct="1">
              <a:buFontTx/>
              <a:buNone/>
              <a:defRPr/>
            </a:pPr>
            <a:endParaRPr lang="es-ES" altLang="es-ES" sz="18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2ª LECTURA:</a:t>
            </a:r>
            <a:r>
              <a:rPr lang="es-ES" altLang="es-ES" sz="2400" b="1" dirty="0">
                <a:latin typeface="Comic Sans MS" panose="030F0702030302020204" pitchFamily="66" charset="0"/>
              </a:rPr>
              <a:t> Carta del apóstol S. Pablo a los Gálatas</a:t>
            </a:r>
            <a:endParaRPr lang="es-ES_tradnl" altLang="es-ES" sz="2400" b="1" u="sng" dirty="0">
              <a:latin typeface="Comic Sans MS" panose="030F0702030302020204" pitchFamily="66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070" y="3789040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3E07799-7A63-5E15-F69C-A59E68BDE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D5C255C-F8CE-6842-A5DA-56B0FDC35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7547BB0-7ECF-F165-F9EF-29E5AA3EA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7F6E88C-07E4-9E86-59E1-46C87B2DD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55F71304-4F29-A924-4042-5DA9ABB0D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188913"/>
            <a:ext cx="1490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san Lucas 2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FDEFDC93-DE4A-809D-30C9-A9AB6CF3C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692150"/>
            <a:ext cx="7559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b="1">
                <a:latin typeface="Comic Sans MS" panose="030F0702030302020204" pitchFamily="66" charset="0"/>
              </a:rPr>
              <a:t>“Encontraron a María y a José y al niño. Y a los ocho días, le pusieron por nombre </a:t>
            </a:r>
          </a:p>
        </p:txBody>
      </p:sp>
      <p:pic>
        <p:nvPicPr>
          <p:cNvPr id="22532" name="Picture 8">
            <a:extLst>
              <a:ext uri="{FF2B5EF4-FFF2-40B4-BE49-F238E27FC236}">
                <a16:creationId xmlns:a16="http://schemas.microsoft.com/office/drawing/2014/main" id="{BE3CAEAC-5805-2063-BD0A-125040F4C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57338"/>
            <a:ext cx="7307263" cy="394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60BBECE-AE7C-71CC-3578-B3F332000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1DD1AEB-48DB-8821-8509-00EEF3AA7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9207</TotalTime>
  <Words>2869</Words>
  <Application>Microsoft Office PowerPoint</Application>
  <PresentationFormat>Presentación en pantalla (4:3)</PresentationFormat>
  <Paragraphs>416</Paragraphs>
  <Slides>45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7" baseType="lpstr">
      <vt:lpstr>Arial</vt:lpstr>
      <vt:lpstr>Ballpark</vt:lpstr>
      <vt:lpstr>Baskerville Old Face</vt:lpstr>
      <vt:lpstr>Bodoni MT Black</vt:lpstr>
      <vt:lpstr>Calibri</vt:lpstr>
      <vt:lpstr>Comic Sans MS</vt:lpstr>
      <vt:lpstr>Maiandra GD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827</cp:revision>
  <dcterms:created xsi:type="dcterms:W3CDTF">2008-10-09T14:11:57Z</dcterms:created>
  <dcterms:modified xsi:type="dcterms:W3CDTF">2024-12-25T20:07:56Z</dcterms:modified>
</cp:coreProperties>
</file>