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156" r:id="rId1"/>
  </p:sldMasterIdLst>
  <p:notesMasterIdLst>
    <p:notesMasterId r:id="rId50"/>
  </p:notesMasterIdLst>
  <p:sldIdLst>
    <p:sldId id="1377" r:id="rId2"/>
    <p:sldId id="1313" r:id="rId3"/>
    <p:sldId id="1314" r:id="rId4"/>
    <p:sldId id="1315" r:id="rId5"/>
    <p:sldId id="1378" r:id="rId6"/>
    <p:sldId id="268" r:id="rId7"/>
    <p:sldId id="1296" r:id="rId8"/>
    <p:sldId id="269" r:id="rId9"/>
    <p:sldId id="270" r:id="rId10"/>
    <p:sldId id="1379" r:id="rId11"/>
    <p:sldId id="1384" r:id="rId12"/>
    <p:sldId id="415" r:id="rId13"/>
    <p:sldId id="339" r:id="rId14"/>
    <p:sldId id="1289" r:id="rId15"/>
    <p:sldId id="1298" r:id="rId16"/>
    <p:sldId id="1023" r:id="rId17"/>
    <p:sldId id="764" r:id="rId18"/>
    <p:sldId id="1360" r:id="rId19"/>
    <p:sldId id="1336" r:id="rId20"/>
    <p:sldId id="1277" r:id="rId21"/>
    <p:sldId id="347" r:id="rId22"/>
    <p:sldId id="1385" r:id="rId23"/>
    <p:sldId id="348" r:id="rId24"/>
    <p:sldId id="349" r:id="rId25"/>
    <p:sldId id="1374" r:id="rId26"/>
    <p:sldId id="1376" r:id="rId27"/>
    <p:sldId id="766" r:id="rId28"/>
    <p:sldId id="1392" r:id="rId29"/>
    <p:sldId id="1316" r:id="rId30"/>
    <p:sldId id="1317" r:id="rId31"/>
    <p:sldId id="1390" r:id="rId32"/>
    <p:sldId id="1391" r:id="rId33"/>
    <p:sldId id="744" r:id="rId34"/>
    <p:sldId id="1311" r:id="rId35"/>
    <p:sldId id="1312" r:id="rId36"/>
    <p:sldId id="1308" r:id="rId37"/>
    <p:sldId id="1309" r:id="rId38"/>
    <p:sldId id="1302" r:id="rId39"/>
    <p:sldId id="1304" r:id="rId40"/>
    <p:sldId id="1303" r:id="rId41"/>
    <p:sldId id="1383" r:id="rId42"/>
    <p:sldId id="1305" r:id="rId43"/>
    <p:sldId id="1387" r:id="rId44"/>
    <p:sldId id="1388" r:id="rId45"/>
    <p:sldId id="1389" r:id="rId46"/>
    <p:sldId id="1382" r:id="rId47"/>
    <p:sldId id="286" r:id="rId48"/>
    <p:sldId id="699" r:id="rId49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00"/>
    <a:srgbClr val="F3F3F3"/>
    <a:srgbClr val="9933FF"/>
    <a:srgbClr val="9900FF"/>
    <a:srgbClr val="6600CC"/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097" autoAdjust="0"/>
  </p:normalViewPr>
  <p:slideViewPr>
    <p:cSldViewPr>
      <p:cViewPr varScale="1">
        <p:scale>
          <a:sx n="73" d="100"/>
          <a:sy n="73" d="100"/>
        </p:scale>
        <p:origin x="127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C0D3C0B1-3563-8455-BC8E-FA5AA8E21F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FBD50B3E-D37D-5A1C-D89B-F709C69C7DE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475ABB1-367B-48AA-81EB-5548F64C844F}" type="datetimeFigureOut">
              <a:rPr lang="es-ES"/>
              <a:pPr>
                <a:defRPr/>
              </a:pPr>
              <a:t>02/01/2025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06F117C-B833-BC55-BE73-60B3CC3B6C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08707ACD-6471-1993-013A-D723F1976E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698F56C9-4BA1-434F-EF93-6F51499811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143C6E85-3CD4-45D8-1CE9-E9AD8D997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694A301-ED22-4669-90FF-E676C3C5A6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Marcador de imagen de diapositiva 1">
            <a:extLst>
              <a:ext uri="{FF2B5EF4-FFF2-40B4-BE49-F238E27FC236}">
                <a16:creationId xmlns:a16="http://schemas.microsoft.com/office/drawing/2014/main" id="{6EC37379-0ADB-C02D-D0A3-A4693841C6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Marcador de notas 2">
            <a:extLst>
              <a:ext uri="{FF2B5EF4-FFF2-40B4-BE49-F238E27FC236}">
                <a16:creationId xmlns:a16="http://schemas.microsoft.com/office/drawing/2014/main" id="{D3312651-AE89-2B40-5956-6C19AE33CA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1268" name="Marcador de número de diapositiva 3">
            <a:extLst>
              <a:ext uri="{FF2B5EF4-FFF2-40B4-BE49-F238E27FC236}">
                <a16:creationId xmlns:a16="http://schemas.microsoft.com/office/drawing/2014/main" id="{2F2A8FAF-0B2D-F39E-2254-DB4C06987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CC2D1D-1653-4FFE-A001-B9F8C880ABB8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Marcador de imagen de diapositiva 1">
            <a:extLst>
              <a:ext uri="{FF2B5EF4-FFF2-40B4-BE49-F238E27FC236}">
                <a16:creationId xmlns:a16="http://schemas.microsoft.com/office/drawing/2014/main" id="{EBCFDCA2-0251-A22D-ACFE-55BC691A38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Marcador de notas 2">
            <a:extLst>
              <a:ext uri="{FF2B5EF4-FFF2-40B4-BE49-F238E27FC236}">
                <a16:creationId xmlns:a16="http://schemas.microsoft.com/office/drawing/2014/main" id="{6E733D12-2A47-D510-4D64-C19F62A277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6084" name="Marcador de número de diapositiva 3">
            <a:extLst>
              <a:ext uri="{FF2B5EF4-FFF2-40B4-BE49-F238E27FC236}">
                <a16:creationId xmlns:a16="http://schemas.microsoft.com/office/drawing/2014/main" id="{132E4E95-DFC4-16C0-A092-7C30C59452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D87D10B-EBD5-479F-8361-80285C617E6B}" type="slidenum">
              <a:rPr lang="es-ES" altLang="es-ES" smtClean="0"/>
              <a:pPr/>
              <a:t>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19898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imagen de diapositiva 1">
            <a:extLst>
              <a:ext uri="{FF2B5EF4-FFF2-40B4-BE49-F238E27FC236}">
                <a16:creationId xmlns:a16="http://schemas.microsoft.com/office/drawing/2014/main" id="{207FFDB3-8C78-4592-7C63-28562CF186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Marcador de notas 2">
            <a:extLst>
              <a:ext uri="{FF2B5EF4-FFF2-40B4-BE49-F238E27FC236}">
                <a16:creationId xmlns:a16="http://schemas.microsoft.com/office/drawing/2014/main" id="{69F1B896-B6BD-8EB4-C241-F5A26B89C9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9460" name="Marcador de número de diapositiva 3">
            <a:extLst>
              <a:ext uri="{FF2B5EF4-FFF2-40B4-BE49-F238E27FC236}">
                <a16:creationId xmlns:a16="http://schemas.microsoft.com/office/drawing/2014/main" id="{DD5F6226-EA75-8487-B6AE-A04C219FEA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DEE6C34-E175-4F82-944A-6B1431113623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>
            <a:extLst>
              <a:ext uri="{FF2B5EF4-FFF2-40B4-BE49-F238E27FC236}">
                <a16:creationId xmlns:a16="http://schemas.microsoft.com/office/drawing/2014/main" id="{2105F8F1-A2C6-CBC2-9A58-A63B61A77C5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Marcador de notas 2">
            <a:extLst>
              <a:ext uri="{FF2B5EF4-FFF2-40B4-BE49-F238E27FC236}">
                <a16:creationId xmlns:a16="http://schemas.microsoft.com/office/drawing/2014/main" id="{A760D34C-59BB-385F-8461-885197B29C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3556" name="Marcador de número de diapositiva 3">
            <a:extLst>
              <a:ext uri="{FF2B5EF4-FFF2-40B4-BE49-F238E27FC236}">
                <a16:creationId xmlns:a16="http://schemas.microsoft.com/office/drawing/2014/main" id="{EAB81576-FF93-8749-7F17-5E137D134C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AA970BA-49ED-4111-AC34-D6AF060B4013}" type="slidenum">
              <a:rPr lang="es-ES" altLang="es-ES" smtClean="0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>
            <a:extLst>
              <a:ext uri="{FF2B5EF4-FFF2-40B4-BE49-F238E27FC236}">
                <a16:creationId xmlns:a16="http://schemas.microsoft.com/office/drawing/2014/main" id="{3F03418A-EFA5-4DF3-9FF5-5C3261B7B5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Marcador de notas">
            <a:extLst>
              <a:ext uri="{FF2B5EF4-FFF2-40B4-BE49-F238E27FC236}">
                <a16:creationId xmlns:a16="http://schemas.microsoft.com/office/drawing/2014/main" id="{B0B86963-D11F-6436-0708-9D3A1B9DC04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4580" name="3 Marcador de número de diapositiva">
            <a:extLst>
              <a:ext uri="{FF2B5EF4-FFF2-40B4-BE49-F238E27FC236}">
                <a16:creationId xmlns:a16="http://schemas.microsoft.com/office/drawing/2014/main" id="{E258B9C4-E4D7-4077-82D0-E966A00E35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CBA2F0-A77A-47AE-A328-943E99AD2EBF}" type="slidenum">
              <a:rPr lang="es-ES" altLang="es-ES" smtClean="0"/>
              <a:pPr/>
              <a:t>12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8EF52-B0EC-959A-C364-68600FAA5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>
            <a:extLst>
              <a:ext uri="{FF2B5EF4-FFF2-40B4-BE49-F238E27FC236}">
                <a16:creationId xmlns:a16="http://schemas.microsoft.com/office/drawing/2014/main" id="{6F7C15BE-E690-A7A1-2748-9F218198CB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Marcador de notas 2">
            <a:extLst>
              <a:ext uri="{FF2B5EF4-FFF2-40B4-BE49-F238E27FC236}">
                <a16:creationId xmlns:a16="http://schemas.microsoft.com/office/drawing/2014/main" id="{71BFFC41-AC4F-B07E-4EE4-21211C7D4DF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3556" name="Marcador de número de diapositiva 3">
            <a:extLst>
              <a:ext uri="{FF2B5EF4-FFF2-40B4-BE49-F238E27FC236}">
                <a16:creationId xmlns:a16="http://schemas.microsoft.com/office/drawing/2014/main" id="{83B16511-41B9-E024-F959-91A84BE857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AA970BA-49ED-4111-AC34-D6AF060B4013}" type="slidenum">
              <a:rPr lang="es-ES" altLang="es-ES" smtClean="0"/>
              <a:pPr/>
              <a:t>28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773269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>
            <a:extLst>
              <a:ext uri="{FF2B5EF4-FFF2-40B4-BE49-F238E27FC236}">
                <a16:creationId xmlns:a16="http://schemas.microsoft.com/office/drawing/2014/main" id="{92D80497-36C4-B00C-45AD-2D94AD90A0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>
            <a:extLst>
              <a:ext uri="{FF2B5EF4-FFF2-40B4-BE49-F238E27FC236}">
                <a16:creationId xmlns:a16="http://schemas.microsoft.com/office/drawing/2014/main" id="{32D02149-554E-401E-A0BF-A32BAC9984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1204" name="Marcador de número de diapositiva 3">
            <a:extLst>
              <a:ext uri="{FF2B5EF4-FFF2-40B4-BE49-F238E27FC236}">
                <a16:creationId xmlns:a16="http://schemas.microsoft.com/office/drawing/2014/main" id="{1E381F2A-96B5-0EE2-5F6B-744A5F49D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E99EF8-2AE7-46D2-8450-4CF1922A18E6}" type="slidenum">
              <a:rPr lang="es-ES" altLang="es-ES" smtClean="0"/>
              <a:pPr/>
              <a:t>48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Xmas - Titl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C0000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835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995135CE-A657-52EA-C110-7D4D669D4C3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4E7E2FEC-8A2A-3888-ADB3-212F89E5DA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923F8-C116-47FC-9C1A-928CFBBB116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E2829991-0A24-55CA-36E0-0900158EAF3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9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C0000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C00000"/>
                </a:solidFill>
                <a:latin typeface="+mj-lt"/>
              </a:defRPr>
            </a:lvl1pPr>
            <a:lvl2pPr>
              <a:defRPr i="0">
                <a:solidFill>
                  <a:srgbClr val="C00000"/>
                </a:solidFill>
                <a:latin typeface="+mj-lt"/>
              </a:defRPr>
            </a:lvl2pPr>
            <a:lvl3pPr>
              <a:defRPr i="0">
                <a:solidFill>
                  <a:srgbClr val="C00000"/>
                </a:solidFill>
                <a:latin typeface="+mj-lt"/>
              </a:defRPr>
            </a:lvl3pPr>
            <a:lvl4pPr>
              <a:defRPr i="0">
                <a:solidFill>
                  <a:srgbClr val="C00000"/>
                </a:solidFill>
                <a:latin typeface="+mj-lt"/>
              </a:defRPr>
            </a:lvl4pPr>
            <a:lvl5pPr>
              <a:defRPr i="0">
                <a:solidFill>
                  <a:srgbClr val="C0000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2810877C-CB2C-AFE4-8AFF-B8B96858D9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66875466-D26E-45DE-AAFD-3B34882473C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0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accent5">
                    <a:lumMod val="75000"/>
                  </a:schemeClr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5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chemeClr val="accent5">
                    <a:lumMod val="75000"/>
                  </a:schemeClr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2pPr>
            <a:lvl3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3pPr>
            <a:lvl4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4pPr>
            <a:lvl5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F4A0F62A-C257-3684-61A3-BF53C95823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442830E8-A91E-467D-ABFA-858D661A3BE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0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7030A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404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7030A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7030A0"/>
                </a:solidFill>
                <a:latin typeface="+mj-lt"/>
              </a:defRPr>
            </a:lvl1pPr>
            <a:lvl2pPr>
              <a:defRPr i="0">
                <a:solidFill>
                  <a:srgbClr val="7030A0"/>
                </a:solidFill>
                <a:latin typeface="+mj-lt"/>
              </a:defRPr>
            </a:lvl2pPr>
            <a:lvl3pPr>
              <a:defRPr i="0">
                <a:solidFill>
                  <a:srgbClr val="7030A0"/>
                </a:solidFill>
                <a:latin typeface="+mj-lt"/>
              </a:defRPr>
            </a:lvl3pPr>
            <a:lvl4pPr>
              <a:defRPr i="0">
                <a:solidFill>
                  <a:srgbClr val="7030A0"/>
                </a:solidFill>
                <a:latin typeface="+mj-lt"/>
              </a:defRPr>
            </a:lvl4pPr>
            <a:lvl5pPr>
              <a:defRPr i="0">
                <a:solidFill>
                  <a:srgbClr val="7030A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44752D4B-5F8A-3929-6DF3-067CFDBF6B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7F2FC6CC-628C-490F-BCE2-B8788675CF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2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FA78CD5D-7762-E965-1A15-0674AA565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5B302-A948-4D5A-B203-F82BCC9914DB}" type="datetimeFigureOut">
              <a:rPr lang="en-US"/>
              <a:pPr>
                <a:defRPr/>
              </a:pPr>
              <a:t>1/2/2025</a:t>
            </a:fld>
            <a:endParaRPr lang="en-US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B7891A09-578E-7194-75CD-807B3DB65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2392D17-67C7-1D48-FEA3-CB81F5C5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5BE55-3437-4F0C-B470-B3CFD48800F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75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F865E6-3E68-B5CE-B9F8-743F72316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060278-CBBF-A683-0066-ECCD4B89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F766A6-B877-AFFA-B2B5-7A3BD2EE0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BAF68-37F3-4839-9E4D-7BAE0FFA28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10207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FACD99C-3492-49FE-E9A4-48FAE6DF68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B7CB011-3F42-F469-8AED-26BB2DE063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DBC1F-A7EA-459A-BCCB-857A711DA55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07669A2-47A3-00E8-9D54-7BD82C608B5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438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F9BD7AFA-175B-F06A-D9FC-94F1BF1527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title style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1F2C9501-27EC-8FA1-39D8-28D23FCC7A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text styles</a:t>
            </a:r>
          </a:p>
          <a:p>
            <a:pPr lvl="1"/>
            <a:r>
              <a:rPr lang="en-US" altLang="es-ES"/>
              <a:t>Second level</a:t>
            </a:r>
          </a:p>
          <a:p>
            <a:pPr lvl="2"/>
            <a:r>
              <a:rPr lang="en-US" altLang="es-ES"/>
              <a:t>Third level</a:t>
            </a:r>
          </a:p>
          <a:p>
            <a:pPr lvl="3"/>
            <a:r>
              <a:rPr lang="en-US" altLang="es-ES"/>
              <a:t>Fourth level</a:t>
            </a:r>
          </a:p>
          <a:p>
            <a:pPr lvl="4"/>
            <a:r>
              <a:rPr lang="en-US" altLang="es-ES"/>
              <a:t>Fifth level</a:t>
            </a:r>
            <a:endParaRPr lang="fr-FR" altLang="es-E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2FEC41-D66F-1F61-58DF-E2C4ADD90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9421E12-7B91-460B-BE95-06974CF69572}" type="datetimeFigureOut">
              <a:rPr lang="en-US"/>
              <a:pPr>
                <a:defRPr/>
              </a:pPr>
              <a:t>1/2/2025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B5DFE6-2040-F4E5-9881-A37F2D3C8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226860-61BC-7A90-D531-7426CDE01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E081CF-739C-47A9-BE09-6B8FB9B662B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457" r:id="rId1"/>
    <p:sldLayoutId id="2147488458" r:id="rId2"/>
    <p:sldLayoutId id="2147488459" r:id="rId3"/>
    <p:sldLayoutId id="2147488460" r:id="rId4"/>
    <p:sldLayoutId id="2147488461" r:id="rId5"/>
    <p:sldLayoutId id="2147488462" r:id="rId6"/>
    <p:sldLayoutId id="2147488456" r:id="rId7"/>
    <p:sldLayoutId id="2147488463" r:id="rId8"/>
    <p:sldLayoutId id="2147488464" r:id="rId9"/>
    <p:sldLayoutId id="2147488465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gif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22.jpeg"/><Relationship Id="rId7" Type="http://schemas.openxmlformats.org/officeDocument/2006/relationships/image" Target="../media/image13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1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2.gif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1F79FB-3CB0-1B62-B907-C26E0EC596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3504567" y="260648"/>
            <a:ext cx="5387913" cy="3795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8AE9D8BB-CC1D-7C07-39A9-619B18156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rgbClr val="CC0000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AF314EA5-ABA6-4B81-58B4-ED5DDC2F3D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8038" y="260350"/>
            <a:ext cx="5259387" cy="73025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D7662C-82D2-5D71-02D6-8ACC33F368D3}"/>
              </a:ext>
            </a:extLst>
          </p:cNvPr>
          <p:cNvSpPr txBox="1"/>
          <p:nvPr/>
        </p:nvSpPr>
        <p:spPr>
          <a:xfrm rot="20851937">
            <a:off x="981941" y="318863"/>
            <a:ext cx="3696651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81738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¡BIENVENIDOS!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B64AE2-FB44-B373-79FC-C6332364174A}"/>
              </a:ext>
            </a:extLst>
          </p:cNvPr>
          <p:cNvSpPr txBox="1"/>
          <p:nvPr/>
        </p:nvSpPr>
        <p:spPr>
          <a:xfrm>
            <a:off x="2771800" y="4413583"/>
            <a:ext cx="5256584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¡FELIZ NAVIDAD! </a:t>
            </a:r>
          </a:p>
        </p:txBody>
      </p:sp>
      <p:pic>
        <p:nvPicPr>
          <p:cNvPr id="10249" name="Picture 6" descr="GIF animado (82037) Lumiere">
            <a:extLst>
              <a:ext uri="{FF2B5EF4-FFF2-40B4-BE49-F238E27FC236}">
                <a16:creationId xmlns:a16="http://schemas.microsoft.com/office/drawing/2014/main" id="{80857ECB-AE65-C94F-A1B3-B15A655EA1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704975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96298834-585C-F361-4E62-1943B018D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E9A27297-F14C-EAA5-B7A1-953569EB3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5D49592-8A3B-F9F5-94BE-C62F01D238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899766" y="1678871"/>
            <a:ext cx="2448272" cy="231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uadroTexto 1">
            <a:extLst>
              <a:ext uri="{FF2B5EF4-FFF2-40B4-BE49-F238E27FC236}">
                <a16:creationId xmlns:a16="http://schemas.microsoft.com/office/drawing/2014/main" id="{55F71304-4F29-A924-4042-5DA9ABB0D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9874" y="4730187"/>
            <a:ext cx="18197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san Juan 1</a:t>
            </a:r>
          </a:p>
        </p:txBody>
      </p:sp>
      <p:sp>
        <p:nvSpPr>
          <p:cNvPr id="22531" name="CuadroTexto 1">
            <a:extLst>
              <a:ext uri="{FF2B5EF4-FFF2-40B4-BE49-F238E27FC236}">
                <a16:creationId xmlns:a16="http://schemas.microsoft.com/office/drawing/2014/main" id="{FDEFDC93-DE4A-809D-30C9-A9AB6CF3C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736" y="216214"/>
            <a:ext cx="75596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800" b="1" dirty="0">
                <a:latin typeface="Comic Sans MS" panose="030F0702030302020204" pitchFamily="66" charset="0"/>
              </a:rPr>
              <a:t>El Verbo se hizo carne y habitó entre nosotros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60BBECE-AE7C-71CC-3578-B3F332000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1DD1AEB-48DB-8821-8509-00EEF3AA7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I DOMINGO T.O. &quot;Y EL VERBO SE HIZO CARNE...&quot; - Parroquia Patriarca San José">
            <a:extLst>
              <a:ext uri="{FF2B5EF4-FFF2-40B4-BE49-F238E27FC236}">
                <a16:creationId xmlns:a16="http://schemas.microsoft.com/office/drawing/2014/main" id="{33DDAB47-2247-93EE-EDF6-84463ED9D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241" y="1170302"/>
            <a:ext cx="6947183" cy="336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C39E2E8-6948-5E93-2FD9-75B4BEE456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158696"/>
            <a:ext cx="1656184" cy="156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104" y="60920"/>
            <a:ext cx="4572000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	      "Creo en un solo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	  Padre todopoderoso,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   Creador del cielo y de la tierra,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de todo lo visible y lo invisible.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Creo en un solo Señor, Jesucristo,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Hijo único de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nacido del Padre antes de todos los siglos: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de Dios, Luz de Luz,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verdadero de Dios verdadero,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engendrado, no creado,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la misma naturaleza del Padre,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por quien todo fue hecho;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por nosotros lo hombres,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salvación  bajó del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obra del Espíritu Santo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se encarnó de María, la Virgen,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y se hizo hombre;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y por nuestra causa fue crucificado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   en tiempos de Poncio Pilato;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                padeció y fue sepultado,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   	            y resucitó al tercer día, 		      según las Escrituras,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</p:txBody>
      </p:sp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080" y="170631"/>
            <a:ext cx="4068762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y subió al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está sentado a la derecha del Padre;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de nuevo vendrá con gloria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para juzgar a vivos y muertos,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su reino no tendrá fin.</a:t>
            </a:r>
          </a:p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Creo en el Espíritu Santo,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Señor y dador de vida,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procede del Padre y del Hijo,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con el Padre y el Hijo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recibe una misma adoración y gloria,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que habló por los profetas.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Creo en la Iglesia,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es una, santa, católica y apostólica.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Confieso que hay un solo bautismo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para el perdón de los pecados.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Espero la resurrección de los muertos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la vida del mundo futuro.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 b="1" dirty="0">
                <a:latin typeface="Comic Sans MS" panose="030F0702030302020204" pitchFamily="66" charset="0"/>
              </a:rPr>
              <a:t>	  Amén</a:t>
            </a:r>
            <a:r>
              <a:rPr lang="es-ES" altLang="es-ES" sz="1600" dirty="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5798305"/>
            <a:ext cx="543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400" b="1" u="sng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F1BA9D-BAB8-D715-49CE-B7AE579C3E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90425" y="5445224"/>
            <a:ext cx="1446071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76D46CA-8FFC-333E-55B9-9EF404C2F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03438" y="-100013"/>
            <a:ext cx="8229600" cy="857251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44825B33-4EE5-CFF2-0677-6A34392B7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3350" y="665163"/>
            <a:ext cx="3889375" cy="4851400"/>
          </a:xfrm>
        </p:spPr>
        <p:txBody>
          <a:bodyPr>
            <a:normAutofit fontScale="92500" lnSpcReduction="10000"/>
          </a:bodyPr>
          <a:lstStyle/>
          <a:p>
            <a:pPr marL="0" indent="185738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Dios, Padre Todopoderoso, creador del cielo y de la tierra.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Jesucristo, su único Hijo, Nuestro Señor, que fue concebido por obra y gracia del Espíritu Santo, nació de Santa María Virgen;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padeció bajo el poder de Poncio Pilato, fue crucificado, muerto y sepultado,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descendió a los infiernos, al tercer día resucitó de entre   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      los muertos,</a:t>
            </a:r>
          </a:p>
        </p:txBody>
      </p:sp>
      <p:pic>
        <p:nvPicPr>
          <p:cNvPr id="23556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94783D68-E252-648F-DF73-8ADC05D34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895850"/>
            <a:ext cx="2232025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934A03B-F57C-654F-BDD6-4CBECCD55A70}"/>
              </a:ext>
            </a:extLst>
          </p:cNvPr>
          <p:cNvSpPr txBox="1">
            <a:spLocks/>
          </p:cNvSpPr>
          <p:nvPr/>
        </p:nvSpPr>
        <p:spPr bwMode="auto">
          <a:xfrm>
            <a:off x="5435600" y="657225"/>
            <a:ext cx="3457575" cy="50688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subió a los cielos y está sentado a la derecha de Dios, Padre todopoderoso.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Desde allí ha de venir a juzgar a vivos y muertos.</a:t>
            </a:r>
          </a:p>
          <a:p>
            <a:pPr marL="0" indent="185738" algn="just" eaLnBrk="1" hangingPunct="1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el Espíritu Santo, la santa Iglesia católica, la comunión de los santos, el perdón de los pecados, la resurrección de la carne y la vida eterna.</a:t>
            </a:r>
          </a:p>
          <a:p>
            <a:pPr marL="182563" indent="-182563" algn="ctr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Amén</a:t>
            </a:r>
            <a:r>
              <a:rPr lang="es-ES" altLang="es-ES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CCDD0ED-DE53-2D68-A628-9FAD4DF7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9D70D9D-B068-51AA-7B24-C7CFEC12E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E07A9872-412D-F044-9AAF-CDBB934EB9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658" y="5981787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A92A2827-BE39-5183-F61B-45D320586F1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09650" y="3716338"/>
            <a:ext cx="8170863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u="sng" dirty="0"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latin typeface="Comic Sans MS" panose="030F0702030302020204" pitchFamily="66" charset="0"/>
              </a:rPr>
              <a:t>			</a:t>
            </a:r>
            <a:r>
              <a:rPr 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9486C69-368A-5DEF-A6FD-6F5960B7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776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4" name="Picture 5" descr="telefono-imagen-animada-0009">
            <a:extLst>
              <a:ext uri="{FF2B5EF4-FFF2-40B4-BE49-F238E27FC236}">
                <a16:creationId xmlns:a16="http://schemas.microsoft.com/office/drawing/2014/main" id="{222723AC-A8DA-89B5-2C35-95F7E0502C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1050" y="4292600"/>
            <a:ext cx="800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25D7E454-B6FF-AA77-86EA-C86A1B125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0026498-C98E-1AD4-21E0-7605E169D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Rectángulo">
            <a:extLst>
              <a:ext uri="{FF2B5EF4-FFF2-40B4-BE49-F238E27FC236}">
                <a16:creationId xmlns:a16="http://schemas.microsoft.com/office/drawing/2014/main" id="{D528DD8F-6E40-BD67-0E47-880B94DB1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2402" y="123825"/>
            <a:ext cx="381065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ES DE MARÍA</a:t>
            </a:r>
          </a:p>
        </p:txBody>
      </p:sp>
      <p:sp>
        <p:nvSpPr>
          <p:cNvPr id="26627" name="Rectángulo 4">
            <a:extLst>
              <a:ext uri="{FF2B5EF4-FFF2-40B4-BE49-F238E27FC236}">
                <a16:creationId xmlns:a16="http://schemas.microsoft.com/office/drawing/2014/main" id="{526C38C1-56F4-D421-7A62-8B227E1AF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263" y="908050"/>
            <a:ext cx="7569200" cy="443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Esta es una noche especial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se respira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a este Niño yo quiero besar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¿Puedo, María?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 err="1">
                <a:latin typeface="Comic Sans MS" panose="030F0702030302020204" pitchFamily="66" charset="0"/>
              </a:rPr>
              <a:t>Yoooo</a:t>
            </a:r>
            <a:r>
              <a:rPr lang="es-ES" altLang="es-ES" dirty="0">
                <a:latin typeface="Comic Sans MS" panose="030F0702030302020204" pitchFamily="66" charset="0"/>
              </a:rPr>
              <a:t> le quiero besar, le quiero cantar,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¡Darle todo mi amor!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Todo yo te quiero regalar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¡Toma mi corazón!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dirty="0">
              <a:latin typeface="Comic Sans MS" panose="030F0702030302020204" pitchFamily="66" charset="0"/>
            </a:endParaRPr>
          </a:p>
        </p:txBody>
      </p:sp>
      <p:sp>
        <p:nvSpPr>
          <p:cNvPr id="26628" name="CuadroTexto 6">
            <a:extLst>
              <a:ext uri="{FF2B5EF4-FFF2-40B4-BE49-F238E27FC236}">
                <a16:creationId xmlns:a16="http://schemas.microsoft.com/office/drawing/2014/main" id="{5202C93C-B820-4475-3D86-F6CDE6F0D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6629" name="Picture 6" descr="nino-jesus-fano - Concatedral Santa María La Mayor">
            <a:extLst>
              <a:ext uri="{FF2B5EF4-FFF2-40B4-BE49-F238E27FC236}">
                <a16:creationId xmlns:a16="http://schemas.microsoft.com/office/drawing/2014/main" id="{A7ACA0E4-A2AD-3524-EF61-3DD0D2239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63" y="735013"/>
            <a:ext cx="1577975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corazones">
            <a:extLst>
              <a:ext uri="{FF2B5EF4-FFF2-40B4-BE49-F238E27FC236}">
                <a16:creationId xmlns:a16="http://schemas.microsoft.com/office/drawing/2014/main" id="{482837CF-4374-DBAE-82FA-913B260580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2043113"/>
            <a:ext cx="4699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3CCC9BD-47BD-82C5-A4C2-25934C7B6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C9601277-B031-5992-38D0-F17681885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ángulo 4">
            <a:extLst>
              <a:ext uri="{FF2B5EF4-FFF2-40B4-BE49-F238E27FC236}">
                <a16:creationId xmlns:a16="http://schemas.microsoft.com/office/drawing/2014/main" id="{4E91C71D-8609-3E98-DD50-89B6BBEA1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476250"/>
            <a:ext cx="6811962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Desde hoy ya mi vida cambió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tengo a alguien que me guía,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un niñito en un pobre portal.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Nunca pensé que podría llorar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tan intenso de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Navidad es un mundo mejor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todos los días.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Ha nacido el Hijo de Dios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Ohh…es de María.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sz="2800">
              <a:latin typeface="Comic Sans MS" panose="030F0702030302020204" pitchFamily="66" charset="0"/>
            </a:endParaRPr>
          </a:p>
        </p:txBody>
      </p:sp>
      <p:sp>
        <p:nvSpPr>
          <p:cNvPr id="27651" name="CuadroTexto 6">
            <a:extLst>
              <a:ext uri="{FF2B5EF4-FFF2-40B4-BE49-F238E27FC236}">
                <a16:creationId xmlns:a16="http://schemas.microsoft.com/office/drawing/2014/main" id="{D3767237-2164-ECF3-583B-D24C6FB19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159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/2</a:t>
            </a:r>
          </a:p>
        </p:txBody>
      </p:sp>
      <p:pic>
        <p:nvPicPr>
          <p:cNvPr id="27652" name="Picture 2" descr="nino-jesus-fano - Concatedral Santa María La Mayor">
            <a:extLst>
              <a:ext uri="{FF2B5EF4-FFF2-40B4-BE49-F238E27FC236}">
                <a16:creationId xmlns:a16="http://schemas.microsoft.com/office/drawing/2014/main" id="{B87B6BB9-A375-3955-AD26-2FBDFCBF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88" y="1268413"/>
            <a:ext cx="18097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corazones">
            <a:extLst>
              <a:ext uri="{FF2B5EF4-FFF2-40B4-BE49-F238E27FC236}">
                <a16:creationId xmlns:a16="http://schemas.microsoft.com/office/drawing/2014/main" id="{39824DE3-192A-9BA7-3AF4-E459FA1094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213" y="2781300"/>
            <a:ext cx="5207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B2738A9-47D9-6F04-0158-A7B077ACD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2A2C7F42-5DF8-A902-25CB-C914A29A0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6A323ED4-4C1F-1133-E00B-96712DD73E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33463" y="446088"/>
            <a:ext cx="7931150" cy="54308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i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     </a:t>
            </a: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“Orad, hermanos, para que este sacrificio, mío y vuestro, sea agradable a Dios, Padre todopoderoso“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0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3600" b="1" dirty="0">
                <a:solidFill>
                  <a:srgbClr val="CC0000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B94DF7C-1200-1365-681D-59650F325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65231EC-3E41-B57B-79AC-8608EFA4F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2037B37E-1297-38DF-8DD3-8E4DC8C21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0" y="549275"/>
            <a:ext cx="8640763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chemeClr val="tx1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29699" name="3 CuadroTexto">
            <a:extLst>
              <a:ext uri="{FF2B5EF4-FFF2-40B4-BE49-F238E27FC236}">
                <a16:creationId xmlns:a16="http://schemas.microsoft.com/office/drawing/2014/main" id="{719B818C-029F-43EF-E6BA-5E2AC8CA5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5950" y="188913"/>
            <a:ext cx="5448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b="1" u="sng"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29700" name="Imagen 2">
            <a:extLst>
              <a:ext uri="{FF2B5EF4-FFF2-40B4-BE49-F238E27FC236}">
                <a16:creationId xmlns:a16="http://schemas.microsoft.com/office/drawing/2014/main" id="{DAF7BAAA-F95B-89E2-2CF1-0DC8682A5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754063"/>
            <a:ext cx="26606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E9F1D7C-0818-5C8E-BCDB-97AC9236D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C7FA5E1C-6F79-48EE-C7E8-C923A7E2E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30006D3F-FF07-5BF0-9645-68A574DAC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275856" y="3290887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CuadroTexto 1">
            <a:extLst>
              <a:ext uri="{FF2B5EF4-FFF2-40B4-BE49-F238E27FC236}">
                <a16:creationId xmlns:a16="http://schemas.microsoft.com/office/drawing/2014/main" id="{48638ACA-9226-6FA5-02D7-DBD00D5F1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1052736"/>
            <a:ext cx="8532812" cy="275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</a:t>
            </a:r>
          </a:p>
          <a:p>
            <a:pPr>
              <a:lnSpc>
                <a:spcPct val="150000"/>
              </a:lnSpc>
            </a:pPr>
            <a:r>
              <a:rPr lang="es-ES" altLang="es-ES" sz="2400" dirty="0" err="1">
                <a:latin typeface="Comic Sans MS" panose="030F0702030302020204" pitchFamily="66" charset="0"/>
              </a:rPr>
              <a:t>hoosanna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cantar!...</a:t>
            </a:r>
          </a:p>
          <a:p>
            <a:pPr>
              <a:lnSpc>
                <a:spcPct val="150000"/>
              </a:lnSpc>
            </a:pPr>
            <a:endParaRPr lang="es-ES" altLang="es-ES" sz="2300" dirty="0">
              <a:latin typeface="Comic Sans MS" panose="030F0702030302020204" pitchFamily="66" charset="0"/>
            </a:endParaRPr>
          </a:p>
        </p:txBody>
      </p:sp>
      <p:sp>
        <p:nvSpPr>
          <p:cNvPr id="22532" name="3 CuadroTexto">
            <a:extLst>
              <a:ext uri="{FF2B5EF4-FFF2-40B4-BE49-F238E27FC236}">
                <a16:creationId xmlns:a16="http://schemas.microsoft.com/office/drawing/2014/main" id="{82D73976-35EF-27A5-C328-D58541A1C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260350"/>
            <a:ext cx="63357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SANTO (ERES SANTO)</a:t>
            </a:r>
            <a:endParaRPr lang="es-ES" altLang="es-ES" sz="4000" b="1" cap="small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533" name="6 CuadroTexto">
            <a:extLst>
              <a:ext uri="{FF2B5EF4-FFF2-40B4-BE49-F238E27FC236}">
                <a16:creationId xmlns:a16="http://schemas.microsoft.com/office/drawing/2014/main" id="{5960782B-2C92-4CFC-028C-0CC069D88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AA16DC7E-025F-6EF6-FE7E-C5900BA48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D6BD0D9F-846C-0EE7-45A3-BFE69D7D4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1745137-8821-3AC0-BC89-641E136A1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563888" y="4077072"/>
            <a:ext cx="2963862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uadroTexto 1">
            <a:extLst>
              <a:ext uri="{FF2B5EF4-FFF2-40B4-BE49-F238E27FC236}">
                <a16:creationId xmlns:a16="http://schemas.microsoft.com/office/drawing/2014/main" id="{E6F3B5EB-FC2F-7C4B-8504-B7CCF4CBB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514896"/>
            <a:ext cx="8497888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 </a:t>
            </a:r>
            <a:r>
              <a:rPr lang="es-ES" altLang="es-ES" sz="2400" dirty="0" err="1">
                <a:latin typeface="Comic Sans MS" panose="030F0702030302020204" pitchFamily="66" charset="0"/>
              </a:rPr>
              <a:t>hoosanna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cantar!...</a:t>
            </a:r>
          </a:p>
          <a:p>
            <a:pPr>
              <a:lnSpc>
                <a:spcPct val="150000"/>
              </a:lnSpc>
            </a:pPr>
            <a:endParaRPr lang="es-ES" altLang="es-ES" sz="1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23556" name="6 CuadroTexto">
            <a:extLst>
              <a:ext uri="{FF2B5EF4-FFF2-40B4-BE49-F238E27FC236}">
                <a16:creationId xmlns:a16="http://schemas.microsoft.com/office/drawing/2014/main" id="{D1D6E13F-6C03-33AB-F718-7BDC4731F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97497CD-0D7F-5371-7116-554F3C8BA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A66EA997-3E3B-04D1-D411-4DD65B721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7 Marcador de contenido">
            <a:extLst>
              <a:ext uri="{FF2B5EF4-FFF2-40B4-BE49-F238E27FC236}">
                <a16:creationId xmlns:a16="http://schemas.microsoft.com/office/drawing/2014/main" id="{5ABAA0C5-7D14-7282-453A-47CD2D3E6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765175"/>
            <a:ext cx="5383212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Ya vienen los Reyes Magos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ya vienen los Reyes Magos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caminito de Belén.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	    Olé, olé, Olanda, olé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	    Olanda ya se ve, ya se ve, ya se ve…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Cargaditos de juguetes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cargaditos de juguetes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para el Niño entretener.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	    Olé, olé, Olanda, olé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	    Olanda ya se ve, ya se ve, ya se ve…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Virgen va caminando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la Virgen va caminando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caminito de Belén.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	    </a:t>
            </a:r>
            <a:r>
              <a:rPr lang="es-ES" altLang="es-ES" sz="1800" b="1">
                <a:latin typeface="Comic Sans MS" panose="030F0702030302020204" pitchFamily="66" charset="0"/>
              </a:rPr>
              <a:t>Olé, olé, Olanda, olé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	   Olanda ya se ve, ya se ve, ya se ve…</a:t>
            </a:r>
          </a:p>
          <a:p>
            <a:pPr eaLnBrk="1" hangingPunct="1">
              <a:buFontTx/>
              <a:buNone/>
            </a:pPr>
            <a:endParaRPr lang="es-ES" altLang="es-ES" sz="1800" b="1">
              <a:latin typeface="Comic Sans MS" panose="030F0702030302020204" pitchFamily="66" charset="0"/>
            </a:endParaRPr>
          </a:p>
          <a:p>
            <a:pPr eaLnBrk="1" hangingPunct="1"/>
            <a:endParaRPr lang="es-ES" altLang="es-ES" b="1">
              <a:solidFill>
                <a:srgbClr val="FFFFFF"/>
              </a:solidFill>
            </a:endParaRPr>
          </a:p>
        </p:txBody>
      </p:sp>
      <p:sp>
        <p:nvSpPr>
          <p:cNvPr id="45059" name="CuadroTexto 8">
            <a:extLst>
              <a:ext uri="{FF2B5EF4-FFF2-40B4-BE49-F238E27FC236}">
                <a16:creationId xmlns:a16="http://schemas.microsoft.com/office/drawing/2014/main" id="{2D3ABCC1-C979-5044-5DA8-435270281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4938" y="115888"/>
            <a:ext cx="643317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YA VIENEN LOS REYES MAGOS</a:t>
            </a:r>
          </a:p>
        </p:txBody>
      </p:sp>
      <p:sp>
        <p:nvSpPr>
          <p:cNvPr id="45060" name="CuadroTexto 6">
            <a:extLst>
              <a:ext uri="{FF2B5EF4-FFF2-40B4-BE49-F238E27FC236}">
                <a16:creationId xmlns:a16="http://schemas.microsoft.com/office/drawing/2014/main" id="{D4099AB4-7F12-AFA0-B5F7-4715B8F2C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45061" name="Imagen 5">
            <a:extLst>
              <a:ext uri="{FF2B5EF4-FFF2-40B4-BE49-F238E27FC236}">
                <a16:creationId xmlns:a16="http://schemas.microsoft.com/office/drawing/2014/main" id="{E8BD43FB-BCE7-01BD-A08E-4C74C5044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420938"/>
            <a:ext cx="19446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184CFC5-FDC3-102B-4235-85F361D4F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4BD1DE1-9A99-64A7-EF0C-8A70E7EE7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2010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Título">
            <a:extLst>
              <a:ext uri="{FF2B5EF4-FFF2-40B4-BE49-F238E27FC236}">
                <a16:creationId xmlns:a16="http://schemas.microsoft.com/office/drawing/2014/main" id="{B11EF1F3-F0A2-7FBB-4384-C66282FDA2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6138" y="1673225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000"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1747" name="5 CuadroTexto">
            <a:extLst>
              <a:ext uri="{FF2B5EF4-FFF2-40B4-BE49-F238E27FC236}">
                <a16:creationId xmlns:a16="http://schemas.microsoft.com/office/drawing/2014/main" id="{D9D17DC3-106F-E1B6-50D7-212D97B0B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60350"/>
            <a:ext cx="4857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 dirty="0">
                <a:latin typeface="Comic Sans MS" panose="030F0702030302020204" pitchFamily="66" charset="0"/>
              </a:rPr>
              <a:t>CONSAGRACIÓN</a:t>
            </a:r>
            <a:endParaRPr lang="es-ES" altLang="es-ES" sz="4400" b="1" u="sng" dirty="0">
              <a:latin typeface="Comic Sans MS" panose="030F0702030302020204" pitchFamily="66" charset="0"/>
            </a:endParaRPr>
          </a:p>
        </p:txBody>
      </p:sp>
      <p:pic>
        <p:nvPicPr>
          <p:cNvPr id="31748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E403D282-D426-1100-C2D3-B471271F2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1304925"/>
            <a:ext cx="3829050" cy="340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74DBD68A-296F-28C1-DD55-5BAE93FB9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7E5DD0CD-E7E6-52FD-E4C5-026F86432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68A04E34-94CC-0C08-2B1F-A26192DD80D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497013" y="6921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DAE6C737-F3F7-7DED-CB27-8839439C0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7BE3E03-05F3-46E8-897E-E28205BEC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3734540D-EC83-F52B-2CFA-3FD646E7A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92EFC1B3-64A6-1429-908D-62BA813BD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1263650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3 CuadroTexto">
            <a:extLst>
              <a:ext uri="{FF2B5EF4-FFF2-40B4-BE49-F238E27FC236}">
                <a16:creationId xmlns:a16="http://schemas.microsoft.com/office/drawing/2014/main" id="{D94DDC08-79CB-1733-8A2B-B342804EC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490538"/>
            <a:ext cx="4532313" cy="560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en la            como en el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 dirty="0">
                <a:latin typeface="Baskerville Old Face" panose="02020602080505020303" pitchFamily="18" charset="0"/>
              </a:rPr>
              <a:t> </a:t>
            </a:r>
          </a:p>
        </p:txBody>
      </p:sp>
      <p:sp>
        <p:nvSpPr>
          <p:cNvPr id="3" name="2 Rectángulo">
            <a:extLst>
              <a:ext uri="{FF2B5EF4-FFF2-40B4-BE49-F238E27FC236}">
                <a16:creationId xmlns:a16="http://schemas.microsoft.com/office/drawing/2014/main" id="{00BA19F4-D8CD-B34C-B993-25F7F838DD59}"/>
              </a:ext>
            </a:extLst>
          </p:cNvPr>
          <p:cNvSpPr/>
          <p:nvPr/>
        </p:nvSpPr>
        <p:spPr>
          <a:xfrm>
            <a:off x="1725174" y="212447"/>
            <a:ext cx="1963999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Padre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Nuestro</a:t>
            </a:r>
          </a:p>
        </p:txBody>
      </p:sp>
      <p:pic>
        <p:nvPicPr>
          <p:cNvPr id="33798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3BDC804D-965B-24CA-6CB8-C54DA9151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809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D91475B-8C77-78CE-A773-82FCCE2FE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325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8" descr="http://www.waece.org/sabemos/imagenescomidas/ima_pan.gif">
            <a:extLst>
              <a:ext uri="{FF2B5EF4-FFF2-40B4-BE49-F238E27FC236}">
                <a16:creationId xmlns:a16="http://schemas.microsoft.com/office/drawing/2014/main" id="{545F96DA-6131-F656-C32E-3898A71C1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0" y="2765425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Educar con Jesús: Feliz Navidad (Fano)">
            <a:extLst>
              <a:ext uri="{FF2B5EF4-FFF2-40B4-BE49-F238E27FC236}">
                <a16:creationId xmlns:a16="http://schemas.microsoft.com/office/drawing/2014/main" id="{CE0F1F62-B561-25C6-B48C-811A090DC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0103"/>
            <a:ext cx="2781152" cy="382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71A6977-C8EA-463E-0ABF-783ED81AEB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9421">
            <a:off x="2018297" y="4003808"/>
            <a:ext cx="1656184" cy="77985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411FB17-7CED-3B49-60BA-CEB7F6113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38" y="1556793"/>
            <a:ext cx="500062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785EF52B-8C29-D054-8928-E345784CB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2125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A29BC3BA-27C6-CD41-D8C1-E0B211874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2BA04D98-991F-9780-57BE-6BDCF1699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E1E6A78-7B7B-915B-5864-0C86E25D34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47813" y="88582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600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400" b="1" dirty="0">
              <a:solidFill>
                <a:srgbClr val="CC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…Daos fraternalmente la paz </a:t>
            </a:r>
            <a:endParaRPr lang="es-ES" b="1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843" name="3 CuadroTexto">
            <a:extLst>
              <a:ext uri="{FF2B5EF4-FFF2-40B4-BE49-F238E27FC236}">
                <a16:creationId xmlns:a16="http://schemas.microsoft.com/office/drawing/2014/main" id="{8DFCA878-EC08-DA22-ACE3-6AEEA707A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19063"/>
            <a:ext cx="5091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sz="3600" b="1" u="sng"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35844" name="Imagen 4" descr="Dibujo animado de un personaje de caricatura&#10;&#10;Descripción generada automáticamente con confianza media">
            <a:extLst>
              <a:ext uri="{FF2B5EF4-FFF2-40B4-BE49-F238E27FC236}">
                <a16:creationId xmlns:a16="http://schemas.microsoft.com/office/drawing/2014/main" id="{14B33424-672A-432F-D8EF-020A86D39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825" y="3716338"/>
            <a:ext cx="26924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27C338C-4BED-E303-471F-D7D2136C5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7862697-AA67-8D33-DC00-BE7BB6620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69476"/>
            <a:ext cx="84961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28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P</a:t>
            </a:r>
            <a:r>
              <a:rPr lang="es-ES" altLang="es-ES" sz="28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ARA EL QUE NUNCA LA DIO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040" y="847448"/>
            <a:ext cx="4104456" cy="3909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nunca la dio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siempre soñó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bien la conoce.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está junto a ti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quiere hacerte feliz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en un mundo de ilusiones.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92357"/>
            <a:ext cx="3858153" cy="266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D5C32C5D-D644-215E-040B-86648F7B4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AA82BC44-4C16-924B-E9B6-6AE0B33AE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705D7EEE-1868-80D9-F7EC-ED7A01A34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476672"/>
            <a:ext cx="7992888" cy="458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Paz para todos aquellos que no la han dado.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Para todos aquellos  que no llegaron.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Para todos aquellos venga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05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Paz si eres padre de familia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Si vives enamorado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En el mundo entero reine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Paz, siempre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venga la paz, a todos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siempre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Vino a traernos la paz | Catolico, Diócesis, Iglesia catolica">
            <a:extLst>
              <a:ext uri="{FF2B5EF4-FFF2-40B4-BE49-F238E27FC236}">
                <a16:creationId xmlns:a16="http://schemas.microsoft.com/office/drawing/2014/main" id="{61EF011D-480D-E46B-6ED6-8B6C5E179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788" y="2474404"/>
            <a:ext cx="3373212" cy="190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60AC8397-0DD9-991A-FB3C-39838CD3B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43183F13-B999-CC09-A502-1B59A4D51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8D6613D5-4EFD-CAD2-BCCF-B4F37DDB1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2194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uadroTexto 5">
            <a:extLst>
              <a:ext uri="{FF2B5EF4-FFF2-40B4-BE49-F238E27FC236}">
                <a16:creationId xmlns:a16="http://schemas.microsoft.com/office/drawing/2014/main" id="{79AFD01D-0448-0A55-3EDE-659DDF5A8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052513"/>
            <a:ext cx="7200900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>
                <a:solidFill>
                  <a:srgbClr val="CC0000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Arial" panose="020B0604020202020204" pitchFamily="34" charset="0"/>
            </a:endParaRP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DE69F9B8-5AB4-DA67-88DA-4C84CF400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7550F70-9485-4569-994B-AFED89960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BE6DE-A2F9-E2A3-0567-923455225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uadroTexto 1">
            <a:extLst>
              <a:ext uri="{FF2B5EF4-FFF2-40B4-BE49-F238E27FC236}">
                <a16:creationId xmlns:a16="http://schemas.microsoft.com/office/drawing/2014/main" id="{4313F5BC-0928-8EED-0A92-DBA502E53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9874" y="4730187"/>
            <a:ext cx="18197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san Juan 1</a:t>
            </a:r>
          </a:p>
        </p:txBody>
      </p:sp>
      <p:sp>
        <p:nvSpPr>
          <p:cNvPr id="22531" name="CuadroTexto 1">
            <a:extLst>
              <a:ext uri="{FF2B5EF4-FFF2-40B4-BE49-F238E27FC236}">
                <a16:creationId xmlns:a16="http://schemas.microsoft.com/office/drawing/2014/main" id="{25DDE8DC-3A9D-3149-4AB5-FA924EFC94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736" y="216214"/>
            <a:ext cx="75596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800" b="1" dirty="0">
                <a:latin typeface="Comic Sans MS" panose="030F0702030302020204" pitchFamily="66" charset="0"/>
              </a:rPr>
              <a:t>El Verbo se hizo carne y habitó entre nosotros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E790565-48EB-E514-6579-5AAD0FAE2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D6C95B8-6869-261A-FED1-D5F43DE58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I DOMINGO T.O. &quot;Y EL VERBO SE HIZO CARNE...&quot; - Parroquia Patriarca San José">
            <a:extLst>
              <a:ext uri="{FF2B5EF4-FFF2-40B4-BE49-F238E27FC236}">
                <a16:creationId xmlns:a16="http://schemas.microsoft.com/office/drawing/2014/main" id="{48A09629-96AA-2F9D-AFD5-E3AAC702E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241" y="1170302"/>
            <a:ext cx="6947183" cy="336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C505EEF-5773-44C4-24F6-2EDEA3244A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48348" y="5589239"/>
            <a:ext cx="1295960" cy="122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6661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718616D5-1A61-75E2-66DA-376657CECEF5}"/>
              </a:ext>
            </a:extLst>
          </p:cNvPr>
          <p:cNvSpPr txBox="1">
            <a:spLocks/>
          </p:cNvSpPr>
          <p:nvPr/>
        </p:nvSpPr>
        <p:spPr bwMode="auto">
          <a:xfrm>
            <a:off x="900304" y="788068"/>
            <a:ext cx="8388350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De todos sitios han llegado a nuestro pueblo gente para celebrar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el equinoccio de verano, que me han dicho es la Navidad astral.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Nuestra plaza está repleta de trineos, santa Claus, pinos y demás.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Mientras Jesús se encuentra en el aparcamiento, casi en la puerta de atrás.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Llévense si quieren los regalos, el turrón, el mazapán y el pavo.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Llévense las luces y hasta el árbol,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pero al Niño en su pesebre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no se atrevan ni siquiera a tocarlo.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551A58E9-1A73-9A5F-0CF9-FE00ABF07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201613"/>
            <a:ext cx="7056909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8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D5B3903F-417A-1893-C10F-AA7676D0D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794012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1/4</a:t>
            </a:r>
          </a:p>
        </p:txBody>
      </p:sp>
      <p:pic>
        <p:nvPicPr>
          <p:cNvPr id="1026" name="Picture 2" descr="EPN | CICLO A – SANTA MARÍA MADRE DE DIOS - Salesianos SMX">
            <a:extLst>
              <a:ext uri="{FF2B5EF4-FFF2-40B4-BE49-F238E27FC236}">
                <a16:creationId xmlns:a16="http://schemas.microsoft.com/office/drawing/2014/main" id="{8DEE975E-31BA-D648-74A4-5189DCDC5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803" y="3140968"/>
            <a:ext cx="3820685" cy="281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71E646A3-3F32-C709-7806-0CCEB0EC2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CD383665-5CAC-1310-B012-1F8454F03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7 Marcador de contenido">
            <a:extLst>
              <a:ext uri="{FF2B5EF4-FFF2-40B4-BE49-F238E27FC236}">
                <a16:creationId xmlns:a16="http://schemas.microsoft.com/office/drawing/2014/main" id="{AD84C149-70B7-E249-1636-2E82FA081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620713"/>
            <a:ext cx="700246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Como el camino es tan largo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como el camino es tan largo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pide el niño de beber.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	    Olé, olé, Olanda, olé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	    Olanda ya se ve, ya se ve, ya se ve…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ts val="600"/>
              </a:spcBef>
              <a:buFontTx/>
              <a:buNone/>
            </a:pP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No pidas agua mi vida 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no pidas agua mi vida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no pidas agua mi bien.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	    Olé, olé, Olanda, olé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	    Olanda ya se ve, ya se ve, ya se ve…</a:t>
            </a:r>
          </a:p>
          <a:p>
            <a:pPr eaLnBrk="1" hangingPunct="1"/>
            <a:endParaRPr lang="es-ES" altLang="es-ES" sz="3600" b="1">
              <a:solidFill>
                <a:srgbClr val="FFFFFF"/>
              </a:solidFill>
            </a:endParaRPr>
          </a:p>
        </p:txBody>
      </p:sp>
      <p:sp>
        <p:nvSpPr>
          <p:cNvPr id="47107" name="CuadroTexto 6">
            <a:extLst>
              <a:ext uri="{FF2B5EF4-FFF2-40B4-BE49-F238E27FC236}">
                <a16:creationId xmlns:a16="http://schemas.microsoft.com/office/drawing/2014/main" id="{0E43CCCC-616E-6D95-BC33-FAA1B2B32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47108" name="Imagen 4">
            <a:extLst>
              <a:ext uri="{FF2B5EF4-FFF2-40B4-BE49-F238E27FC236}">
                <a16:creationId xmlns:a16="http://schemas.microsoft.com/office/drawing/2014/main" id="{CA9967C3-5D64-00F4-2E08-0A9188577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23838"/>
            <a:ext cx="2303462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C8E7336B-36A6-28B0-0588-19BACF878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5625B1E-FDA3-4454-60D2-B3BB19665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1637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4A44179-E2C2-16FF-D4C2-7D283877D742}"/>
              </a:ext>
            </a:extLst>
          </p:cNvPr>
          <p:cNvSpPr txBox="1">
            <a:spLocks/>
          </p:cNvSpPr>
          <p:nvPr/>
        </p:nvSpPr>
        <p:spPr bwMode="auto">
          <a:xfrm>
            <a:off x="1187499" y="765175"/>
            <a:ext cx="7993013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Vendan lo que vendan,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inventen lo que inventen,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Compren lo que compren,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inviertan lo que inviertan,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no hay Navidad sin Jesús.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8204F652-6786-9E16-CD2F-6CDBFAA10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201613"/>
            <a:ext cx="640883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4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67986DB5-01C8-948A-E0D9-6279EA358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2050" name="Picture 2" descr="Dibujos de Fano en color · Diócesis de Málaga : Portal de la Iglesia  Católica de Málaga | Navidad animado, Navidad niños, Jesus para dibujar">
            <a:extLst>
              <a:ext uri="{FF2B5EF4-FFF2-40B4-BE49-F238E27FC236}">
                <a16:creationId xmlns:a16="http://schemas.microsoft.com/office/drawing/2014/main" id="{0F111C62-6240-04E4-7381-B6BD5C47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11" y="922119"/>
            <a:ext cx="3143625" cy="37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AACF6241-1109-E4BB-4BDF-029DC7697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77495"/>
            <a:ext cx="889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375E299-6479-9B48-059F-1C30C0572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B40D042F-C022-C2DD-845A-506935F8C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F5C17A9F-6A4B-A7D5-9FEC-58569E3A6442}"/>
              </a:ext>
            </a:extLst>
          </p:cNvPr>
          <p:cNvSpPr txBox="1">
            <a:spLocks/>
          </p:cNvSpPr>
          <p:nvPr/>
        </p:nvSpPr>
        <p:spPr bwMode="auto">
          <a:xfrm>
            <a:off x="755576" y="765175"/>
            <a:ext cx="8748390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Qué hace un señor de barba blanca y traje rojo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como el rey de la Navidad,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Si allá en el cielo se revuelve del enfado el propio san Nicolás.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Harry Potter y las brujas, hoy celebran Halloween igual que Navidad, entonces tú serás </a:t>
            </a:r>
            <a:r>
              <a:rPr lang="es-ES" sz="2000" dirty="0" err="1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Scrooge</a:t>
            </a: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 aguafiestas y yo el Grinch por antisocial.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Llévense todo el aguinaldo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y si quieren también los petardos.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Llévense el champán de regalo,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pero al Niño en su pesebre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no se atrevan ni siquiera a tocarlo. 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3DBBA6DE-B833-EC39-DCA5-FA77326C9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201613"/>
            <a:ext cx="705690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4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EA4EDF12-0E9E-586D-EAEC-96BEDF3FB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3/4</a:t>
            </a:r>
          </a:p>
        </p:txBody>
      </p:sp>
      <p:pic>
        <p:nvPicPr>
          <p:cNvPr id="3074" name="Picture 2" descr="The grinch Grinch who stole christmas GIF - The grinch Grinch who stole christmas Grinch GIFs">
            <a:extLst>
              <a:ext uri="{FF2B5EF4-FFF2-40B4-BE49-F238E27FC236}">
                <a16:creationId xmlns:a16="http://schemas.microsoft.com/office/drawing/2014/main" id="{00CE02A0-E336-DE75-3F48-CF8D9DE0C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268" y="3119262"/>
            <a:ext cx="2276525" cy="170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9BED7317-C424-964A-44AA-049E3153C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A6A0C408-B8DA-3649-6639-61A265077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4A44179-E2C2-16FF-D4C2-7D283877D742}"/>
              </a:ext>
            </a:extLst>
          </p:cNvPr>
          <p:cNvSpPr txBox="1">
            <a:spLocks/>
          </p:cNvSpPr>
          <p:nvPr/>
        </p:nvSpPr>
        <p:spPr bwMode="auto">
          <a:xfrm>
            <a:off x="1187499" y="620688"/>
            <a:ext cx="7993013" cy="517070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Vendan lo que vendan,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inventen lo que inventen,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Compren lo que compren,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inviertan lo que inviertan,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no hay Navidad sin Jesús.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8204F652-6786-9E16-CD2F-6CDBFAA10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201613"/>
            <a:ext cx="640883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4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67986DB5-01C8-948A-E0D9-6279EA358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4/4</a:t>
            </a:r>
          </a:p>
        </p:txBody>
      </p:sp>
      <p:pic>
        <p:nvPicPr>
          <p:cNvPr id="2050" name="Picture 2" descr="Dibujos de Fano en color · Diócesis de Málaga : Portal de la Iglesia  Católica de Málaga | Navidad animado, Navidad niños, Jesus para dibujar">
            <a:extLst>
              <a:ext uri="{FF2B5EF4-FFF2-40B4-BE49-F238E27FC236}">
                <a16:creationId xmlns:a16="http://schemas.microsoft.com/office/drawing/2014/main" id="{0F111C62-6240-04E4-7381-B6BD5C47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11" y="922119"/>
            <a:ext cx="3143625" cy="37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AACF6241-1109-E4BB-4BDF-029DC7697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77495"/>
            <a:ext cx="889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705C1D8F-0C41-9107-6119-4FBB4ED2D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47A694BE-F9A8-DD0D-AB4A-B6A2B9176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6327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4 CuadroTexto">
            <a:extLst>
              <a:ext uri="{FF2B5EF4-FFF2-40B4-BE49-F238E27FC236}">
                <a16:creationId xmlns:a16="http://schemas.microsoft.com/office/drawing/2014/main" id="{7F827F55-6021-2BC2-43CC-7DB615B95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3011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FEF5F598-7171-D698-8196-A3710413F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5 Rectángulo">
            <a:extLst>
              <a:ext uri="{FF2B5EF4-FFF2-40B4-BE49-F238E27FC236}">
                <a16:creationId xmlns:a16="http://schemas.microsoft.com/office/drawing/2014/main" id="{04437D26-5931-AD39-C7FA-E8EEFAAD1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300663"/>
            <a:ext cx="4033838" cy="584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b="1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BA2FB73-05A5-A5D6-C427-154700C33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DC8D25F-0B27-34DB-29D1-0D567D90B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uadroTexto 6">
            <a:extLst>
              <a:ext uri="{FF2B5EF4-FFF2-40B4-BE49-F238E27FC236}">
                <a16:creationId xmlns:a16="http://schemas.microsoft.com/office/drawing/2014/main" id="{E8A4704B-8755-DFE5-A5E7-CD88313A7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sp>
        <p:nvSpPr>
          <p:cNvPr id="14340" name="Rectángulo 4">
            <a:extLst>
              <a:ext uri="{FF2B5EF4-FFF2-40B4-BE49-F238E27FC236}">
                <a16:creationId xmlns:a16="http://schemas.microsoft.com/office/drawing/2014/main" id="{B5D2B35D-1B80-D9F4-538B-53B5F81C2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2500" y="1260475"/>
            <a:ext cx="8110538" cy="341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Ya viene la vieja con el aguinaldo,</a:t>
            </a: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dirty="0">
                <a:latin typeface="Comic Sans MS" panose="030F0702030302020204" pitchFamily="66" charset="0"/>
              </a:rPr>
              <a:t>le parece mucho, le viene quitando.</a:t>
            </a:r>
            <a:br>
              <a:rPr lang="es-ES" altLang="es-ES" sz="2400" dirty="0">
                <a:latin typeface="Comic Sans MS" panose="030F0702030302020204" pitchFamily="66" charset="0"/>
              </a:rPr>
            </a:br>
            <a:br>
              <a:rPr lang="es-ES" altLang="es-ES" sz="2400" b="1" dirty="0">
                <a:latin typeface="Comic Sans MS" panose="030F0702030302020204" pitchFamily="66" charset="0"/>
              </a:rPr>
            </a:br>
            <a:r>
              <a:rPr lang="es-ES" altLang="es-ES" sz="2400" b="1" dirty="0" err="1">
                <a:latin typeface="Comic Sans MS" panose="030F0702030302020204" pitchFamily="66" charset="0"/>
              </a:rPr>
              <a:t>Pampánitos</a:t>
            </a:r>
            <a:r>
              <a:rPr lang="es-ES" altLang="es-ES" sz="2400" b="1" dirty="0">
                <a:latin typeface="Comic Sans MS" panose="030F0702030302020204" pitchFamily="66" charset="0"/>
              </a:rPr>
              <a:t> verdes, hojas de limón,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r>
              <a:rPr lang="es-ES" altLang="es-ES" sz="2400" b="1" dirty="0">
                <a:latin typeface="Comic Sans MS" panose="030F0702030302020204" pitchFamily="66" charset="0"/>
              </a:rPr>
              <a:t>la Virgen María, Madre del Señor (bis).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dirty="0">
                <a:latin typeface="Comic Sans MS" panose="030F0702030302020204" pitchFamily="66" charset="0"/>
              </a:rPr>
              <a:t>Ya vienen los Reyes por los arenales</a:t>
            </a: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dirty="0">
                <a:latin typeface="Comic Sans MS" panose="030F0702030302020204" pitchFamily="66" charset="0"/>
              </a:rPr>
              <a:t>ya le traen al Niño muy ricos pañales.</a:t>
            </a: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14341" name="7 Rectángulo">
            <a:extLst>
              <a:ext uri="{FF2B5EF4-FFF2-40B4-BE49-F238E27FC236}">
                <a16:creationId xmlns:a16="http://schemas.microsoft.com/office/drawing/2014/main" id="{AC2FF57A-171D-7C4C-ED38-61C2B6C25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265113"/>
            <a:ext cx="5651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36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PAMPÁNITOS VERDES</a:t>
            </a:r>
            <a:endParaRPr lang="es-ES" altLang="es-ES" sz="3600" b="1" u="sng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342" name="Imagen 8">
            <a:extLst>
              <a:ext uri="{FF2B5EF4-FFF2-40B4-BE49-F238E27FC236}">
                <a16:creationId xmlns:a16="http://schemas.microsoft.com/office/drawing/2014/main" id="{1D1F43C7-28D9-253C-A158-F37757154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79838" y="4311650"/>
            <a:ext cx="1889125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8D1421C-073F-1719-342B-AF9B2A30F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B7D3F17-008C-A749-C81D-715B94D21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462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uadroTexto 6">
            <a:extLst>
              <a:ext uri="{FF2B5EF4-FFF2-40B4-BE49-F238E27FC236}">
                <a16:creationId xmlns:a16="http://schemas.microsoft.com/office/drawing/2014/main" id="{8105326F-A748-70AD-B6DD-B310E2264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sp>
        <p:nvSpPr>
          <p:cNvPr id="15364" name="Rectángulo 4">
            <a:extLst>
              <a:ext uri="{FF2B5EF4-FFF2-40B4-BE49-F238E27FC236}">
                <a16:creationId xmlns:a16="http://schemas.microsoft.com/office/drawing/2014/main" id="{4D5F3481-2F39-79D5-532A-CE916E8E3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2500" y="1125538"/>
            <a:ext cx="8110538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 err="1">
                <a:latin typeface="Comic Sans MS" panose="030F0702030302020204" pitchFamily="66" charset="0"/>
              </a:rPr>
              <a:t>Pampánitos</a:t>
            </a:r>
            <a:r>
              <a:rPr lang="es-ES" altLang="es-ES" sz="2400" b="1" dirty="0">
                <a:latin typeface="Comic Sans MS" panose="030F0702030302020204" pitchFamily="66" charset="0"/>
              </a:rPr>
              <a:t> verdes, hojas de limón,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r>
              <a:rPr lang="es-ES" altLang="es-ES" sz="2400" b="1" dirty="0">
                <a:latin typeface="Comic Sans MS" panose="030F0702030302020204" pitchFamily="66" charset="0"/>
              </a:rPr>
              <a:t>la Virgen María, Madre del Señor (bis).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dirty="0">
                <a:latin typeface="Comic Sans MS" panose="030F0702030302020204" pitchFamily="66" charset="0"/>
              </a:rPr>
              <a:t>Oro trae Melchor, incienso Gaspar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 olorosa mirra trae Baltasar.</a:t>
            </a: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 err="1">
                <a:latin typeface="Comic Sans MS" panose="030F0702030302020204" pitchFamily="66" charset="0"/>
              </a:rPr>
              <a:t>Pampánitos</a:t>
            </a:r>
            <a:r>
              <a:rPr lang="es-ES" altLang="es-ES" sz="2400" b="1" dirty="0">
                <a:latin typeface="Comic Sans MS" panose="030F0702030302020204" pitchFamily="66" charset="0"/>
              </a:rPr>
              <a:t> verdes, hojas de limón,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r>
              <a:rPr lang="es-ES" altLang="es-ES" sz="2400" b="1" dirty="0">
                <a:latin typeface="Comic Sans MS" panose="030F0702030302020204" pitchFamily="66" charset="0"/>
              </a:rPr>
              <a:t>la Virgen María, Madre del Señor (bis).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endParaRPr lang="es-ES" altLang="es-ES" sz="2400" b="1" dirty="0">
              <a:latin typeface="Comic Sans MS" panose="030F0702030302020204" pitchFamily="66" charset="0"/>
            </a:endParaRPr>
          </a:p>
        </p:txBody>
      </p:sp>
      <p:pic>
        <p:nvPicPr>
          <p:cNvPr id="15365" name="Imagen 5">
            <a:extLst>
              <a:ext uri="{FF2B5EF4-FFF2-40B4-BE49-F238E27FC236}">
                <a16:creationId xmlns:a16="http://schemas.microsoft.com/office/drawing/2014/main" id="{CE2A153E-579A-1A74-FCBD-A705CA3DB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79838" y="4311650"/>
            <a:ext cx="1889125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6F7DCD0-EA6B-9A35-216F-6DF8373C2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0F8DA95-B7D5-4A93-1629-934EBF93E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5410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8E09415-07E3-7E59-BEF8-EFB5FF751194}"/>
              </a:ext>
            </a:extLst>
          </p:cNvPr>
          <p:cNvSpPr txBox="1">
            <a:spLocks/>
          </p:cNvSpPr>
          <p:nvPr/>
        </p:nvSpPr>
        <p:spPr bwMode="auto">
          <a:xfrm>
            <a:off x="684213" y="881063"/>
            <a:ext cx="6840537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2925" indent="19050"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400" b="1" dirty="0">
              <a:latin typeface="Comic Sans MS" panose="030F0702030302020204" pitchFamily="66" charset="0"/>
            </a:endParaRPr>
          </a:p>
          <a:p>
            <a:pPr indent="-71438"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metidito entre pajas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4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2400" b="1" dirty="0" err="1">
                <a:latin typeface="Comic Sans MS" panose="030F0702030302020204" pitchFamily="66" charset="0"/>
              </a:rPr>
              <a:t>queridí</a:t>
            </a:r>
            <a:r>
              <a:rPr lang="es-ES" altLang="es-ES" sz="2400" b="1" dirty="0">
                <a:latin typeface="Comic Sans MS" panose="030F0702030302020204" pitchFamily="66" charset="0"/>
              </a:rPr>
              <a:t>, queridito del alma.                         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Por debajo del arco del portalito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se descubre a Maria, José y el niño.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4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   metidito entre pajas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     Ay del chiquirritín,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chiquirriquitín</a:t>
            </a:r>
            <a:endParaRPr lang="es-ES" altLang="es-ES" sz="24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         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queridí</a:t>
            </a:r>
            <a:r>
              <a:rPr lang="es-ES" altLang="es-ES" sz="2400" b="1" dirty="0">
                <a:latin typeface="Comic Sans MS" panose="030F0702030302020204" pitchFamily="66" charset="0"/>
              </a:rPr>
              <a:t>, queridito del alma.                         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defRPr/>
            </a:pPr>
            <a:endParaRPr lang="es-ES" altLang="es-ES" sz="4000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8EF9A326-0358-4CC9-D3C9-39BEBF0E4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222250"/>
            <a:ext cx="52562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A</a:t>
            </a:r>
            <a:r>
              <a:rPr lang="es-ES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Y DEL CHIQUIRRITÍN</a:t>
            </a:r>
          </a:p>
        </p:txBody>
      </p:sp>
      <p:pic>
        <p:nvPicPr>
          <p:cNvPr id="14340" name="Picture 6" descr="Kamiano » En familia">
            <a:extLst>
              <a:ext uri="{FF2B5EF4-FFF2-40B4-BE49-F238E27FC236}">
                <a16:creationId xmlns:a16="http://schemas.microsoft.com/office/drawing/2014/main" id="{4A8324B3-8198-EBED-67A7-60A60EF06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1557338"/>
            <a:ext cx="2673350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99322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7 Marcador de contenido">
            <a:extLst>
              <a:ext uri="{FF2B5EF4-FFF2-40B4-BE49-F238E27FC236}">
                <a16:creationId xmlns:a16="http://schemas.microsoft.com/office/drawing/2014/main" id="{40D4D2BF-8ECD-D9AE-8524-7DE576CD5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04813"/>
            <a:ext cx="8280400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         Entre un buey y una mula Dios ha nacido </a:t>
            </a:r>
          </a:p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     y en un pobre pesebre le han recogido.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Ay del chiquirritín, chiquirriquitín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metidito entre pajas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Ay del chiquirritín, chiquirriquitín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queridí, queridito del alma.                          </a:t>
            </a:r>
          </a:p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No me hagas pucheritos Niño querido, </a:t>
            </a:r>
          </a:p>
          <a:p>
            <a:pPr eaLnBrk="1" hangingPunct="1"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 que con solo mirarme me has convencido.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Ay del chiquirritín, chiquirriquitín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   metidito entre pajas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       Ay del chiquirritín, chiquirriquitín </a:t>
            </a:r>
          </a:p>
          <a:p>
            <a:pPr eaLnBrk="1" hangingPunct="1"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              queridí, queridito del alma.</a:t>
            </a:r>
            <a:endParaRPr lang="es-ES" altLang="es-ES" sz="240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endParaRPr lang="es-ES" altLang="es-ES" sz="2400">
              <a:latin typeface="Comic Sans MS" panose="030F0702030302020204" pitchFamily="66" charset="0"/>
            </a:endParaRPr>
          </a:p>
          <a:p>
            <a:pPr eaLnBrk="1" hangingPunct="1"/>
            <a:endParaRPr lang="es-ES" altLang="es-ES" sz="4000" b="1">
              <a:solidFill>
                <a:srgbClr val="FFFFFF"/>
              </a:solidFill>
            </a:endParaRPr>
          </a:p>
        </p:txBody>
      </p:sp>
      <p:pic>
        <p:nvPicPr>
          <p:cNvPr id="15363" name="Picture 6" descr="Kamiano » En familia">
            <a:extLst>
              <a:ext uri="{FF2B5EF4-FFF2-40B4-BE49-F238E27FC236}">
                <a16:creationId xmlns:a16="http://schemas.microsoft.com/office/drawing/2014/main" id="{9AC83FCF-6EA7-E493-B2B9-7604E63B5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196975"/>
            <a:ext cx="239553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35075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ángulo 4">
            <a:extLst>
              <a:ext uri="{FF2B5EF4-FFF2-40B4-BE49-F238E27FC236}">
                <a16:creationId xmlns:a16="http://schemas.microsoft.com/office/drawing/2014/main" id="{B7B3386B-8A9F-4899-2814-6D8203509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692150"/>
            <a:ext cx="4572000" cy="419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comenzó el contar los años.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subimos muchos peldaños.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se abrieron todas las puertas,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aire sopló fresquito,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la vida llenó la tierra.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sp>
        <p:nvSpPr>
          <p:cNvPr id="45059" name="CuadroTexto 6">
            <a:extLst>
              <a:ext uri="{FF2B5EF4-FFF2-40B4-BE49-F238E27FC236}">
                <a16:creationId xmlns:a16="http://schemas.microsoft.com/office/drawing/2014/main" id="{D227D2ED-A0C3-34A6-28C5-0B1655FEC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45060" name="CuadroTexto 7">
            <a:extLst>
              <a:ext uri="{FF2B5EF4-FFF2-40B4-BE49-F238E27FC236}">
                <a16:creationId xmlns:a16="http://schemas.microsoft.com/office/drawing/2014/main" id="{92119E49-41B5-0224-2222-F7A1450BC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44450"/>
            <a:ext cx="59586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EL DÍA QUE NACIÓ JESÚS</a:t>
            </a:r>
            <a:endParaRPr lang="es-ES" altLang="es-ES" b="1" u="sng" dirty="0">
              <a:solidFill>
                <a:srgbClr val="CC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5061" name="CuadroTexto 6">
            <a:extLst>
              <a:ext uri="{FF2B5EF4-FFF2-40B4-BE49-F238E27FC236}">
                <a16:creationId xmlns:a16="http://schemas.microsoft.com/office/drawing/2014/main" id="{3F7405CC-8209-D8C2-7D14-2E188A400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5188" y="64579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sp>
        <p:nvSpPr>
          <p:cNvPr id="45062" name="Rectángulo 4">
            <a:extLst>
              <a:ext uri="{FF2B5EF4-FFF2-40B4-BE49-F238E27FC236}">
                <a16:creationId xmlns:a16="http://schemas.microsoft.com/office/drawing/2014/main" id="{E4FB581E-4AFD-845B-DE62-3B2AB24B9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692150"/>
            <a:ext cx="4572000" cy="419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curaron las cicatrices.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pic>
        <p:nvPicPr>
          <p:cNvPr id="45063" name="Picture 8" descr="santos fano">
            <a:extLst>
              <a:ext uri="{FF2B5EF4-FFF2-40B4-BE49-F238E27FC236}">
                <a16:creationId xmlns:a16="http://schemas.microsoft.com/office/drawing/2014/main" id="{B7F14172-B79F-EF68-4D5A-58C960CE8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887913"/>
            <a:ext cx="2303463" cy="195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Picture 10" descr="fiesta-imagen-animada-0017">
            <a:extLst>
              <a:ext uri="{FF2B5EF4-FFF2-40B4-BE49-F238E27FC236}">
                <a16:creationId xmlns:a16="http://schemas.microsoft.com/office/drawing/2014/main" id="{C183D9FE-490C-4EEC-528B-C8DB5132EE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1989138"/>
            <a:ext cx="1042987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21F51BE-13A3-CE28-33E0-4F8966B33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AC8442E-B8A6-812D-BA43-F8F6255C8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ángulo 4">
            <a:extLst>
              <a:ext uri="{FF2B5EF4-FFF2-40B4-BE49-F238E27FC236}">
                <a16:creationId xmlns:a16="http://schemas.microsoft.com/office/drawing/2014/main" id="{15E085FB-4853-5793-6052-1B2C8E1F1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590550"/>
            <a:ext cx="3887788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se acercaron los pastores.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olieron mejor las flores.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sonaron las panderetas,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mejoraron los humores,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bailaron en las escuelas.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</a:t>
            </a:r>
            <a:endParaRPr lang="es-ES" altLang="es-ES" sz="2000">
              <a:latin typeface="Comic Sans MS" panose="030F0702030302020204" pitchFamily="66" charset="0"/>
            </a:endParaRPr>
          </a:p>
        </p:txBody>
      </p:sp>
      <p:sp>
        <p:nvSpPr>
          <p:cNvPr id="46083" name="CuadroTexto 6">
            <a:extLst>
              <a:ext uri="{FF2B5EF4-FFF2-40B4-BE49-F238E27FC236}">
                <a16:creationId xmlns:a16="http://schemas.microsoft.com/office/drawing/2014/main" id="{EB4B78C9-775F-AB14-FE33-7CADF3C4C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46084" name="CuadroTexto 6">
            <a:extLst>
              <a:ext uri="{FF2B5EF4-FFF2-40B4-BE49-F238E27FC236}">
                <a16:creationId xmlns:a16="http://schemas.microsoft.com/office/drawing/2014/main" id="{AAF36991-1E01-C058-9FA4-ED18EDFA4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9000" y="645795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sp>
        <p:nvSpPr>
          <p:cNvPr id="46085" name="Rectángulo 4">
            <a:extLst>
              <a:ext uri="{FF2B5EF4-FFF2-40B4-BE49-F238E27FC236}">
                <a16:creationId xmlns:a16="http://schemas.microsoft.com/office/drawing/2014/main" id="{FD12C57F-30F4-4917-380D-B6B7CC798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8475" y="568325"/>
            <a:ext cx="3889375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curaron las cicatrices.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</a:t>
            </a:r>
            <a:endParaRPr lang="es-ES" altLang="es-ES" sz="2000">
              <a:latin typeface="Comic Sans MS" panose="030F0702030302020204" pitchFamily="66" charset="0"/>
            </a:endParaRPr>
          </a:p>
        </p:txBody>
      </p:sp>
      <p:pic>
        <p:nvPicPr>
          <p:cNvPr id="46086" name="Picture 7" descr="140 ideas de Fano | catequesis, catolico, catecismo">
            <a:extLst>
              <a:ext uri="{FF2B5EF4-FFF2-40B4-BE49-F238E27FC236}">
                <a16:creationId xmlns:a16="http://schemas.microsoft.com/office/drawing/2014/main" id="{7645D42C-FAD3-B06F-CDA0-9A0D2D439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2133600"/>
            <a:ext cx="1989137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9" descr="pandero-y-pandereta-imagen-animada-0009">
            <a:extLst>
              <a:ext uri="{FF2B5EF4-FFF2-40B4-BE49-F238E27FC236}">
                <a16:creationId xmlns:a16="http://schemas.microsoft.com/office/drawing/2014/main" id="{9EBA1EC2-D79C-E1A9-689D-21B9775A49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175" y="5226050"/>
            <a:ext cx="1279525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Picture 11" descr="flor-imagen-animada-0388">
            <a:extLst>
              <a:ext uri="{FF2B5EF4-FFF2-40B4-BE49-F238E27FC236}">
                <a16:creationId xmlns:a16="http://schemas.microsoft.com/office/drawing/2014/main" id="{2B68404E-7A0E-AD25-A61B-AAF5CF0E10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635125"/>
            <a:ext cx="5715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8567FF1-0064-4A55-0DA8-9575BFBDB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7776C03-486E-CAD4-7A6A-B01EE0F0B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7 Marcador de contenido">
            <a:extLst>
              <a:ext uri="{FF2B5EF4-FFF2-40B4-BE49-F238E27FC236}">
                <a16:creationId xmlns:a16="http://schemas.microsoft.com/office/drawing/2014/main" id="{3A586C43-A4A5-72D3-D79A-0E4E974024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1538" y="636588"/>
            <a:ext cx="6246812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Que los ríos vienen turbios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que los ríos vienen turbios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y no se puede beber.</a:t>
            </a: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	     </a:t>
            </a:r>
            <a:r>
              <a:rPr lang="es-ES" altLang="es-ES" sz="2000" b="1">
                <a:latin typeface="Comic Sans MS" panose="030F0702030302020204" pitchFamily="66" charset="0"/>
              </a:rPr>
              <a:t>Olé, olé, Olanda, olé</a:t>
            </a: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	    Olanda ya se ve, ya se ve, ya se ve…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Ya vienen los Reyes Magos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ya vienen los Reyes Magos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caminito de Belén.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	    Olé, olé, Olanda, olé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	    Olanda ya se ve, ya se ve, ya se ve…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ts val="600"/>
              </a:spcBef>
            </a:pPr>
            <a:endParaRPr lang="es-ES" altLang="es-ES" sz="3600" b="1">
              <a:solidFill>
                <a:srgbClr val="FFFFFF"/>
              </a:solidFill>
            </a:endParaRPr>
          </a:p>
        </p:txBody>
      </p:sp>
      <p:sp>
        <p:nvSpPr>
          <p:cNvPr id="48131" name="CuadroTexto 6">
            <a:extLst>
              <a:ext uri="{FF2B5EF4-FFF2-40B4-BE49-F238E27FC236}">
                <a16:creationId xmlns:a16="http://schemas.microsoft.com/office/drawing/2014/main" id="{B59D1940-EB4E-DFC9-A115-91B6CBD31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48132" name="Imagen 4">
            <a:extLst>
              <a:ext uri="{FF2B5EF4-FFF2-40B4-BE49-F238E27FC236}">
                <a16:creationId xmlns:a16="http://schemas.microsoft.com/office/drawing/2014/main" id="{85E31727-731A-15C9-A675-91954CB41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88938"/>
            <a:ext cx="2376487" cy="16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FEEECE1-D8C1-F563-89A7-BEEEE6993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FC776523-52E3-043E-95E1-9AE8EC0A5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7445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7 Marcador de contenido">
            <a:extLst>
              <a:ext uri="{FF2B5EF4-FFF2-40B4-BE49-F238E27FC236}">
                <a16:creationId xmlns:a16="http://schemas.microsoft.com/office/drawing/2014/main" id="{8027793A-1216-5B6C-53C7-248EDF0A9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600" y="73660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Hacia Belén va una burra, rin, rin,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cargada de chocolate;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lleva su chocolatera, rin, rin,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su molinillo y su anafre.</a:t>
            </a:r>
          </a:p>
          <a:p>
            <a:pPr eaLnBrk="1" hangingPunct="1">
              <a:buFontTx/>
              <a:buNone/>
            </a:pPr>
            <a:endParaRPr lang="es-ES" altLang="es-ES" sz="180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   MARÍA, MARÍA, VEN ACÁ CORRIENDO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   QUE EL CHOCOLATILLO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   SE LO ESTÁN COMIENDO. (bis).</a:t>
            </a:r>
            <a:endParaRPr lang="es-ES" altLang="es-ES" b="1">
              <a:solidFill>
                <a:srgbClr val="FFFFFF"/>
              </a:solidFill>
            </a:endParaRPr>
          </a:p>
        </p:txBody>
      </p:sp>
      <p:sp>
        <p:nvSpPr>
          <p:cNvPr id="50179" name="CuadroTexto 8">
            <a:extLst>
              <a:ext uri="{FF2B5EF4-FFF2-40B4-BE49-F238E27FC236}">
                <a16:creationId xmlns:a16="http://schemas.microsoft.com/office/drawing/2014/main" id="{0CC17977-C98F-80F8-08CA-775B4A75F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188913"/>
            <a:ext cx="57262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" altLang="es-ES" sz="28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HACIA BELÉN VA UNA BURRA</a:t>
            </a:r>
          </a:p>
        </p:txBody>
      </p:sp>
      <p:sp>
        <p:nvSpPr>
          <p:cNvPr id="50180" name="CuadroTexto 6">
            <a:extLst>
              <a:ext uri="{FF2B5EF4-FFF2-40B4-BE49-F238E27FC236}">
                <a16:creationId xmlns:a16="http://schemas.microsoft.com/office/drawing/2014/main" id="{3A430F07-30BB-7FEE-39B4-D6046DB04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50181" name="Picture 2" descr="Kamiano » ¡Está muy cerca!">
            <a:extLst>
              <a:ext uri="{FF2B5EF4-FFF2-40B4-BE49-F238E27FC236}">
                <a16:creationId xmlns:a16="http://schemas.microsoft.com/office/drawing/2014/main" id="{8079EDA7-C74A-D15F-0C63-415F95A4D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095375"/>
            <a:ext cx="3173413" cy="306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7 Marcador de contenido">
            <a:extLst>
              <a:ext uri="{FF2B5EF4-FFF2-40B4-BE49-F238E27FC236}">
                <a16:creationId xmlns:a16="http://schemas.microsoft.com/office/drawing/2014/main" id="{932F43A2-596F-CE0F-1B63-C1D0EF625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47625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En el portal de Belén, rin, rin…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han entrado los ratones,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 al bueno de San José, rin, rin…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le han roído los calzones.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MARÍA, MARÍA, VEN ACÁ CORRIENDO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QUE LOS CALZONCILLOS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LOS ESTÁN ROLLENDO. (bis).</a:t>
            </a:r>
            <a:endParaRPr lang="es-ES" altLang="es-ES" b="1">
              <a:solidFill>
                <a:srgbClr val="FFFFFF"/>
              </a:solidFill>
            </a:endParaRPr>
          </a:p>
        </p:txBody>
      </p:sp>
      <p:sp>
        <p:nvSpPr>
          <p:cNvPr id="51203" name="CuadroTexto 6">
            <a:extLst>
              <a:ext uri="{FF2B5EF4-FFF2-40B4-BE49-F238E27FC236}">
                <a16:creationId xmlns:a16="http://schemas.microsoft.com/office/drawing/2014/main" id="{375930AB-716D-C4C4-743E-6C8844AFA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51204" name="Picture 2" descr="Kamiano » ¡Está muy cerca!">
            <a:extLst>
              <a:ext uri="{FF2B5EF4-FFF2-40B4-BE49-F238E27FC236}">
                <a16:creationId xmlns:a16="http://schemas.microsoft.com/office/drawing/2014/main" id="{A7D14F01-DBC8-B073-54A4-50D5B4E92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463" y="333375"/>
            <a:ext cx="3046412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7 Marcador de contenido">
            <a:extLst>
              <a:ext uri="{FF2B5EF4-FFF2-40B4-BE49-F238E27FC236}">
                <a16:creationId xmlns:a16="http://schemas.microsoft.com/office/drawing/2014/main" id="{44578A21-71ED-8B91-DA80-CAF3EBEA2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47625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En el portal de Belén, rin, rin…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ladronzuelos han entrado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 al Niño que está en la cuna, rin, rin…,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los pañales le han robado.</a:t>
            </a:r>
          </a:p>
          <a:p>
            <a:pPr eaLnBrk="1" hangingPunct="1">
              <a:buFontTx/>
              <a:buNone/>
            </a:pPr>
            <a:endParaRPr lang="es-ES" altLang="es-ES" sz="180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MARÍA, MARÍA, VEN ACÁ VOLANDO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QUE LOS PAÑALILLOS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LOS ESTÁN LLEVANDO. (bis).</a:t>
            </a:r>
          </a:p>
          <a:p>
            <a:pPr eaLnBrk="1" hangingPunct="1">
              <a:buFontTx/>
              <a:buNone/>
            </a:pPr>
            <a:endParaRPr lang="es-ES" altLang="es-ES" b="1">
              <a:solidFill>
                <a:srgbClr val="FFFFFF"/>
              </a:solidFill>
            </a:endParaRPr>
          </a:p>
        </p:txBody>
      </p:sp>
      <p:sp>
        <p:nvSpPr>
          <p:cNvPr id="52227" name="CuadroTexto 6">
            <a:extLst>
              <a:ext uri="{FF2B5EF4-FFF2-40B4-BE49-F238E27FC236}">
                <a16:creationId xmlns:a16="http://schemas.microsoft.com/office/drawing/2014/main" id="{2BEFED54-D059-09F7-0477-03AE363E0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52228" name="Picture 2" descr="Kamiano » ¡Está muy cerca!">
            <a:extLst>
              <a:ext uri="{FF2B5EF4-FFF2-40B4-BE49-F238E27FC236}">
                <a16:creationId xmlns:a16="http://schemas.microsoft.com/office/drawing/2014/main" id="{178CE406-682D-0E53-A0B0-C0DBC047B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60350"/>
            <a:ext cx="3048000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uadroTexto 6">
            <a:extLst>
              <a:ext uri="{FF2B5EF4-FFF2-40B4-BE49-F238E27FC236}">
                <a16:creationId xmlns:a16="http://schemas.microsoft.com/office/drawing/2014/main" id="{5EE4E39F-55EB-03CE-0A47-45CD1C674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1/4</a:t>
            </a:r>
          </a:p>
        </p:txBody>
      </p:sp>
      <p:pic>
        <p:nvPicPr>
          <p:cNvPr id="47107" name="Imagen 10">
            <a:extLst>
              <a:ext uri="{FF2B5EF4-FFF2-40B4-BE49-F238E27FC236}">
                <a16:creationId xmlns:a16="http://schemas.microsoft.com/office/drawing/2014/main" id="{5CF6E504-B074-F875-BFC1-C6C6DBD94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0" y="15875"/>
            <a:ext cx="221932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Rectángulo 4">
            <a:extLst>
              <a:ext uri="{FF2B5EF4-FFF2-40B4-BE49-F238E27FC236}">
                <a16:creationId xmlns:a16="http://schemas.microsoft.com/office/drawing/2014/main" id="{994D4E6F-C030-D254-341C-1CE3689FD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6238" y="1533525"/>
            <a:ext cx="811053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Virgen está lavando y tendiendo en el romero.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Los pajarillos cantando y el romero floreciendo.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47109" name="7 Rectángulo">
            <a:extLst>
              <a:ext uri="{FF2B5EF4-FFF2-40B4-BE49-F238E27FC236}">
                <a16:creationId xmlns:a16="http://schemas.microsoft.com/office/drawing/2014/main" id="{B8933722-D0A4-D823-950B-2E7B9BAE9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912" y="333375"/>
            <a:ext cx="48910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LOS PECES EN EL RIO</a:t>
            </a:r>
            <a:endParaRPr lang="es-ES" altLang="es-ES" u="sng" dirty="0">
              <a:solidFill>
                <a:srgbClr val="CC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47110" name="Imagen 1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438AAD3D-2DC6-A5C6-638F-C6E00B3E5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6">
            <a:extLst>
              <a:ext uri="{FF2B5EF4-FFF2-40B4-BE49-F238E27FC236}">
                <a16:creationId xmlns:a16="http://schemas.microsoft.com/office/drawing/2014/main" id="{9A4BA9B2-3F69-E4C2-309C-6E2E964E5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6746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48131" name="Imagen 10">
            <a:extLst>
              <a:ext uri="{FF2B5EF4-FFF2-40B4-BE49-F238E27FC236}">
                <a16:creationId xmlns:a16="http://schemas.microsoft.com/office/drawing/2014/main" id="{6A7F6D59-08B9-ABBC-6EDB-EB213C5CE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0" y="15875"/>
            <a:ext cx="2219325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Rectángulo 4">
            <a:extLst>
              <a:ext uri="{FF2B5EF4-FFF2-40B4-BE49-F238E27FC236}">
                <a16:creationId xmlns:a16="http://schemas.microsoft.com/office/drawing/2014/main" id="{705F3246-0D5F-9062-E5E4-03AB3C9BF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6239" y="1155700"/>
            <a:ext cx="7390258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Virgen se está peinando, entre cortina y cortina.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los cabellos son de oro y el peine de plata fina.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i="1" dirty="0">
                <a:latin typeface="Comic Sans MS" panose="030F0702030302020204" pitchFamily="66" charset="0"/>
              </a:rPr>
              <a:t>Pero mira cómo beben …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  <a:endParaRPr lang="es-ES" altLang="es-ES" sz="2400" b="1" i="1" dirty="0">
              <a:latin typeface="Comic Sans MS" panose="030F0702030302020204" pitchFamily="66" charset="0"/>
            </a:endParaRPr>
          </a:p>
        </p:txBody>
      </p:sp>
      <p:pic>
        <p:nvPicPr>
          <p:cNvPr id="48133" name="Imagen 2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FE08739-C376-61C4-CD6F-F6756783C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014FB7F7-7274-E750-C3E0-D8C6F0B94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3</a:t>
            </a: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D5C045A9-B466-B6C5-4859-646F1E2D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1155700"/>
            <a:ext cx="7127875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Virgen va caminando, por entre aquellas palmeras,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 el Niño mira en sus ojos el color de la vereda.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i="1" dirty="0">
                <a:latin typeface="Comic Sans MS" panose="030F0702030302020204" pitchFamily="66" charset="0"/>
              </a:rPr>
              <a:t>Pero mira cómo beben …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F75A0A6-DB2D-EE20-6850-8F529FC7D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5EFFF-530D-1712-1059-D93E98D2F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uadroTexto 6">
            <a:extLst>
              <a:ext uri="{FF2B5EF4-FFF2-40B4-BE49-F238E27FC236}">
                <a16:creationId xmlns:a16="http://schemas.microsoft.com/office/drawing/2014/main" id="{AAECEB51-31F7-73FF-C885-9AE3DBE7C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4</a:t>
            </a: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/4</a:t>
            </a:r>
          </a:p>
        </p:txBody>
      </p:sp>
      <p:sp>
        <p:nvSpPr>
          <p:cNvPr id="49155" name="Rectángulo 4">
            <a:extLst>
              <a:ext uri="{FF2B5EF4-FFF2-40B4-BE49-F238E27FC236}">
                <a16:creationId xmlns:a16="http://schemas.microsoft.com/office/drawing/2014/main" id="{A14EE1BA-662C-9B85-B6BE-9AD28F126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1155700"/>
            <a:ext cx="7127875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La Virgen va en una Vespa,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 San José una </a:t>
            </a:r>
            <a:r>
              <a:rPr lang="es-ES" altLang="es-ES" sz="2400" dirty="0" err="1">
                <a:latin typeface="Comic Sans MS" panose="030F0702030302020204" pitchFamily="66" charset="0"/>
              </a:rPr>
              <a:t>Lambretta</a:t>
            </a:r>
            <a:endParaRPr lang="es-ES" altLang="es-ES" sz="2400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 el Niño como es pequeño,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solo lleva bicicleta. 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 dirty="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Pero mira corren la Vespa y la </a:t>
            </a:r>
            <a:r>
              <a:rPr lang="es-ES" altLang="es-ES" sz="2400" b="1" dirty="0" err="1">
                <a:latin typeface="Comic Sans MS" panose="030F0702030302020204" pitchFamily="66" charset="0"/>
              </a:rPr>
              <a:t>Lambretta</a:t>
            </a:r>
            <a:r>
              <a:rPr lang="es-ES" altLang="es-ES" sz="2400" b="1" dirty="0">
                <a:latin typeface="Comic Sans MS" panose="030F0702030302020204" pitchFamily="66" charset="0"/>
              </a:rPr>
              <a:t>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el Niño que va detrás lleva una bicicleta.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Corren y corren y vuelven a correr,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la Vespa y </a:t>
            </a:r>
            <a:r>
              <a:rPr lang="es-ES" altLang="es-ES" sz="2400" b="1">
                <a:latin typeface="Comic Sans MS" panose="030F0702030302020204" pitchFamily="66" charset="0"/>
              </a:rPr>
              <a:t>Lambretta </a:t>
            </a:r>
            <a:r>
              <a:rPr lang="es-ES" altLang="es-ES" sz="2400" b="1" dirty="0">
                <a:latin typeface="Comic Sans MS" panose="030F0702030302020204" pitchFamily="66" charset="0"/>
              </a:rPr>
              <a:t>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</p:txBody>
      </p:sp>
      <p:pic>
        <p:nvPicPr>
          <p:cNvPr id="49156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C273E8A-0E2C-70CF-57CD-AD758EF13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49481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8DBD27CA-8BBE-C34F-9DC9-0A9EDD25AF92}"/>
              </a:ext>
            </a:extLst>
          </p:cNvPr>
          <p:cNvSpPr txBox="1">
            <a:spLocks/>
          </p:cNvSpPr>
          <p:nvPr/>
        </p:nvSpPr>
        <p:spPr bwMode="auto">
          <a:xfrm>
            <a:off x="1907704" y="881062"/>
            <a:ext cx="6419155" cy="50958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Dime Niño, ¿de quién eres todo vestido de blanco?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1100" dirty="0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Soy de la Virgen María y del Espíritu Santo. (bis)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1000" dirty="0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Resuenen con alegría 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los cánticos de mi tierra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y viva el niño de Dios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que nació en la Nochebuena. (bis)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1100" b="1" dirty="0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La Nochebuena se viene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la Nochebuena se va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y nosotros nos iremos</a:t>
            </a:r>
          </a:p>
          <a:p>
            <a:pPr eaLnBrk="1" hangingPunct="1"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y no volveremos más. </a:t>
            </a:r>
          </a:p>
          <a:p>
            <a:pPr eaLnBrk="1" hangingPunct="1">
              <a:defRPr/>
            </a:pPr>
            <a:endParaRPr lang="es-ES" altLang="es-ES" sz="3600" b="1" dirty="0">
              <a:solidFill>
                <a:sysClr val="window" lastClr="FFFFFF"/>
              </a:solidFill>
            </a:endParaRPr>
          </a:p>
        </p:txBody>
      </p:sp>
      <p:sp>
        <p:nvSpPr>
          <p:cNvPr id="14339" name="CuadroTexto 8">
            <a:extLst>
              <a:ext uri="{FF2B5EF4-FFF2-40B4-BE49-F238E27FC236}">
                <a16:creationId xmlns:a16="http://schemas.microsoft.com/office/drawing/2014/main" id="{148614C4-BA55-9395-CC42-AEC9A68EF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7238" y="222250"/>
            <a:ext cx="2720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DIME NIÑO</a:t>
            </a:r>
          </a:p>
        </p:txBody>
      </p:sp>
      <p:pic>
        <p:nvPicPr>
          <p:cNvPr id="14340" name="Picture 6" descr="GIF animado (82037) Lumiere">
            <a:extLst>
              <a:ext uri="{FF2B5EF4-FFF2-40B4-BE49-F238E27FC236}">
                <a16:creationId xmlns:a16="http://schemas.microsoft.com/office/drawing/2014/main" id="{E09E4831-85AA-3914-EE09-5B7F12E96F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859" y="2420888"/>
            <a:ext cx="1801813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6974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825BD19A-AC84-8FE5-7512-94C67E887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89025"/>
            <a:ext cx="4176712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1 Título">
            <a:extLst>
              <a:ext uri="{FF2B5EF4-FFF2-40B4-BE49-F238E27FC236}">
                <a16:creationId xmlns:a16="http://schemas.microsoft.com/office/drawing/2014/main" id="{2704B5C2-1188-7DDE-3F17-29CCBB78FE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8250" y="-100013"/>
            <a:ext cx="8229600" cy="1371601"/>
          </a:xfrm>
        </p:spPr>
        <p:txBody>
          <a:bodyPr/>
          <a:lstStyle/>
          <a:p>
            <a:pPr eaLnBrk="1" hangingPunct="1"/>
            <a:r>
              <a:rPr lang="es-ES" altLang="es-ES" sz="5400" dirty="0">
                <a:solidFill>
                  <a:srgbClr val="CC0000"/>
                </a:solidFill>
                <a:latin typeface="Comic Sans MS" panose="030F0702030302020204" pitchFamily="66" charset="0"/>
              </a:rPr>
              <a:t>¡FELIZ NAVIDAD!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18BABCD-A912-1ECF-195A-9FF403112E51}"/>
              </a:ext>
            </a:extLst>
          </p:cNvPr>
          <p:cNvSpPr txBox="1">
            <a:spLocks/>
          </p:cNvSpPr>
          <p:nvPr/>
        </p:nvSpPr>
        <p:spPr bwMode="auto">
          <a:xfrm>
            <a:off x="2195513" y="4508500"/>
            <a:ext cx="5184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0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36C4FA4-9405-A2B7-E36A-0576CB574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EFE2698-B480-CD26-7855-66765B8E5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DA7841F3-432F-B270-C879-83B5CEE15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245384" y="2852285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orazon-imagen-animada-0879">
            <a:extLst>
              <a:ext uri="{FF2B5EF4-FFF2-40B4-BE49-F238E27FC236}">
                <a16:creationId xmlns:a16="http://schemas.microsoft.com/office/drawing/2014/main" id="{98AFC562-6334-D40B-8480-9EA4E976C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590594" y="2585460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uadroTexto 8">
            <a:extLst>
              <a:ext uri="{FF2B5EF4-FFF2-40B4-BE49-F238E27FC236}">
                <a16:creationId xmlns:a16="http://schemas.microsoft.com/office/drawing/2014/main" id="{D3901B6E-EAD3-7F76-E891-CB27F8A89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176" y="116632"/>
            <a:ext cx="2808312" cy="29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DOMINGO SEGUNDO DESPUÉS DE NAVIDAD.</a:t>
            </a:r>
            <a:endParaRPr lang="es-ES" altLang="es-ES" b="1" u="sng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2E3936E-4378-BEDD-D9E1-A5B4E44C9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A61DE90-9CB2-25F8-7D80-EB370EF82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No hay ninguna descripción de la foto disponible.">
            <a:extLst>
              <a:ext uri="{FF2B5EF4-FFF2-40B4-BE49-F238E27FC236}">
                <a16:creationId xmlns:a16="http://schemas.microsoft.com/office/drawing/2014/main" id="{BB4B1050-E238-7A3E-BB01-B6C717E15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890" y="0"/>
            <a:ext cx="4379455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C39E2E8-6948-5E93-2FD9-75B4BEE456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587" y="5228699"/>
            <a:ext cx="1656184" cy="156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ángulo 2">
            <a:extLst>
              <a:ext uri="{FF2B5EF4-FFF2-40B4-BE49-F238E27FC236}">
                <a16:creationId xmlns:a16="http://schemas.microsoft.com/office/drawing/2014/main" id="{0B3E0AB8-ABF8-5997-4DDF-C7B058871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836613"/>
            <a:ext cx="7200900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Los ángeles bajan del cielo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cantando un himno de paz;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ellos nosotros cantamos el Gloria de Navidad,</a:t>
            </a:r>
            <a:r>
              <a:rPr lang="es-ES" altLang="es-ES" sz="2400" b="1">
                <a:latin typeface="Comic Sans MS" panose="030F0702030302020204" pitchFamily="66" charset="0"/>
              </a:rPr>
              <a:t> 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ellos nosotros cantamos el Gloria de Navidad.</a:t>
            </a:r>
            <a:r>
              <a:rPr lang="es-ES" altLang="es-ES" sz="2400" b="1">
                <a:latin typeface="Comic Sans MS" panose="030F0702030302020204" pitchFamily="66" charset="0"/>
              </a:rPr>
              <a:t> 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</p:txBody>
      </p:sp>
      <p:sp>
        <p:nvSpPr>
          <p:cNvPr id="16387" name="CuadroTexto 8">
            <a:extLst>
              <a:ext uri="{FF2B5EF4-FFF2-40B4-BE49-F238E27FC236}">
                <a16:creationId xmlns:a16="http://schemas.microsoft.com/office/drawing/2014/main" id="{341A6FCC-9B12-E068-BB91-D394BEF4A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115888"/>
            <a:ext cx="47402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G</a:t>
            </a:r>
            <a:r>
              <a:rPr lang="es-ES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LORIA DE NAVIDAD</a:t>
            </a:r>
          </a:p>
        </p:txBody>
      </p:sp>
      <p:pic>
        <p:nvPicPr>
          <p:cNvPr id="16388" name="Imagen 7">
            <a:extLst>
              <a:ext uri="{FF2B5EF4-FFF2-40B4-BE49-F238E27FC236}">
                <a16:creationId xmlns:a16="http://schemas.microsoft.com/office/drawing/2014/main" id="{4E29CA44-DA9D-16D7-94F2-9B7F03EBA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412875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CuadroTexto 6">
            <a:extLst>
              <a:ext uri="{FF2B5EF4-FFF2-40B4-BE49-F238E27FC236}">
                <a16:creationId xmlns:a16="http://schemas.microsoft.com/office/drawing/2014/main" id="{3DCCB1AA-B007-CF2E-EDCD-19188F7E9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16390" name="Imagen 2">
            <a:extLst>
              <a:ext uri="{FF2B5EF4-FFF2-40B4-BE49-F238E27FC236}">
                <a16:creationId xmlns:a16="http://schemas.microsoft.com/office/drawing/2014/main" id="{BC1F7277-568A-77AA-F601-F084C3B36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279650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D4C5BE1A-61A0-5A6F-BD8F-BAE25D690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93171E57-4CE4-DDF0-455B-B8898C59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ángulo 2">
            <a:extLst>
              <a:ext uri="{FF2B5EF4-FFF2-40B4-BE49-F238E27FC236}">
                <a16:creationId xmlns:a16="http://schemas.microsoft.com/office/drawing/2014/main" id="{40D504ED-62C5-3BB1-90EB-C39FEC64B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2238" y="692150"/>
            <a:ext cx="7777162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A ti, Padre Dios, alabamos y gracias te damos, Señor,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porque nos envías al Hijo, Jesús, nuestro Salvador,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porque nos envías al Hijo, Jesús, nuestro Salvador.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La tierra repite el mensaje y canta el himno de paz,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ella nosotros cantamos el Gloria de Navidad,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con ella nosotros cantamos el Gloria de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</p:txBody>
      </p:sp>
      <p:sp>
        <p:nvSpPr>
          <p:cNvPr id="17411" name="CuadroTexto 6">
            <a:extLst>
              <a:ext uri="{FF2B5EF4-FFF2-40B4-BE49-F238E27FC236}">
                <a16:creationId xmlns:a16="http://schemas.microsoft.com/office/drawing/2014/main" id="{FF705BE2-AD59-51A5-C1AA-67370D139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17412" name="Imagen 7">
            <a:extLst>
              <a:ext uri="{FF2B5EF4-FFF2-40B4-BE49-F238E27FC236}">
                <a16:creationId xmlns:a16="http://schemas.microsoft.com/office/drawing/2014/main" id="{A3CFC183-D5A6-2934-3264-160092339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106613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agen 2">
            <a:extLst>
              <a:ext uri="{FF2B5EF4-FFF2-40B4-BE49-F238E27FC236}">
                <a16:creationId xmlns:a16="http://schemas.microsoft.com/office/drawing/2014/main" id="{6FAAC955-384D-48CF-55B3-B79559E42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973388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7CE3E186-72B1-D013-B68D-BA9815183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50F0F2A-FEDC-A520-6A45-80F0BC5F0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3">
            <a:extLst>
              <a:ext uri="{FF2B5EF4-FFF2-40B4-BE49-F238E27FC236}">
                <a16:creationId xmlns:a16="http://schemas.microsoft.com/office/drawing/2014/main" id="{F292CACD-CC2B-A573-2BA9-292E29D12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1052513"/>
            <a:ext cx="8352928" cy="417671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s-ES_tradnl" altLang="es-ES" sz="2400" b="1" dirty="0">
                <a:latin typeface="Comic Sans MS" panose="030F0702030302020204" pitchFamily="66" charset="0"/>
              </a:rPr>
              <a:t>     </a:t>
            </a:r>
            <a:r>
              <a:rPr lang="es-ES_tradnl" altLang="es-ES" sz="2400" b="1" u="sng" dirty="0">
                <a:latin typeface="Comic Sans MS" panose="030F0702030302020204" pitchFamily="66" charset="0"/>
              </a:rPr>
              <a:t>1ª LECTURA</a:t>
            </a:r>
            <a:r>
              <a:rPr lang="es-ES_tradnl" altLang="es-ES" sz="2400" b="1" dirty="0">
                <a:latin typeface="Comic Sans MS" panose="030F0702030302020204" pitchFamily="66" charset="0"/>
              </a:rPr>
              <a:t>: Libro del Eclesiástico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2400" b="1" u="sng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400" b="1" u="sng" dirty="0">
                <a:latin typeface="Comic Sans MS" panose="030F0702030302020204" pitchFamily="66" charset="0"/>
              </a:rPr>
              <a:t>SALMO:</a:t>
            </a:r>
            <a:r>
              <a:rPr lang="es-ES" altLang="es-ES" sz="2400" b="1" dirty="0">
                <a:latin typeface="Comic Sans MS" panose="030F0702030302020204" pitchFamily="66" charset="0"/>
              </a:rPr>
              <a:t>  </a:t>
            </a:r>
            <a:r>
              <a:rPr lang="es-ES" altLang="es-ES" sz="2600" b="1" dirty="0">
                <a:solidFill>
                  <a:srgbClr val="CC0000"/>
                </a:solidFill>
                <a:latin typeface="Comic Sans MS" panose="030F0702030302020204" pitchFamily="66" charset="0"/>
              </a:rPr>
              <a:t>El Verbo se hizo carne 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2600" b="1" dirty="0">
                <a:solidFill>
                  <a:srgbClr val="CC0000"/>
                </a:solidFill>
                <a:latin typeface="Comic Sans MS" panose="030F0702030302020204" pitchFamily="66" charset="0"/>
              </a:rPr>
              <a:t>           y habitó entre nosotros</a:t>
            </a:r>
            <a:endParaRPr lang="es-ES" altLang="es-ES" sz="1800" b="1" dirty="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es-ES" altLang="es-ES" sz="2400" b="1" u="sng" dirty="0">
                <a:latin typeface="Comic Sans MS" panose="030F0702030302020204" pitchFamily="66" charset="0"/>
              </a:rPr>
              <a:t>2ª LECTURA:</a:t>
            </a:r>
            <a:r>
              <a:rPr lang="es-ES" altLang="es-ES" sz="2400" b="1" dirty="0">
                <a:latin typeface="Comic Sans MS" panose="030F0702030302020204" pitchFamily="66" charset="0"/>
              </a:rPr>
              <a:t> Carta del apóstol S. Pablo a los Efesios</a:t>
            </a:r>
            <a:endParaRPr lang="es-ES_tradnl" altLang="es-ES" sz="2400" b="1" u="sng" dirty="0">
              <a:latin typeface="Comic Sans MS" panose="030F0702030302020204" pitchFamily="66" charset="0"/>
            </a:endParaRPr>
          </a:p>
        </p:txBody>
      </p:sp>
      <p:sp>
        <p:nvSpPr>
          <p:cNvPr id="18435" name="CuadroTexto 8">
            <a:extLst>
              <a:ext uri="{FF2B5EF4-FFF2-40B4-BE49-F238E27FC236}">
                <a16:creationId xmlns:a16="http://schemas.microsoft.com/office/drawing/2014/main" id="{D0C38EC0-6FEB-30C1-F63F-1CDD65DB4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9788" y="188913"/>
            <a:ext cx="576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>
                <a:latin typeface="Comic Sans MS" panose="030F0702030302020204" pitchFamily="66" charset="0"/>
              </a:rPr>
              <a:t>L</a:t>
            </a:r>
            <a:r>
              <a:rPr lang="es-ES" altLang="es-ES" b="1" u="sng">
                <a:latin typeface="Comic Sans MS" panose="030F0702030302020204" pitchFamily="66" charset="0"/>
              </a:rPr>
              <a:t>ITURGIA DE LA PALABRA</a:t>
            </a:r>
          </a:p>
        </p:txBody>
      </p:sp>
      <p:pic>
        <p:nvPicPr>
          <p:cNvPr id="18436" name="Imagen 2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AF914243-3C2F-B82E-BA42-2AD1AB2C5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070" y="3789040"/>
            <a:ext cx="273685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33E07799-7A63-5E15-F69C-A59E68BDE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D5C255C-F8CE-6842-A5DA-56B0FDC35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ángulo 4">
            <a:extLst>
              <a:ext uri="{FF2B5EF4-FFF2-40B4-BE49-F238E27FC236}">
                <a16:creationId xmlns:a16="http://schemas.microsoft.com/office/drawing/2014/main" id="{D027A6A7-2B49-FFE3-7A9D-A6A111FB2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1773238"/>
            <a:ext cx="7272338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b="1">
                <a:latin typeface="Comic Sans MS" panose="030F0702030302020204" pitchFamily="66" charset="0"/>
              </a:rPr>
              <a:t>El Niño Dios ha nacido en Belén, Aleluya, Aleluyaaa.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b="1">
                <a:latin typeface="Comic Sans MS" panose="030F0702030302020204" pitchFamily="66" charset="0"/>
              </a:rPr>
              <a:t>Quiere nacer en nosotros también, Aleluya, Aleluyaaa.</a:t>
            </a:r>
          </a:p>
        </p:txBody>
      </p:sp>
      <p:pic>
        <p:nvPicPr>
          <p:cNvPr id="20483" name="Imagen 5">
            <a:extLst>
              <a:ext uri="{FF2B5EF4-FFF2-40B4-BE49-F238E27FC236}">
                <a16:creationId xmlns:a16="http://schemas.microsoft.com/office/drawing/2014/main" id="{86039E9A-011F-00D4-2BA8-8D3202EC2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0"/>
            <a:ext cx="2481263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CuadroTexto 8">
            <a:extLst>
              <a:ext uri="{FF2B5EF4-FFF2-40B4-BE49-F238E27FC236}">
                <a16:creationId xmlns:a16="http://schemas.microsoft.com/office/drawing/2014/main" id="{1DF31C6E-2DF9-0EE0-B173-80F498BCA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396875"/>
            <a:ext cx="28733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ALELUYA</a:t>
            </a:r>
          </a:p>
        </p:txBody>
      </p:sp>
      <p:pic>
        <p:nvPicPr>
          <p:cNvPr id="20485" name="Imagen 2">
            <a:extLst>
              <a:ext uri="{FF2B5EF4-FFF2-40B4-BE49-F238E27FC236}">
                <a16:creationId xmlns:a16="http://schemas.microsoft.com/office/drawing/2014/main" id="{A8417463-D443-C370-1611-E75861AA2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50938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A7547BB0-7ECF-F165-F9EF-29E5AA3EA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7F6E88C-07E4-9E86-59E1-46C87B2DD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9218</TotalTime>
  <Words>3114</Words>
  <Application>Microsoft Office PowerPoint</Application>
  <PresentationFormat>Presentación en pantalla (4:3)</PresentationFormat>
  <Paragraphs>442</Paragraphs>
  <Slides>48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60" baseType="lpstr">
      <vt:lpstr>Arial</vt:lpstr>
      <vt:lpstr>Ballpark</vt:lpstr>
      <vt:lpstr>Baskerville Old Face</vt:lpstr>
      <vt:lpstr>Bodoni MT Black</vt:lpstr>
      <vt:lpstr>Calibri</vt:lpstr>
      <vt:lpstr>Comic Sans MS</vt:lpstr>
      <vt:lpstr>Maiandra GD</vt:lpstr>
      <vt:lpstr>Trebuchet MS</vt:lpstr>
      <vt:lpstr>Wingdings</vt:lpstr>
      <vt:lpstr>Wingdings 2</vt:lpstr>
      <vt:lpstr>Wingdings 3</vt:lpstr>
      <vt:lpstr>Conception personnalisée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¡FELIZ NAVIDAD!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830</cp:revision>
  <dcterms:created xsi:type="dcterms:W3CDTF">2008-10-09T14:11:57Z</dcterms:created>
  <dcterms:modified xsi:type="dcterms:W3CDTF">2025-01-02T21:54:12Z</dcterms:modified>
</cp:coreProperties>
</file>