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51"/>
  </p:notesMasterIdLst>
  <p:sldIdLst>
    <p:sldId id="1377" r:id="rId2"/>
    <p:sldId id="1313" r:id="rId3"/>
    <p:sldId id="1314" r:id="rId4"/>
    <p:sldId id="1315" r:id="rId5"/>
    <p:sldId id="1378" r:id="rId6"/>
    <p:sldId id="268" r:id="rId7"/>
    <p:sldId id="1296" r:id="rId8"/>
    <p:sldId id="269" r:id="rId9"/>
    <p:sldId id="270" r:id="rId10"/>
    <p:sldId id="882" r:id="rId11"/>
    <p:sldId id="1394" r:id="rId12"/>
    <p:sldId id="1384" r:id="rId13"/>
    <p:sldId id="415" r:id="rId14"/>
    <p:sldId id="339" r:id="rId15"/>
    <p:sldId id="1289" r:id="rId16"/>
    <p:sldId id="1298" r:id="rId17"/>
    <p:sldId id="1023" r:id="rId18"/>
    <p:sldId id="764" r:id="rId19"/>
    <p:sldId id="1340" r:id="rId20"/>
    <p:sldId id="1341" r:id="rId21"/>
    <p:sldId id="1277" r:id="rId22"/>
    <p:sldId id="347" r:id="rId23"/>
    <p:sldId id="1385" r:id="rId24"/>
    <p:sldId id="348" r:id="rId25"/>
    <p:sldId id="349" r:id="rId26"/>
    <p:sldId id="1374" r:id="rId27"/>
    <p:sldId id="1376" r:id="rId28"/>
    <p:sldId id="766" r:id="rId29"/>
    <p:sldId id="1393" r:id="rId30"/>
    <p:sldId id="1316" r:id="rId31"/>
    <p:sldId id="1317" r:id="rId32"/>
    <p:sldId id="1390" r:id="rId33"/>
    <p:sldId id="1391" r:id="rId34"/>
    <p:sldId id="744" r:id="rId35"/>
    <p:sldId id="1311" r:id="rId36"/>
    <p:sldId id="1312" r:id="rId37"/>
    <p:sldId id="1308" r:id="rId38"/>
    <p:sldId id="1309" r:id="rId39"/>
    <p:sldId id="1302" r:id="rId40"/>
    <p:sldId id="1304" r:id="rId41"/>
    <p:sldId id="1303" r:id="rId42"/>
    <p:sldId id="1383" r:id="rId43"/>
    <p:sldId id="1305" r:id="rId44"/>
    <p:sldId id="1387" r:id="rId45"/>
    <p:sldId id="1388" r:id="rId46"/>
    <p:sldId id="1389" r:id="rId47"/>
    <p:sldId id="1382" r:id="rId48"/>
    <p:sldId id="286" r:id="rId49"/>
    <p:sldId id="699" r:id="rId5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097" autoAdjust="0"/>
  </p:normalViewPr>
  <p:slideViewPr>
    <p:cSldViewPr>
      <p:cViewPr varScale="1">
        <p:scale>
          <a:sx n="79" d="100"/>
          <a:sy n="79" d="100"/>
        </p:scale>
        <p:origin x="118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05/01/2025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EBCFDCA2-0251-A22D-ACFE-55BC691A3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6E733D12-2A47-D510-4D64-C19F62A2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132E4E95-DFC4-16C0-A092-7C30C5945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9898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7A56DD0F-1947-257E-08E8-8E08BFFF56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DDC9EFE6-0CEA-EACE-341F-9A0E3F1C53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A2632A7B-34F4-1B77-0BB7-D37E6E395F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1C5883-88BB-49DD-AC2C-EF9F21A6D4FA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E0DDD-8553-71FE-D603-C41D6CDD2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2C80CA8-AFB1-4202-07EF-33296CF708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C0D6916E-65A4-4477-98BA-3484379D93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84C50BC8-2767-4527-6BD9-8A0C13899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1C5883-88BB-49DD-AC2C-EF9F21A6D4FA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1186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242A-753E-04D6-1896-E3346990C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E5C3061F-7DC8-B46A-0872-73BB29E179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BADE9AED-98AA-041E-D019-9DE76C047B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18CCABD2-6869-865C-D820-69B0788A6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1C5883-88BB-49DD-AC2C-EF9F21A6D4FA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00366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1/5/2025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1/5/2025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g"/><Relationship Id="rId5" Type="http://schemas.openxmlformats.org/officeDocument/2006/relationships/image" Target="../media/image5.jpe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gif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23.jpeg"/><Relationship Id="rId7" Type="http://schemas.openxmlformats.org/officeDocument/2006/relationships/image" Target="../media/image1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g"/><Relationship Id="rId5" Type="http://schemas.openxmlformats.org/officeDocument/2006/relationships/image" Target="../media/image5.jpe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40.gi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766" y="1678871"/>
            <a:ext cx="2448272" cy="23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A5DA77A-C94F-8E2F-3FE7-57E0406D1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5168900"/>
            <a:ext cx="157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Mateo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0C7AAE9E-AB77-B1EC-225B-A4281E373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165100"/>
            <a:ext cx="700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“Venimos a adorar al Rey.”</a:t>
            </a:r>
          </a:p>
        </p:txBody>
      </p:sp>
      <p:pic>
        <p:nvPicPr>
          <p:cNvPr id="22532" name="Picture 6" descr="Missão entre nós... ********** Misión entre nosotros...: EPIFANÍA DEL SEÑOR  (AÑO C) - Mateo 2, 1-12 - SEGUIR LA ESTRELLA">
            <a:extLst>
              <a:ext uri="{FF2B5EF4-FFF2-40B4-BE49-F238E27FC236}">
                <a16:creationId xmlns:a16="http://schemas.microsoft.com/office/drawing/2014/main" id="{6A62911B-5635-7C2C-ED6A-869222CA0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052513"/>
            <a:ext cx="6481763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Imagen 2">
            <a:extLst>
              <a:ext uri="{FF2B5EF4-FFF2-40B4-BE49-F238E27FC236}">
                <a16:creationId xmlns:a16="http://schemas.microsoft.com/office/drawing/2014/main" id="{3A43D2C1-D381-9035-7D16-233425353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53035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01064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DEA42075-2EF0-C7FF-C7CB-E0293758E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509729"/>
            <a:ext cx="2788443" cy="23391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BE4A6-D5FA-6282-CC30-25966DA17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1">
            <a:extLst>
              <a:ext uri="{FF2B5EF4-FFF2-40B4-BE49-F238E27FC236}">
                <a16:creationId xmlns:a16="http://schemas.microsoft.com/office/drawing/2014/main" id="{B014B6FC-B565-6E90-52E7-54ACEC9B1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951" y="4370067"/>
            <a:ext cx="7005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Día del catequista nativo y del Instituto Español de Misiones Extranjeras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454681F-2A55-D35B-AAD5-CFC8C02295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01064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4318F905-5654-3F55-FE3F-56B36F818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74021"/>
            <a:ext cx="5112567" cy="428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3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	      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	  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      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	            y resucitó al tercer día, 		     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 dirty="0">
                <a:latin typeface="Comic Sans MS" panose="030F0702030302020204" pitchFamily="66" charset="0"/>
              </a:rPr>
              <a:t>	  Amén</a:t>
            </a:r>
            <a:r>
              <a:rPr lang="es-ES" altLang="es-ES" sz="1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3" y="5178304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CCDD0ED-DE53-2D68-A628-9FAD4DF7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9D70D9D-B068-51AA-7B24-C7CFEC12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E07A9872-412D-F044-9AAF-CDBB934EB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3CCC9BD-47BD-82C5-A4C2-25934C7B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9601277-B031-5992-38D0-F1768188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B2738A9-47D9-6F04-0158-A7B077AC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A2C7F42-5DF8-A902-25CB-C914A29A0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B94DF7C-1200-1365-681D-59650F32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65231EC-3E41-B57B-79AC-8608EFA4F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836613"/>
            <a:ext cx="7812360" cy="511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200" dirty="0">
                <a:latin typeface="Comic Sans MS" panose="030F0702030302020204" pitchFamily="66" charset="0"/>
              </a:rPr>
              <a:t>Santo, Santo,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200" dirty="0">
                <a:latin typeface="Comic Sans MS" panose="030F0702030302020204" pitchFamily="66" charset="0"/>
              </a:rPr>
              <a:t>Santo, Santo, Santo, es nuestro Rey Yahvé.</a:t>
            </a:r>
          </a:p>
          <a:p>
            <a:pPr>
              <a:lnSpc>
                <a:spcPct val="150000"/>
              </a:lnSpc>
            </a:pPr>
            <a:r>
              <a:rPr lang="es-ES" altLang="es-ES" sz="2200" dirty="0">
                <a:latin typeface="Comic Sans MS" panose="030F0702030302020204" pitchFamily="66" charset="0"/>
              </a:rPr>
              <a:t>Santo, Santo, Santo, es el que nos redime.</a:t>
            </a:r>
          </a:p>
          <a:p>
            <a:pPr>
              <a:lnSpc>
                <a:spcPct val="150000"/>
              </a:lnSpc>
            </a:pPr>
            <a:r>
              <a:rPr lang="es-ES" altLang="es-ES" sz="2200" dirty="0">
                <a:latin typeface="Comic Sans MS" panose="030F0702030302020204" pitchFamily="66" charset="0"/>
              </a:rPr>
              <a:t>Porque mi Dios es Santo la Tierra llena de su gloria es.</a:t>
            </a:r>
          </a:p>
          <a:p>
            <a:pPr>
              <a:lnSpc>
                <a:spcPct val="150000"/>
              </a:lnSpc>
            </a:pPr>
            <a:r>
              <a:rPr lang="es-ES" altLang="es-ES" sz="2200" dirty="0">
                <a:latin typeface="Comic Sans MS" panose="030F0702030302020204" pitchFamily="66" charset="0"/>
              </a:rPr>
              <a:t>Porque mi Dios es Santo la Tierra llena de su gloria es.</a:t>
            </a:r>
          </a:p>
          <a:p>
            <a:pPr>
              <a:lnSpc>
                <a:spcPct val="150000"/>
              </a:lnSpc>
            </a:pPr>
            <a:r>
              <a:rPr lang="es-ES" altLang="es-ES" sz="2200" b="1" dirty="0">
                <a:latin typeface="Comic Sans MS" panose="030F0702030302020204" pitchFamily="66" charset="0"/>
              </a:rPr>
              <a:t>Cielo y tierra pasarán, </a:t>
            </a:r>
          </a:p>
          <a:p>
            <a:pPr>
              <a:lnSpc>
                <a:spcPct val="150000"/>
              </a:lnSpc>
            </a:pPr>
            <a:r>
              <a:rPr lang="es-ES" altLang="es-ES" sz="2200" b="1" dirty="0">
                <a:latin typeface="Comic Sans MS" panose="030F0702030302020204" pitchFamily="66" charset="0"/>
              </a:rPr>
              <a:t>mas tus palabras no pasarán. (bis)</a:t>
            </a:r>
          </a:p>
          <a:p>
            <a:pPr>
              <a:lnSpc>
                <a:spcPct val="150000"/>
              </a:lnSpc>
            </a:pPr>
            <a:r>
              <a:rPr lang="es-ES" altLang="es-ES" sz="2200" b="1" dirty="0">
                <a:latin typeface="Comic Sans MS" panose="030F0702030302020204" pitchFamily="66" charset="0"/>
              </a:rPr>
              <a:t>  No, no, no pasarán,</a:t>
            </a:r>
          </a:p>
          <a:p>
            <a:pPr>
              <a:lnSpc>
                <a:spcPct val="150000"/>
              </a:lnSpc>
            </a:pPr>
            <a:r>
              <a:rPr lang="es-ES" altLang="es-ES" sz="2200" b="1" dirty="0">
                <a:latin typeface="Comic Sans MS" panose="030F0702030302020204" pitchFamily="66" charset="0"/>
              </a:rPr>
              <a:t>       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200" dirty="0">
              <a:latin typeface="Comic Sans MS" panose="030F0702030302020204" pitchFamily="66" charset="0"/>
            </a:endParaRP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588224" y="3393884"/>
            <a:ext cx="2179736" cy="196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5888"/>
            <a:ext cx="63357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u="sng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</a:t>
            </a:r>
            <a:r>
              <a:rPr lang="es-ES_tradnl" altLang="es-ES" sz="40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endParaRPr lang="es-ES" altLang="es-ES" sz="40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5ABAA0C5-7D14-7282-453A-47CD2D3E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765175"/>
            <a:ext cx="53832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para el Niño entretener.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 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	    </a:t>
            </a:r>
            <a:r>
              <a:rPr lang="es-ES" altLang="es-ES" sz="18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Olanda ya se ve, ya se ve, ya se ve…</a:t>
            </a:r>
          </a:p>
          <a:p>
            <a:pPr eaLnBrk="1" hangingPunct="1">
              <a:buFontTx/>
              <a:buNone/>
            </a:pPr>
            <a:endParaRPr lang="es-ES" altLang="es-ES" sz="1800" b="1">
              <a:latin typeface="Comic Sans MS" panose="030F0702030302020204" pitchFamily="66" charset="0"/>
            </a:endParaRPr>
          </a:p>
          <a:p>
            <a:pPr eaLnBrk="1" hangingPunct="1"/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45059" name="CuadroTexto 8">
            <a:extLst>
              <a:ext uri="{FF2B5EF4-FFF2-40B4-BE49-F238E27FC236}">
                <a16:creationId xmlns:a16="http://schemas.microsoft.com/office/drawing/2014/main" id="{2D3ABCC1-C979-5044-5DA8-43527028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938" y="115888"/>
            <a:ext cx="643317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YA VIENEN LOS REYES MAGOS</a:t>
            </a: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D4099AB4-7F12-AFA0-B5F7-4715B8F2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E8BD43FB-BCE7-01BD-A08E-4C74C504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84CFC5-FDC3-102B-4235-85F361D4F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D1DE1-9A99-64A7-EF0C-8A70E7EE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01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588224" y="2708920"/>
            <a:ext cx="2278493" cy="2051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318439"/>
            <a:ext cx="8497888" cy="53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300" dirty="0">
                <a:latin typeface="Comic Sans MS" panose="030F0702030302020204" pitchFamily="66" charset="0"/>
              </a:rPr>
              <a:t>       Bendito el que viene en nombre del Señor.</a:t>
            </a:r>
          </a:p>
          <a:p>
            <a:pPr>
              <a:lnSpc>
                <a:spcPct val="150000"/>
              </a:lnSpc>
            </a:pPr>
            <a:r>
              <a:rPr lang="es-ES" altLang="es-ES" sz="2300" dirty="0">
                <a:latin typeface="Comic Sans MS" panose="030F0702030302020204" pitchFamily="66" charset="0"/>
              </a:rPr>
              <a:t>  Da gloria a Jesucristo, el hijo de David.</a:t>
            </a:r>
          </a:p>
          <a:p>
            <a:pPr>
              <a:lnSpc>
                <a:spcPct val="150000"/>
              </a:lnSpc>
            </a:pPr>
            <a:r>
              <a:rPr lang="es-ES" altLang="es-ES" sz="2300" dirty="0">
                <a:latin typeface="Comic Sans MS" panose="030F0702030302020204" pitchFamily="66" charset="0"/>
              </a:rPr>
              <a:t>Hosanna en las alturas a nuestro Salvador.</a:t>
            </a:r>
          </a:p>
          <a:p>
            <a:pPr>
              <a:lnSpc>
                <a:spcPct val="150000"/>
              </a:lnSpc>
            </a:pPr>
            <a:r>
              <a:rPr lang="es-ES" altLang="es-ES" sz="2300" dirty="0">
                <a:latin typeface="Comic Sans MS" panose="030F0702030302020204" pitchFamily="66" charset="0"/>
              </a:rPr>
              <a:t>Bendito el que viene en el nombre del Señor.</a:t>
            </a:r>
          </a:p>
          <a:p>
            <a:pPr>
              <a:lnSpc>
                <a:spcPct val="150000"/>
              </a:lnSpc>
            </a:pPr>
            <a:r>
              <a:rPr lang="es-ES" altLang="es-ES" sz="2300" dirty="0">
                <a:latin typeface="Comic Sans MS" panose="030F0702030302020204" pitchFamily="66" charset="0"/>
              </a:rPr>
              <a:t>Bendito el que viene en el nombre del Señor.</a:t>
            </a:r>
          </a:p>
          <a:p>
            <a:pPr>
              <a:lnSpc>
                <a:spcPct val="150000"/>
              </a:lnSpc>
            </a:pPr>
            <a:r>
              <a:rPr lang="es-ES" altLang="es-ES" sz="2300" b="1" dirty="0">
                <a:latin typeface="Comic Sans MS" panose="030F0702030302020204" pitchFamily="66" charset="0"/>
              </a:rPr>
              <a:t>Cielo y tierra pasarán, </a:t>
            </a:r>
          </a:p>
          <a:p>
            <a:pPr>
              <a:lnSpc>
                <a:spcPct val="150000"/>
              </a:lnSpc>
            </a:pPr>
            <a:r>
              <a:rPr lang="es-ES" altLang="es-ES" sz="2300" b="1" dirty="0">
                <a:latin typeface="Comic Sans MS" panose="030F0702030302020204" pitchFamily="66" charset="0"/>
              </a:rPr>
              <a:t>mas tus palabras no pasarán. (bis)</a:t>
            </a:r>
          </a:p>
          <a:p>
            <a:pPr>
              <a:lnSpc>
                <a:spcPct val="150000"/>
              </a:lnSpc>
            </a:pPr>
            <a:r>
              <a:rPr lang="es-ES" altLang="es-ES" sz="2300" b="1" dirty="0">
                <a:latin typeface="Comic Sans MS" panose="030F0702030302020204" pitchFamily="66" charset="0"/>
              </a:rPr>
              <a:t>  No, no, no pasarán,</a:t>
            </a:r>
          </a:p>
          <a:p>
            <a:pPr>
              <a:lnSpc>
                <a:spcPct val="150000"/>
              </a:lnSpc>
            </a:pPr>
            <a:r>
              <a:rPr lang="es-ES" altLang="es-ES" sz="2300" b="1" dirty="0">
                <a:latin typeface="Comic Sans MS" panose="030F0702030302020204" pitchFamily="66" charset="0"/>
              </a:rPr>
              <a:t>    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304925"/>
            <a:ext cx="3829050" cy="340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4DBD68A-296F-28C1-DD55-5BAE93FB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E5DD0CD-E7E6-52FD-E4C5-026F8643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AE6C737-F3F7-7DED-CB27-8839439C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BE3E03-05F3-46E8-897E-E28205BEC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725174" y="212447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29BC3BA-27C6-CD41-D8C1-E0B211874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BA04D98-991F-9780-57BE-6BDCF169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7C338C-4BED-E303-471F-D7D2136C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862697-AA67-8D33-DC00-BE7BB6620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A82BC44-4C16-924B-E9B6-6AE0B33A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705D7EEE-1868-80D9-F7EC-ED7A01A3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3183F13-B999-CC09-A502-1B59A4D5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D6613D5-4EFD-CAD2-BCCF-B4F37DDB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E69F9B8-5AB4-DA67-88DA-4C84CF40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7550F70-9485-4569-994B-AFED899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7E915-4659-41FE-930D-2E4B74A5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8F86FC27-A992-E62E-BDC0-984146F35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5168900"/>
            <a:ext cx="157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Mateo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746E97B8-4790-F085-864E-7F7A7D75B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165100"/>
            <a:ext cx="700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“Venimos a adorar al Rey.”</a:t>
            </a:r>
          </a:p>
        </p:txBody>
      </p:sp>
      <p:pic>
        <p:nvPicPr>
          <p:cNvPr id="22532" name="Picture 6" descr="Missão entre nós... ********** Misión entre nosotros...: EPIFANÍA DEL SEÑOR  (AÑO C) - Mateo 2, 1-12 - SEGUIR LA ESTRELLA">
            <a:extLst>
              <a:ext uri="{FF2B5EF4-FFF2-40B4-BE49-F238E27FC236}">
                <a16:creationId xmlns:a16="http://schemas.microsoft.com/office/drawing/2014/main" id="{FBA161C1-3076-8A01-7835-2F2CBE541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052513"/>
            <a:ext cx="6481763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Imagen 2">
            <a:extLst>
              <a:ext uri="{FF2B5EF4-FFF2-40B4-BE49-F238E27FC236}">
                <a16:creationId xmlns:a16="http://schemas.microsoft.com/office/drawing/2014/main" id="{0E3CDF8F-6E96-8BC4-904F-27E2A92C1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53035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5B36FC-3F51-9DB7-CDDD-5689B1DA1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01064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6102B3FC-4050-F8F2-EDC2-8F0B22714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614" y="4789011"/>
            <a:ext cx="2466386" cy="206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8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Marcador de contenido">
            <a:extLst>
              <a:ext uri="{FF2B5EF4-FFF2-40B4-BE49-F238E27FC236}">
                <a16:creationId xmlns:a16="http://schemas.microsoft.com/office/drawing/2014/main" id="{AD84C149-70B7-E249-1636-2E82FA081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20713"/>
            <a:ext cx="700246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pide el niño de beber.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Olé, olé, Olanda, olé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Olanda ya se ve, ya se ve, ya se ve…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bien.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/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7107" name="CuadroTexto 6">
            <a:extLst>
              <a:ext uri="{FF2B5EF4-FFF2-40B4-BE49-F238E27FC236}">
                <a16:creationId xmlns:a16="http://schemas.microsoft.com/office/drawing/2014/main" id="{0E43CCCC-616E-6D95-BC33-FAA1B2B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7108" name="Imagen 4">
            <a:extLst>
              <a:ext uri="{FF2B5EF4-FFF2-40B4-BE49-F238E27FC236}">
                <a16:creationId xmlns:a16="http://schemas.microsoft.com/office/drawing/2014/main" id="{CA9967C3-5D64-00F4-2E08-0A9188577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3838"/>
            <a:ext cx="2303462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8E7336B-36A6-28B0-0588-19BACF87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625B1E-FDA3-4454-60D2-B3BB1966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163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se atrevan ni siquiera a tocarlo.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03" y="3140968"/>
            <a:ext cx="3820685" cy="281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765175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755576" y="765175"/>
            <a:ext cx="874839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2000" dirty="0" err="1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Scrooge</a:t>
            </a: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3DBBA6DE-B833-EC39-DCA5-FA77326C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3119262"/>
            <a:ext cx="2276525" cy="17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620688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6">
            <a:extLst>
              <a:ext uri="{FF2B5EF4-FFF2-40B4-BE49-F238E27FC236}">
                <a16:creationId xmlns:a16="http://schemas.microsoft.com/office/drawing/2014/main" id="{E8A4704B-8755-DFE5-A5E7-CD88313A7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B5D2B35D-1B80-D9F4-538B-53B5F81C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260475"/>
            <a:ext cx="8110538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Ya viene la vieja con el aguinaldo,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le parece mucho, le viene quitando.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vienen los Reyes por los arenales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le traen al Niño muy ricos pañales.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4341" name="7 Rectángulo">
            <a:extLst>
              <a:ext uri="{FF2B5EF4-FFF2-40B4-BE49-F238E27FC236}">
                <a16:creationId xmlns:a16="http://schemas.microsoft.com/office/drawing/2014/main" id="{AC2FF57A-171D-7C4C-ED38-61C2B6C25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65113"/>
            <a:ext cx="565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PAMPÁNITOS VERDES</a:t>
            </a:r>
            <a:endParaRPr lang="es-ES" altLang="es-ES" sz="36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2" name="Imagen 8">
            <a:extLst>
              <a:ext uri="{FF2B5EF4-FFF2-40B4-BE49-F238E27FC236}">
                <a16:creationId xmlns:a16="http://schemas.microsoft.com/office/drawing/2014/main" id="{1D1F43C7-28D9-253C-A158-F3775715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8D1421C-073F-1719-342B-AF9B2A30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7D3F17-008C-A749-C81D-715B94D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46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6">
            <a:extLst>
              <a:ext uri="{FF2B5EF4-FFF2-40B4-BE49-F238E27FC236}">
                <a16:creationId xmlns:a16="http://schemas.microsoft.com/office/drawing/2014/main" id="{8105326F-A748-70AD-B6DD-B310E226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15364" name="Rectángulo 4">
            <a:extLst>
              <a:ext uri="{FF2B5EF4-FFF2-40B4-BE49-F238E27FC236}">
                <a16:creationId xmlns:a16="http://schemas.microsoft.com/office/drawing/2014/main" id="{4D5F3481-2F39-79D5-532A-CE916E8E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125538"/>
            <a:ext cx="81105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Oro trae Melchor, incienso Gaspar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olorosa mirra trae Baltasar.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endParaRPr lang="es-ES" altLang="es-ES" sz="2400" b="1" dirty="0">
              <a:latin typeface="Comic Sans MS" panose="030F0702030302020204" pitchFamily="66" charset="0"/>
            </a:endParaRPr>
          </a:p>
        </p:txBody>
      </p:sp>
      <p:pic>
        <p:nvPicPr>
          <p:cNvPr id="15365" name="Imagen 5">
            <a:extLst>
              <a:ext uri="{FF2B5EF4-FFF2-40B4-BE49-F238E27FC236}">
                <a16:creationId xmlns:a16="http://schemas.microsoft.com/office/drawing/2014/main" id="{CE2A153E-579A-1A74-FCBD-A705CA3D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F7DCD0-EA6B-9A35-216F-6DF8373C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0F8DA95-B7D5-4A93-1629-934EBF93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41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684213" y="881063"/>
            <a:ext cx="6840537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19050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indent="-71438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Por debajo del arco del portalito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se descubre a Maria, José y el niño.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 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defRPr/>
            </a:pPr>
            <a:endParaRPr lang="es-ES" altLang="es-ES" sz="40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222250"/>
            <a:ext cx="5256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9322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    Entre un buey y una mula Dios ha nacido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y en un pobre pesebre le han recogido.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queridí, queridito del alma.                         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me hagas pucheritos Niño querido,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que con solo mirarme me has convencido.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Ay del chiquirritín, chiquirriquitín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      queridí, queridito del alma.</a:t>
            </a: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507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958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EL DÍA QUE NACIÓ JESÚS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7 Marcador de contenido">
            <a:extLst>
              <a:ext uri="{FF2B5EF4-FFF2-40B4-BE49-F238E27FC236}">
                <a16:creationId xmlns:a16="http://schemas.microsoft.com/office/drawing/2014/main" id="{3A586C43-A4A5-72D3-D79A-0E4E97402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636588"/>
            <a:ext cx="62468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 no se puede beber.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	     </a:t>
            </a:r>
            <a:r>
              <a:rPr lang="es-ES" altLang="es-ES" sz="20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</a:pPr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8131" name="CuadroTexto 6">
            <a:extLst>
              <a:ext uri="{FF2B5EF4-FFF2-40B4-BE49-F238E27FC236}">
                <a16:creationId xmlns:a16="http://schemas.microsoft.com/office/drawing/2014/main" id="{B59D1940-EB4E-DFC9-A115-91B6CBD3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8132" name="Imagen 4">
            <a:extLst>
              <a:ext uri="{FF2B5EF4-FFF2-40B4-BE49-F238E27FC236}">
                <a16:creationId xmlns:a16="http://schemas.microsoft.com/office/drawing/2014/main" id="{85E31727-731A-15C9-A675-91954CB4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88938"/>
            <a:ext cx="2376487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FEEECE1-D8C1-F563-89A7-BEEEE699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C776523-52E3-043E-95E1-9AE8EC0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44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Hacia Belén va una burra,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cargada de chocolate;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lleva su chocolatera,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su molinillo y su anafre.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QUE EL CHOCOLATILLO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SE LO ESTÁN COMIENDO.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88913"/>
            <a:ext cx="5726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han entrado los ratones,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bueno de San José,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le han roído los calzones.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CALZONCILLOS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ROLLENDO.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ladronzuelos han entrado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Niño que está en la cuna, rin, rin…,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los pañales le han robado.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VOLANDO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PAÑALILLOS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LLEVANDO. (bis).</a:t>
            </a:r>
          </a:p>
          <a:p>
            <a:pPr eaLnBrk="1" hangingPunct="1">
              <a:buFontTx/>
              <a:buNone/>
            </a:pP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9" y="1155700"/>
            <a:ext cx="73902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  <a:endParaRPr lang="es-ES" altLang="es-ES" sz="2400" b="1" i="1" dirty="0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San José una </a:t>
            </a:r>
            <a:r>
              <a:rPr lang="es-ES" altLang="es-ES" sz="2400" dirty="0" err="1">
                <a:latin typeface="Comic Sans MS" panose="030F0702030302020204" pitchFamily="66" charset="0"/>
              </a:rPr>
              <a:t>Lambretta</a:t>
            </a:r>
            <a:endParaRPr lang="es-ES" altLang="es-ES" sz="24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corren la Vespa y la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Lambretta</a:t>
            </a:r>
            <a:r>
              <a:rPr lang="es-ES" altLang="es-ES" sz="2400" b="1" dirty="0">
                <a:latin typeface="Comic Sans MS" panose="030F0702030302020204" pitchFamily="66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la Vespa y </a:t>
            </a:r>
            <a:r>
              <a:rPr lang="es-ES" altLang="es-ES" sz="2400" b="1">
                <a:latin typeface="Comic Sans MS" panose="030F0702030302020204" pitchFamily="66" charset="0"/>
              </a:rPr>
              <a:t>Lambretta </a:t>
            </a:r>
            <a:r>
              <a:rPr lang="es-ES" altLang="es-ES" sz="2400" b="1" dirty="0">
                <a:latin typeface="Comic Sans MS" panose="030F0702030302020204" pitchFamily="66" charset="0"/>
              </a:rPr>
              <a:t>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948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881062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Dime Niño, ¿de quién eres todo vestido de blanco?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Soy de la Virgen María y del Espíritu Santo.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0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Resuenen con alegría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los cánticos de mi tierra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viva el niño de Dios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que nació en la Nochebuena.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viene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nosotros nos iremos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 volveremos más. </a:t>
            </a:r>
          </a:p>
          <a:p>
            <a:pPr eaLnBrk="1" hangingPunct="1">
              <a:defRPr/>
            </a:pPr>
            <a:endParaRPr lang="es-ES" altLang="es-ES" sz="36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222250"/>
            <a:ext cx="272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182381"/>
            <a:ext cx="3240360" cy="166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EPIFANÍA DEL SEÑOR.</a:t>
            </a:r>
            <a:endParaRPr lang="es-ES" altLang="es-ES" sz="36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BB4B1050-E238-7A3E-BB01-B6C717E1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0"/>
            <a:ext cx="437945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FC3448-581F-ACC4-2F44-58BC54826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01064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FF02BE-5AE8-BB05-67E4-FDE402682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216214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C0E93055-A586-120D-4D2E-6736C7D07D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964" y="3573016"/>
            <a:ext cx="317603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4C5BE1A-61A0-5A6F-BD8F-BAE25D69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3171E57-4CE4-DDF0-455B-B8898C59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CE3E186-72B1-D013-B68D-BA9815183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50F0F2A-FEDC-A520-6A45-80F0BC5F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052513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dirty="0">
                <a:latin typeface="Comic Sans MS" panose="030F0702030302020204" pitchFamily="66" charset="0"/>
              </a:rPr>
              <a:t>     </a:t>
            </a: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 Isaías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 </a:t>
            </a:r>
            <a:r>
              <a:rPr lang="es-ES" altLang="es-ES" sz="2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Se postrarán ante ti, Señor,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          todos los pueblos de la tierra.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Carta del apóstol S. Pablo a los Efesios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70" y="3789040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7547BB0-7ECF-F165-F9EF-29E5AA3E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7F6E88C-07E4-9E86-59E1-46C87B2DD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9244</TotalTime>
  <Words>3190</Words>
  <Application>Microsoft Office PowerPoint</Application>
  <PresentationFormat>Presentación en pantalla (4:3)</PresentationFormat>
  <Paragraphs>451</Paragraphs>
  <Slides>49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61" baseType="lpstr">
      <vt:lpstr>Arial</vt:lpstr>
      <vt:lpstr>Ballpark</vt:lpstr>
      <vt:lpstr>Baskerville Old Face</vt:lpstr>
      <vt:lpstr>Bodoni MT Black</vt:lpstr>
      <vt:lpstr>Calibri</vt:lpstr>
      <vt:lpstr>Comic Sans MS</vt:lpstr>
      <vt:lpstr>Maiandra GD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837</cp:revision>
  <dcterms:created xsi:type="dcterms:W3CDTF">2008-10-09T14:11:57Z</dcterms:created>
  <dcterms:modified xsi:type="dcterms:W3CDTF">2025-01-05T16:39:58Z</dcterms:modified>
</cp:coreProperties>
</file>