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8156" r:id="rId1"/>
  </p:sldMasterIdLst>
  <p:notesMasterIdLst>
    <p:notesMasterId r:id="rId43"/>
  </p:notesMasterIdLst>
  <p:sldIdLst>
    <p:sldId id="1377" r:id="rId2"/>
    <p:sldId id="1308" r:id="rId3"/>
    <p:sldId id="1309" r:id="rId4"/>
    <p:sldId id="304" r:id="rId5"/>
    <p:sldId id="904" r:id="rId6"/>
    <p:sldId id="1395" r:id="rId7"/>
    <p:sldId id="268" r:id="rId8"/>
    <p:sldId id="1296" r:id="rId9"/>
    <p:sldId id="1393" r:id="rId10"/>
    <p:sldId id="270" r:id="rId11"/>
    <p:sldId id="882" r:id="rId12"/>
    <p:sldId id="1384" r:id="rId13"/>
    <p:sldId id="415" r:id="rId14"/>
    <p:sldId id="339" r:id="rId15"/>
    <p:sldId id="1289" r:id="rId16"/>
    <p:sldId id="1298" r:id="rId17"/>
    <p:sldId id="1023" r:id="rId18"/>
    <p:sldId id="764" r:id="rId19"/>
    <p:sldId id="1360" r:id="rId20"/>
    <p:sldId id="1336" r:id="rId21"/>
    <p:sldId id="1277" r:id="rId22"/>
    <p:sldId id="347" r:id="rId23"/>
    <p:sldId id="1385" r:id="rId24"/>
    <p:sldId id="348" r:id="rId25"/>
    <p:sldId id="349" r:id="rId26"/>
    <p:sldId id="1374" r:id="rId27"/>
    <p:sldId id="1376" r:id="rId28"/>
    <p:sldId id="766" r:id="rId29"/>
    <p:sldId id="1394" r:id="rId30"/>
    <p:sldId id="1316" r:id="rId31"/>
    <p:sldId id="1317" r:id="rId32"/>
    <p:sldId id="1390" r:id="rId33"/>
    <p:sldId id="1391" r:id="rId34"/>
    <p:sldId id="744" r:id="rId35"/>
    <p:sldId id="1302" r:id="rId36"/>
    <p:sldId id="1304" r:id="rId37"/>
    <p:sldId id="1387" r:id="rId38"/>
    <p:sldId id="1388" r:id="rId39"/>
    <p:sldId id="1389" r:id="rId40"/>
    <p:sldId id="1382" r:id="rId41"/>
    <p:sldId id="699" r:id="rId42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000000"/>
    <a:srgbClr val="F3F3F3"/>
    <a:srgbClr val="9933FF"/>
    <a:srgbClr val="9900FF"/>
    <a:srgbClr val="6600CC"/>
    <a:srgbClr val="0000CC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086" autoAdjust="0"/>
    <p:restoredTop sz="95097" autoAdjust="0"/>
  </p:normalViewPr>
  <p:slideViewPr>
    <p:cSldViewPr>
      <p:cViewPr varScale="1">
        <p:scale>
          <a:sx n="79" d="100"/>
          <a:sy n="79" d="100"/>
        </p:scale>
        <p:origin x="1181" y="23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C0D3C0B1-3563-8455-BC8E-FA5AA8E21FB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FBD50B3E-D37D-5A1C-D89B-F709C69C7DE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2475ABB1-367B-48AA-81EB-5548F64C844F}" type="datetimeFigureOut">
              <a:rPr lang="es-ES"/>
              <a:pPr>
                <a:defRPr/>
              </a:pPr>
              <a:t>10/01/2025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506F117C-B833-BC55-BE73-60B3CC3B6C1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08707ACD-6471-1993-013A-D723F1976E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698F56C9-4BA1-434F-EF93-6F51499811F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143C6E85-3CD4-45D8-1CE9-E9AD8D997F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694A301-ED22-4669-90FF-E676C3C5A68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Marcador de imagen de diapositiva 1">
            <a:extLst>
              <a:ext uri="{FF2B5EF4-FFF2-40B4-BE49-F238E27FC236}">
                <a16:creationId xmlns:a16="http://schemas.microsoft.com/office/drawing/2014/main" id="{6EC37379-0ADB-C02D-D0A3-A4693841C69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Marcador de notas 2">
            <a:extLst>
              <a:ext uri="{FF2B5EF4-FFF2-40B4-BE49-F238E27FC236}">
                <a16:creationId xmlns:a16="http://schemas.microsoft.com/office/drawing/2014/main" id="{D3312651-AE89-2B40-5956-6C19AE33CA6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11268" name="Marcador de número de diapositiva 3">
            <a:extLst>
              <a:ext uri="{FF2B5EF4-FFF2-40B4-BE49-F238E27FC236}">
                <a16:creationId xmlns:a16="http://schemas.microsoft.com/office/drawing/2014/main" id="{2F2A8FAF-0B2D-F39E-2254-DB4C069871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CCC2D1D-1653-4FFE-A001-B9F8C880ABB8}" type="slidenum">
              <a:rPr lang="es-ES" altLang="es-ES" smtClean="0"/>
              <a:pPr/>
              <a:t>1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>
            <a:extLst>
              <a:ext uri="{FF2B5EF4-FFF2-40B4-BE49-F238E27FC236}">
                <a16:creationId xmlns:a16="http://schemas.microsoft.com/office/drawing/2014/main" id="{14341280-9B2B-2AED-1A31-1357682E7A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Marcador de notas 2">
            <a:extLst>
              <a:ext uri="{FF2B5EF4-FFF2-40B4-BE49-F238E27FC236}">
                <a16:creationId xmlns:a16="http://schemas.microsoft.com/office/drawing/2014/main" id="{7FE6D45A-77FC-FA63-677A-9884C25CFF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2532" name="Marcador de número de diapositiva 3">
            <a:extLst>
              <a:ext uri="{FF2B5EF4-FFF2-40B4-BE49-F238E27FC236}">
                <a16:creationId xmlns:a16="http://schemas.microsoft.com/office/drawing/2014/main" id="{F3BDAA81-8DD8-F700-7ECB-3E9E108F600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A8039EB-2593-4469-B5A3-38526A09A20B}" type="slidenum">
              <a:rPr lang="es-ES" altLang="es-ES" smtClean="0"/>
              <a:pPr/>
              <a:t>9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Marcador de imagen de diapositiva 1">
            <a:extLst>
              <a:ext uri="{FF2B5EF4-FFF2-40B4-BE49-F238E27FC236}">
                <a16:creationId xmlns:a16="http://schemas.microsoft.com/office/drawing/2014/main" id="{EB127DEC-7C92-D09B-49F5-A364A4DDE70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Marcador de notas 2">
            <a:extLst>
              <a:ext uri="{FF2B5EF4-FFF2-40B4-BE49-F238E27FC236}">
                <a16:creationId xmlns:a16="http://schemas.microsoft.com/office/drawing/2014/main" id="{201B9765-CBD8-0A93-E8B3-56F366C8222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5604" name="Marcador de número de diapositiva 3">
            <a:extLst>
              <a:ext uri="{FF2B5EF4-FFF2-40B4-BE49-F238E27FC236}">
                <a16:creationId xmlns:a16="http://schemas.microsoft.com/office/drawing/2014/main" id="{FE9F8B02-198F-79A1-F509-5A4F912F87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FC9D8E4-9459-473F-92C7-E9450F978A13}" type="slidenum">
              <a:rPr lang="es-ES" altLang="es-ES" smtClean="0"/>
              <a:pPr/>
              <a:t>11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Marcador de imagen de diapositiva">
            <a:extLst>
              <a:ext uri="{FF2B5EF4-FFF2-40B4-BE49-F238E27FC236}">
                <a16:creationId xmlns:a16="http://schemas.microsoft.com/office/drawing/2014/main" id="{3F03418A-EFA5-4DF3-9FF5-5C3261B7B59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2 Marcador de notas">
            <a:extLst>
              <a:ext uri="{FF2B5EF4-FFF2-40B4-BE49-F238E27FC236}">
                <a16:creationId xmlns:a16="http://schemas.microsoft.com/office/drawing/2014/main" id="{B0B86963-D11F-6436-0708-9D3A1B9DC04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24580" name="3 Marcador de número de diapositiva">
            <a:extLst>
              <a:ext uri="{FF2B5EF4-FFF2-40B4-BE49-F238E27FC236}">
                <a16:creationId xmlns:a16="http://schemas.microsoft.com/office/drawing/2014/main" id="{E258B9C4-E4D7-4077-82D0-E966A00E35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5CBA2F0-A77A-47AE-A328-943E99AD2EBF}" type="slidenum">
              <a:rPr lang="es-ES" altLang="es-ES" smtClean="0"/>
              <a:pPr/>
              <a:t>13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EF327F-793D-8FB0-D94D-9C764544C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Marcador de imagen de diapositiva 1">
            <a:extLst>
              <a:ext uri="{FF2B5EF4-FFF2-40B4-BE49-F238E27FC236}">
                <a16:creationId xmlns:a16="http://schemas.microsoft.com/office/drawing/2014/main" id="{B03AD078-A6A0-305B-0E6A-427A8DCED2D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Marcador de notas 2">
            <a:extLst>
              <a:ext uri="{FF2B5EF4-FFF2-40B4-BE49-F238E27FC236}">
                <a16:creationId xmlns:a16="http://schemas.microsoft.com/office/drawing/2014/main" id="{B03936B5-D92C-8551-542A-6834080A682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5604" name="Marcador de número de diapositiva 3">
            <a:extLst>
              <a:ext uri="{FF2B5EF4-FFF2-40B4-BE49-F238E27FC236}">
                <a16:creationId xmlns:a16="http://schemas.microsoft.com/office/drawing/2014/main" id="{61AE5B0A-C15C-2FED-4AD7-46DDD30FAC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FC9D8E4-9459-473F-92C7-E9450F978A13}" type="slidenum">
              <a:rPr lang="es-ES" altLang="es-ES" smtClean="0"/>
              <a:pPr/>
              <a:t>29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9286144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Marcador de imagen de diapositiva 1">
            <a:extLst>
              <a:ext uri="{FF2B5EF4-FFF2-40B4-BE49-F238E27FC236}">
                <a16:creationId xmlns:a16="http://schemas.microsoft.com/office/drawing/2014/main" id="{92D80497-36C4-B00C-45AD-2D94AD90A0B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Marcador de notas 2">
            <a:extLst>
              <a:ext uri="{FF2B5EF4-FFF2-40B4-BE49-F238E27FC236}">
                <a16:creationId xmlns:a16="http://schemas.microsoft.com/office/drawing/2014/main" id="{32D02149-554E-401E-A0BF-A32BAC99843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1204" name="Marcador de número de diapositiva 3">
            <a:extLst>
              <a:ext uri="{FF2B5EF4-FFF2-40B4-BE49-F238E27FC236}">
                <a16:creationId xmlns:a16="http://schemas.microsoft.com/office/drawing/2014/main" id="{1E381F2A-96B5-0EE2-5F6B-744A5F49DA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1E99EF8-2AE7-46D2-8450-4CF1922A18E6}" type="slidenum">
              <a:rPr lang="es-ES" altLang="es-ES" smtClean="0"/>
              <a:pPr/>
              <a:t>41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Xmas - Title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47664" y="2130425"/>
            <a:ext cx="5760640" cy="1470025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084168" y="4581128"/>
            <a:ext cx="2872408" cy="21126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rgbClr val="C00000"/>
                </a:solidFill>
                <a:effectLst/>
                <a:latin typeface="Ballpark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/>
              <a:t>Haga clic para modificar el estilo de subtítulo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835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995135CE-A657-52EA-C110-7D4D669D4C3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4E7E2FEC-8A2A-3888-ADB3-212F89E5DA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1923F8-C116-47FC-9C1A-928CFBBB116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E2829991-0A24-55CA-36E0-0900158EAF39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495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Xmas - Page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/>
          <a:lstStyle>
            <a:lvl1pPr algn="r">
              <a:defRPr>
                <a:solidFill>
                  <a:srgbClr val="C00000"/>
                </a:solidFill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9632" y="1600201"/>
            <a:ext cx="7427168" cy="3989040"/>
          </a:xfrm>
        </p:spPr>
        <p:txBody>
          <a:bodyPr/>
          <a:lstStyle>
            <a:lvl1pPr>
              <a:defRPr i="0">
                <a:solidFill>
                  <a:srgbClr val="C00000"/>
                </a:solidFill>
                <a:latin typeface="+mj-lt"/>
              </a:defRPr>
            </a:lvl1pPr>
            <a:lvl2pPr>
              <a:defRPr i="0">
                <a:solidFill>
                  <a:srgbClr val="C00000"/>
                </a:solidFill>
                <a:latin typeface="+mj-lt"/>
              </a:defRPr>
            </a:lvl2pPr>
            <a:lvl3pPr>
              <a:defRPr i="0">
                <a:solidFill>
                  <a:srgbClr val="C00000"/>
                </a:solidFill>
                <a:latin typeface="+mj-lt"/>
              </a:defRPr>
            </a:lvl3pPr>
            <a:lvl4pPr>
              <a:defRPr i="0">
                <a:solidFill>
                  <a:srgbClr val="C00000"/>
                </a:solidFill>
                <a:latin typeface="+mj-lt"/>
              </a:defRPr>
            </a:lvl4pPr>
            <a:lvl5pPr>
              <a:defRPr i="0">
                <a:solidFill>
                  <a:srgbClr val="C00000"/>
                </a:solidFill>
                <a:latin typeface="+mj-lt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 dirty="0"/>
          </a:p>
        </p:txBody>
      </p:sp>
      <p:sp>
        <p:nvSpPr>
          <p:cNvPr id="4" name="Espace réservé du numéro de diapositive 8">
            <a:extLst>
              <a:ext uri="{FF2B5EF4-FFF2-40B4-BE49-F238E27FC236}">
                <a16:creationId xmlns:a16="http://schemas.microsoft.com/office/drawing/2014/main" id="{2810877C-CB2C-AFE4-8AFF-B8B96858D9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32813" y="4365625"/>
            <a:ext cx="53975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pPr>
              <a:defRPr/>
            </a:pPr>
            <a:fld id="{66875466-D26E-45DE-AAFD-3B34882473C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200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mas - Titl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084168" y="4581128"/>
            <a:ext cx="2872408" cy="21126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chemeClr val="accent5">
                    <a:lumMod val="75000"/>
                  </a:schemeClr>
                </a:solidFill>
                <a:effectLst/>
                <a:latin typeface="Ballpark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/>
              <a:t>Haga clic para modificar el estilo de subtítulo del patrón</a:t>
            </a:r>
            <a:endParaRPr lang="en-US" dirty="0"/>
          </a:p>
        </p:txBody>
      </p:sp>
      <p:sp>
        <p:nvSpPr>
          <p:cNvPr id="6" name="Titre 1"/>
          <p:cNvSpPr>
            <a:spLocks noGrp="1"/>
          </p:cNvSpPr>
          <p:nvPr>
            <p:ph type="ctrTitle"/>
          </p:nvPr>
        </p:nvSpPr>
        <p:spPr>
          <a:xfrm>
            <a:off x="1547664" y="2130425"/>
            <a:ext cx="5760640" cy="1470025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507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Xmas - Pag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/>
          <a:lstStyle>
            <a:lvl1pPr algn="r">
              <a:defRPr>
                <a:solidFill>
                  <a:schemeClr val="accent5">
                    <a:lumMod val="75000"/>
                  </a:schemeClr>
                </a:solidFill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9632" y="1600201"/>
            <a:ext cx="7427168" cy="3989040"/>
          </a:xfrm>
        </p:spPr>
        <p:txBody>
          <a:bodyPr/>
          <a:lstStyle>
            <a:lvl1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1pPr>
            <a:lvl2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2pPr>
            <a:lvl3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3pPr>
            <a:lvl4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4pPr>
            <a:lvl5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 dirty="0"/>
          </a:p>
        </p:txBody>
      </p:sp>
      <p:sp>
        <p:nvSpPr>
          <p:cNvPr id="4" name="Espace réservé du numéro de diapositive 8">
            <a:extLst>
              <a:ext uri="{FF2B5EF4-FFF2-40B4-BE49-F238E27FC236}">
                <a16:creationId xmlns:a16="http://schemas.microsoft.com/office/drawing/2014/main" id="{F4A0F62A-C257-3684-61A3-BF53C95823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32813" y="4365625"/>
            <a:ext cx="53975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pPr>
              <a:defRPr/>
            </a:pPr>
            <a:fld id="{442830E8-A91E-467D-ABFA-858D661A3BE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808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mas - Titl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084168" y="4581128"/>
            <a:ext cx="2872408" cy="21126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rgbClr val="7030A0"/>
                </a:solidFill>
                <a:effectLst/>
                <a:latin typeface="Ballpark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/>
              <a:t>Haga clic para modificar el estilo de subtítulo del patrón</a:t>
            </a:r>
            <a:endParaRPr lang="en-US" dirty="0"/>
          </a:p>
        </p:txBody>
      </p:sp>
      <p:sp>
        <p:nvSpPr>
          <p:cNvPr id="6" name="Titre 1"/>
          <p:cNvSpPr>
            <a:spLocks noGrp="1"/>
          </p:cNvSpPr>
          <p:nvPr>
            <p:ph type="ctrTitle"/>
          </p:nvPr>
        </p:nvSpPr>
        <p:spPr>
          <a:xfrm>
            <a:off x="1547664" y="2130425"/>
            <a:ext cx="5760640" cy="1470025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404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Xmas - Pag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/>
          <a:lstStyle>
            <a:lvl1pPr algn="r">
              <a:defRPr>
                <a:solidFill>
                  <a:srgbClr val="7030A0"/>
                </a:solidFill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9632" y="1600201"/>
            <a:ext cx="7427168" cy="3989040"/>
          </a:xfrm>
        </p:spPr>
        <p:txBody>
          <a:bodyPr/>
          <a:lstStyle>
            <a:lvl1pPr>
              <a:defRPr i="0">
                <a:solidFill>
                  <a:srgbClr val="7030A0"/>
                </a:solidFill>
                <a:latin typeface="+mj-lt"/>
              </a:defRPr>
            </a:lvl1pPr>
            <a:lvl2pPr>
              <a:defRPr i="0">
                <a:solidFill>
                  <a:srgbClr val="7030A0"/>
                </a:solidFill>
                <a:latin typeface="+mj-lt"/>
              </a:defRPr>
            </a:lvl2pPr>
            <a:lvl3pPr>
              <a:defRPr i="0">
                <a:solidFill>
                  <a:srgbClr val="7030A0"/>
                </a:solidFill>
                <a:latin typeface="+mj-lt"/>
              </a:defRPr>
            </a:lvl3pPr>
            <a:lvl4pPr>
              <a:defRPr i="0">
                <a:solidFill>
                  <a:srgbClr val="7030A0"/>
                </a:solidFill>
                <a:latin typeface="+mj-lt"/>
              </a:defRPr>
            </a:lvl4pPr>
            <a:lvl5pPr>
              <a:defRPr i="0">
                <a:solidFill>
                  <a:srgbClr val="7030A0"/>
                </a:solidFill>
                <a:latin typeface="+mj-lt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 dirty="0"/>
          </a:p>
        </p:txBody>
      </p:sp>
      <p:sp>
        <p:nvSpPr>
          <p:cNvPr id="4" name="Espace réservé du numéro de diapositive 8">
            <a:extLst>
              <a:ext uri="{FF2B5EF4-FFF2-40B4-BE49-F238E27FC236}">
                <a16:creationId xmlns:a16="http://schemas.microsoft.com/office/drawing/2014/main" id="{44752D4B-5F8A-3929-6DF3-067CFDBF6B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32813" y="4365625"/>
            <a:ext cx="53975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pPr>
              <a:defRPr/>
            </a:pPr>
            <a:fld id="{7F2FC6CC-628C-490F-BCE2-B8788675CFD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827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FA78CD5D-7762-E965-1A15-0674AA565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5B302-A948-4D5A-B203-F82BCC9914DB}" type="datetimeFigureOut">
              <a:rPr lang="en-US"/>
              <a:pPr>
                <a:defRPr/>
              </a:pPr>
              <a:t>1/10/2025</a:t>
            </a:fld>
            <a:endParaRPr lang="en-US"/>
          </a:p>
        </p:txBody>
      </p:sp>
      <p:sp>
        <p:nvSpPr>
          <p:cNvPr id="3" name="Espace réservé du pied de page 4">
            <a:extLst>
              <a:ext uri="{FF2B5EF4-FFF2-40B4-BE49-F238E27FC236}">
                <a16:creationId xmlns:a16="http://schemas.microsoft.com/office/drawing/2014/main" id="{B7891A09-578E-7194-75CD-807B3DB65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Footer</a:t>
            </a:r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B2392D17-67C7-1D48-FEA3-CB81F5C56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5BE55-3437-4F0C-B470-B3CFD48800F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275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BF865E6-3E68-B5CE-B9F8-743F72316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F060278-CBBF-A683-0066-ECCD4B896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7F766A6-B877-AFFA-B2B5-7A3BD2EE0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ABAF68-37F3-4839-9E4D-7BAE0FFA282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010207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4FACD99C-3492-49FE-E9A4-48FAE6DF680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3B7CB011-3F42-F469-8AED-26BB2DE063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8DBC1F-A7EA-459A-BCCB-857A711DA55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107669A2-47A3-00E8-9D54-7BD82C608B55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4383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>
            <a:extLst>
              <a:ext uri="{FF2B5EF4-FFF2-40B4-BE49-F238E27FC236}">
                <a16:creationId xmlns:a16="http://schemas.microsoft.com/office/drawing/2014/main" id="{F9BD7AFA-175B-F06A-D9FC-94F1BF1527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ES"/>
              <a:t>Click to edit Master title style</a:t>
            </a:r>
          </a:p>
        </p:txBody>
      </p:sp>
      <p:sp>
        <p:nvSpPr>
          <p:cNvPr id="1027" name="Espace réservé du texte 2">
            <a:extLst>
              <a:ext uri="{FF2B5EF4-FFF2-40B4-BE49-F238E27FC236}">
                <a16:creationId xmlns:a16="http://schemas.microsoft.com/office/drawing/2014/main" id="{1F2C9501-27EC-8FA1-39D8-28D23FCC7A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ES"/>
              <a:t>Click to edit Master text styles</a:t>
            </a:r>
          </a:p>
          <a:p>
            <a:pPr lvl="1"/>
            <a:r>
              <a:rPr lang="en-US" altLang="es-ES"/>
              <a:t>Second level</a:t>
            </a:r>
          </a:p>
          <a:p>
            <a:pPr lvl="2"/>
            <a:r>
              <a:rPr lang="en-US" altLang="es-ES"/>
              <a:t>Third level</a:t>
            </a:r>
          </a:p>
          <a:p>
            <a:pPr lvl="3"/>
            <a:r>
              <a:rPr lang="en-US" altLang="es-ES"/>
              <a:t>Fourth level</a:t>
            </a:r>
          </a:p>
          <a:p>
            <a:pPr lvl="4"/>
            <a:r>
              <a:rPr lang="en-US" altLang="es-ES"/>
              <a:t>Fifth level</a:t>
            </a:r>
            <a:endParaRPr lang="fr-FR" altLang="es-E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2FEC41-D66F-1F61-58DF-E2C4ADD909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9421E12-7B91-460B-BE95-06974CF69572}" type="datetimeFigureOut">
              <a:rPr lang="en-US"/>
              <a:pPr>
                <a:defRPr/>
              </a:pPr>
              <a:t>1/10/2025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AB5DFE6-2040-F4E5-9881-A37F2D3C8D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Footer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E226860-61BC-7A90-D531-7426CDE019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7E081CF-739C-47A9-BE09-6B8FB9B662B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457" r:id="rId1"/>
    <p:sldLayoutId id="2147488458" r:id="rId2"/>
    <p:sldLayoutId id="2147488459" r:id="rId3"/>
    <p:sldLayoutId id="2147488460" r:id="rId4"/>
    <p:sldLayoutId id="2147488461" r:id="rId5"/>
    <p:sldLayoutId id="2147488462" r:id="rId6"/>
    <p:sldLayoutId id="2147488456" r:id="rId7"/>
    <p:sldLayoutId id="2147488463" r:id="rId8"/>
    <p:sldLayoutId id="2147488464" r:id="rId9"/>
    <p:sldLayoutId id="2147488465" r:id="rId1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.gif"/><Relationship Id="rId5" Type="http://schemas.openxmlformats.org/officeDocument/2006/relationships/image" Target="../media/image5.jpeg"/><Relationship Id="rId4" Type="http://schemas.openxmlformats.org/officeDocument/2006/relationships/image" Target="../media/image10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4.gif"/><Relationship Id="rId4" Type="http://schemas.openxmlformats.org/officeDocument/2006/relationships/image" Target="../media/image4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gi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image" Target="../media/image23.jpeg"/><Relationship Id="rId7" Type="http://schemas.openxmlformats.org/officeDocument/2006/relationships/image" Target="../media/image14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.gif"/><Relationship Id="rId5" Type="http://schemas.openxmlformats.org/officeDocument/2006/relationships/image" Target="../media/image5.jpeg"/><Relationship Id="rId4" Type="http://schemas.openxmlformats.org/officeDocument/2006/relationships/image" Target="../media/image10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38.gi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0.gif"/><Relationship Id="rId4" Type="http://schemas.openxmlformats.org/officeDocument/2006/relationships/image" Target="../media/image4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11F79FB-3CB0-1B62-B907-C26E0EC596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74" r="16451" b="20157"/>
          <a:stretch/>
        </p:blipFill>
        <p:spPr>
          <a:xfrm>
            <a:off x="3504567" y="260648"/>
            <a:ext cx="5387913" cy="37952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123" name="3 CuadroTexto">
            <a:extLst>
              <a:ext uri="{FF2B5EF4-FFF2-40B4-BE49-F238E27FC236}">
                <a16:creationId xmlns:a16="http://schemas.microsoft.com/office/drawing/2014/main" id="{8AE9D8BB-CC1D-7C07-39A9-619B18156E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67000">
                <a:schemeClr val="accent1">
                  <a:lumMod val="0"/>
                  <a:lumOff val="100000"/>
                </a:schemeClr>
              </a:gs>
              <a:gs pos="100000">
                <a:srgbClr val="CC0000"/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1800" dirty="0">
                <a:latin typeface="Comic Sans MS" panose="030F0702030302020204" pitchFamily="66" charset="0"/>
              </a:rPr>
              <a:t>COMUNIDAD PARROQUIAL CRISTO REDENTOR –VALLADOLID-</a:t>
            </a:r>
          </a:p>
        </p:txBody>
      </p:sp>
      <p:sp>
        <p:nvSpPr>
          <p:cNvPr id="5124" name="2 Subtítulo">
            <a:extLst>
              <a:ext uri="{FF2B5EF4-FFF2-40B4-BE49-F238E27FC236}">
                <a16:creationId xmlns:a16="http://schemas.microsoft.com/office/drawing/2014/main" id="{AF314EA5-ABA6-4B81-58B4-ED5DDC2F3D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48038" y="260350"/>
            <a:ext cx="5259387" cy="73025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DOMINGO, DÍA DEL SEÑOR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4D7662C-82D2-5D71-02D6-8ACC33F368D3}"/>
              </a:ext>
            </a:extLst>
          </p:cNvPr>
          <p:cNvSpPr txBox="1"/>
          <p:nvPr/>
        </p:nvSpPr>
        <p:spPr>
          <a:xfrm rot="20851937">
            <a:off x="981941" y="318863"/>
            <a:ext cx="3696651" cy="930354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81738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rebuchet MS"/>
              </a:rPr>
              <a:t>¡BIENVENIDOS!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DB64AE2-FB44-B373-79FC-C6332364174A}"/>
              </a:ext>
            </a:extLst>
          </p:cNvPr>
          <p:cNvSpPr txBox="1"/>
          <p:nvPr/>
        </p:nvSpPr>
        <p:spPr>
          <a:xfrm>
            <a:off x="2771800" y="4413583"/>
            <a:ext cx="5256584" cy="930354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100000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rebuchet MS"/>
              </a:rPr>
              <a:t> ¡FELIZ NAVIDAD! </a:t>
            </a:r>
          </a:p>
        </p:txBody>
      </p:sp>
      <p:pic>
        <p:nvPicPr>
          <p:cNvPr id="10249" name="Picture 6" descr="GIF animado (82037) Lumiere">
            <a:extLst>
              <a:ext uri="{FF2B5EF4-FFF2-40B4-BE49-F238E27FC236}">
                <a16:creationId xmlns:a16="http://schemas.microsoft.com/office/drawing/2014/main" id="{80857ECB-AE65-C94F-A1B3-B15A655EA1A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00" y="1704975"/>
            <a:ext cx="1801813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96298834-585C-F361-4E62-1943B018DB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E9A27297-F14C-EAA5-B7A1-953569EB3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B5D49592-8A3B-F9F5-94BE-C62F01D238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899766" y="1678871"/>
            <a:ext cx="2448272" cy="2316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ángulo 4">
            <a:extLst>
              <a:ext uri="{FF2B5EF4-FFF2-40B4-BE49-F238E27FC236}">
                <a16:creationId xmlns:a16="http://schemas.microsoft.com/office/drawing/2014/main" id="{D027A6A7-2B49-FFE3-7A9D-A6A111FB2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1773238"/>
            <a:ext cx="7272338" cy="314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buFontTx/>
              <a:buNone/>
            </a:pPr>
            <a:r>
              <a:rPr lang="es-ES" altLang="es-ES" b="1">
                <a:latin typeface="Comic Sans MS" panose="030F0702030302020204" pitchFamily="66" charset="0"/>
              </a:rPr>
              <a:t>El Niño Dios ha nacido en Belén, Aleluya, Aleluyaaa.</a:t>
            </a:r>
          </a:p>
          <a:p>
            <a:pPr algn="ctr" eaLnBrk="1" hangingPunct="1">
              <a:lnSpc>
                <a:spcPct val="150000"/>
              </a:lnSpc>
              <a:buFontTx/>
              <a:buNone/>
            </a:pPr>
            <a:r>
              <a:rPr lang="es-ES" altLang="es-ES" b="1">
                <a:latin typeface="Comic Sans MS" panose="030F0702030302020204" pitchFamily="66" charset="0"/>
              </a:rPr>
              <a:t>Quiere nacer en nosotros también, Aleluya, Aleluyaaa.</a:t>
            </a:r>
          </a:p>
        </p:txBody>
      </p:sp>
      <p:pic>
        <p:nvPicPr>
          <p:cNvPr id="20483" name="Imagen 5">
            <a:extLst>
              <a:ext uri="{FF2B5EF4-FFF2-40B4-BE49-F238E27FC236}">
                <a16:creationId xmlns:a16="http://schemas.microsoft.com/office/drawing/2014/main" id="{86039E9A-011F-00D4-2BA8-8D3202EC2F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0"/>
            <a:ext cx="2481263" cy="159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CuadroTexto 8">
            <a:extLst>
              <a:ext uri="{FF2B5EF4-FFF2-40B4-BE49-F238E27FC236}">
                <a16:creationId xmlns:a16="http://schemas.microsoft.com/office/drawing/2014/main" id="{1DF31C6E-2DF9-0EE0-B173-80F498BCAE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00" y="396875"/>
            <a:ext cx="28733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40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ALELUYA</a:t>
            </a:r>
          </a:p>
        </p:txBody>
      </p:sp>
      <p:pic>
        <p:nvPicPr>
          <p:cNvPr id="20485" name="Imagen 2">
            <a:extLst>
              <a:ext uri="{FF2B5EF4-FFF2-40B4-BE49-F238E27FC236}">
                <a16:creationId xmlns:a16="http://schemas.microsoft.com/office/drawing/2014/main" id="{A8417463-D443-C370-1611-E75861AA2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150938"/>
            <a:ext cx="60166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A7547BB0-7ECF-F165-F9EF-29E5AA3EAC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57F6E88C-07E4-9E86-59E1-46C87B2DD0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uadroTexto 1">
            <a:extLst>
              <a:ext uri="{FF2B5EF4-FFF2-40B4-BE49-F238E27FC236}">
                <a16:creationId xmlns:a16="http://schemas.microsoft.com/office/drawing/2014/main" id="{B88CC908-54CD-33A7-3551-04622A355D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5875" y="5389563"/>
            <a:ext cx="14922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san Lucas 3</a:t>
            </a:r>
          </a:p>
        </p:txBody>
      </p:sp>
      <p:sp>
        <p:nvSpPr>
          <p:cNvPr id="24579" name="CuadroTexto 1">
            <a:extLst>
              <a:ext uri="{FF2B5EF4-FFF2-40B4-BE49-F238E27FC236}">
                <a16:creationId xmlns:a16="http://schemas.microsoft.com/office/drawing/2014/main" id="{AC1BB074-D8C4-A597-3C5A-8F2DDABD76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-34925"/>
            <a:ext cx="7500937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>
                <a:latin typeface="Comic Sans MS" panose="030F0702030302020204" pitchFamily="66" charset="0"/>
              </a:rPr>
              <a:t>Jesús fue bautizado;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>
                <a:latin typeface="Comic Sans MS" panose="030F0702030302020204" pitchFamily="66" charset="0"/>
              </a:rPr>
              <a:t>y, mientras oraba,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>
                <a:latin typeface="Comic Sans MS" panose="030F0702030302020204" pitchFamily="66" charset="0"/>
              </a:rPr>
              <a:t>se abrieron los cielos</a:t>
            </a:r>
          </a:p>
        </p:txBody>
      </p:sp>
      <p:pic>
        <p:nvPicPr>
          <p:cNvPr id="24581" name="Imagen 5" descr="Dibujo animado de un personaje animado&#10;&#10;Descripción generada automáticamente con confianza media">
            <a:extLst>
              <a:ext uri="{FF2B5EF4-FFF2-40B4-BE49-F238E27FC236}">
                <a16:creationId xmlns:a16="http://schemas.microsoft.com/office/drawing/2014/main" id="{E717B399-5726-BFA4-D83B-DCFB39BE00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566863"/>
            <a:ext cx="63373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Imagen 2">
            <a:extLst>
              <a:ext uri="{FF2B5EF4-FFF2-40B4-BE49-F238E27FC236}">
                <a16:creationId xmlns:a16="http://schemas.microsoft.com/office/drawing/2014/main" id="{51E8DC5B-769E-17EC-974F-7E9D398400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125" y="2565400"/>
            <a:ext cx="601663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869C34FB-F4F6-0417-C161-312A579DCF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07504" y="5158696"/>
            <a:ext cx="1656184" cy="1566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F5270732-7874-7A2A-1DDE-54212F3D9F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AD42A357-1270-22FB-3ADB-4754D749F4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6104" y="60920"/>
            <a:ext cx="4572000" cy="6494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1600" dirty="0">
                <a:latin typeface="Comic Sans MS" panose="030F0702030302020204" pitchFamily="66" charset="0"/>
              </a:rPr>
              <a:t>	      "Creo en un solo Dios,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	  Padre todopoderoso,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             Creador del cielo y de la tierra,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          de todo lo visible y lo invisible.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     Creo en un solo Señor, Jesucristo,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  Hijo único de Dios,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nacido del Padre antes de todos los siglos: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Dios de Dios, Luz de Luz,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Dios verdadero de Dios verdadero,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engendrado, no creado,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de la misma naturaleza del Padre,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por quien todo fue hecho;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que por nosotros lo hombres,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por nuestra salvación  bajó del cielo,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por obra del Espíritu Santo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   se encarnó de María, la Virgen,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      y se hizo hombre;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         y por nuestra causa fue crucificado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             en tiempos de Poncio Pilato;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                   padeció y fue sepultado,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   	            y resucitó al tercer día, 		      según las Escrituras,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br>
              <a:rPr lang="es-ES" altLang="es-ES" sz="1600" dirty="0">
                <a:latin typeface="Comic Sans MS" panose="030F0702030302020204" pitchFamily="66" charset="0"/>
              </a:rPr>
            </a:br>
            <a:br>
              <a:rPr lang="es-ES" altLang="es-ES" sz="1600" dirty="0">
                <a:latin typeface="Comic Sans MS" panose="030F0702030302020204" pitchFamily="66" charset="0"/>
              </a:rPr>
            </a:br>
            <a:endParaRPr lang="es-ES" altLang="es-ES" sz="1600" dirty="0">
              <a:latin typeface="Comic Sans MS" panose="030F0702030302020204" pitchFamily="66" charset="0"/>
            </a:endParaRPr>
          </a:p>
        </p:txBody>
      </p:sp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080" y="170631"/>
            <a:ext cx="4068762" cy="477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1600" dirty="0">
                <a:latin typeface="Comic Sans MS" panose="030F0702030302020204" pitchFamily="66" charset="0"/>
              </a:rPr>
              <a:t>y subió al cielo,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está sentado a la derecha del Padre;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de nuevo vendrá con gloria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para juzgar a vivos y muertos,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su reino no tendrá fin.</a:t>
            </a:r>
          </a:p>
          <a:p>
            <a:pPr eaLnBrk="1" hangingPunct="1"/>
            <a:r>
              <a:rPr lang="es-ES" altLang="es-ES" sz="1600" dirty="0">
                <a:latin typeface="Comic Sans MS" panose="030F0702030302020204" pitchFamily="66" charset="0"/>
              </a:rPr>
              <a:t>Creo en el Espíritu Santo,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Señor y dador de vida,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que procede del Padre y del Hijo,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que con el Padre y el Hijo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recibe una misma adoración y gloria,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que habló por los profetas.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Creo en la Iglesia,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que es una, santa, católica y apostólica.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Confieso que hay un solo bautismo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para el perdón de los pecados.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Espero la resurrección de los muertos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la vida del mundo futuro.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endParaRPr lang="es-ES" altLang="es-ES" sz="1600" dirty="0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sz="1600" b="1" dirty="0">
                <a:latin typeface="Comic Sans MS" panose="030F0702030302020204" pitchFamily="66" charset="0"/>
              </a:rPr>
              <a:t>	  Amén</a:t>
            </a:r>
            <a:r>
              <a:rPr lang="es-ES" altLang="es-ES" sz="1600" dirty="0">
                <a:latin typeface="Comic Sans MS" panose="030F0702030302020204" pitchFamily="66" charset="0"/>
              </a:rPr>
              <a:t>. </a:t>
            </a:r>
          </a:p>
        </p:txBody>
      </p:sp>
      <p:sp>
        <p:nvSpPr>
          <p:cNvPr id="14341" name="6 CuadroTexto">
            <a:extLst>
              <a:ext uri="{FF2B5EF4-FFF2-40B4-BE49-F238E27FC236}">
                <a16:creationId xmlns:a16="http://schemas.microsoft.com/office/drawing/2014/main" id="{C023DDD8-3903-5F9D-5412-569CCB40A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5798305"/>
            <a:ext cx="5435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2400" b="1" u="sng" dirty="0">
                <a:solidFill>
                  <a:schemeClr val="bg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CREDO de Nicea - Constantinopla  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5F1BA9D-BAB8-D715-49CE-B7AE579C3E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590425" y="5445224"/>
            <a:ext cx="1446071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6D436F14-E268-FFEA-65B3-717FBB074A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A6AC40EC-BCA9-2C7F-A2CB-479CCA48F4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C76D46CA-8FFC-333E-55B9-9EF404C2F7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03438" y="-100013"/>
            <a:ext cx="8229600" cy="857251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CREDO de los apóstoles</a:t>
            </a:r>
            <a:endParaRPr lang="es-ES" altLang="es-ES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44825B33-4EE5-CFF2-0677-6A34392B76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03350" y="665163"/>
            <a:ext cx="3889375" cy="4851400"/>
          </a:xfrm>
        </p:spPr>
        <p:txBody>
          <a:bodyPr>
            <a:normAutofit fontScale="92500" lnSpcReduction="10000"/>
          </a:bodyPr>
          <a:lstStyle/>
          <a:p>
            <a:pPr marL="0" indent="185738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Creo en Dios, Padre Todopoderoso, creador del cielo y de la tierra.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Creo en Jesucristo, su único Hijo, Nuestro Señor, que fue concebido por obra y gracia del Espíritu Santo, nació de Santa María Virgen;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padeció bajo el poder de Poncio Pilato, fue crucificado, muerto y sepultado,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descendió a los infiernos, al tercer día resucitó de entre   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      los muertos,</a:t>
            </a:r>
          </a:p>
        </p:txBody>
      </p:sp>
      <p:pic>
        <p:nvPicPr>
          <p:cNvPr id="23556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94783D68-E252-648F-DF73-8ADC05D34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4895850"/>
            <a:ext cx="2232025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B934A03B-F57C-654F-BDD6-4CBECCD55A70}"/>
              </a:ext>
            </a:extLst>
          </p:cNvPr>
          <p:cNvSpPr txBox="1">
            <a:spLocks/>
          </p:cNvSpPr>
          <p:nvPr/>
        </p:nvSpPr>
        <p:spPr bwMode="auto">
          <a:xfrm>
            <a:off x="5435600" y="657225"/>
            <a:ext cx="3457575" cy="50688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subió a los cielos y está sentado a la derecha de Dios, Padre todopoderoso.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Desde allí ha de venir a juzgar a vivos y muertos.</a:t>
            </a:r>
          </a:p>
          <a:p>
            <a:pPr marL="0" indent="185738" algn="just" eaLnBrk="1" hangingPunct="1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Creo en el Espíritu Santo, la santa Iglesia católica, la comunión de los santos, el perdón de los pecados, la resurrección de la carne y la vida eterna.</a:t>
            </a:r>
          </a:p>
          <a:p>
            <a:pPr marL="182563" indent="-182563" algn="ctr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b="1" dirty="0">
                <a:latin typeface="Comic Sans MS" panose="030F0702030302020204" pitchFamily="66" charset="0"/>
              </a:rPr>
              <a:t>Amén</a:t>
            </a:r>
            <a:r>
              <a:rPr lang="es-ES" altLang="es-ES" sz="2000" dirty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FCCDD0ED-DE53-2D68-A628-9FAD4DF77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69D70D9D-B068-51AA-7B24-C7CFEC12EC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E07A9872-412D-F044-9AAF-CDBB934EB9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658" y="5981787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A92A2827-BE39-5183-F61B-45D320586F1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009650" y="3716338"/>
            <a:ext cx="8170863" cy="172720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u="sng" dirty="0">
                <a:latin typeface="Comic Sans MS" panose="030F0702030302020204" pitchFamily="66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3600" b="1" i="1" cap="small" dirty="0">
                <a:latin typeface="Comic Sans MS" panose="030F0702030302020204" pitchFamily="66" charset="0"/>
              </a:rPr>
              <a:t>			</a:t>
            </a:r>
            <a:r>
              <a:rPr lang="es-ES" sz="4000" b="1" cap="small" dirty="0">
                <a:solidFill>
                  <a:srgbClr val="CC0000"/>
                </a:solidFill>
                <a:latin typeface="Comic Sans MS" panose="030F0702030302020204" pitchFamily="66" charset="0"/>
              </a:rPr>
              <a:t>Te rogamos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dirty="0">
              <a:latin typeface="Comic Sans MS" pitchFamily="66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9486C69-368A-5DEF-A6FD-6F5960B7E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1776" y="260648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604" name="Picture 5" descr="telefono-imagen-animada-0009">
            <a:extLst>
              <a:ext uri="{FF2B5EF4-FFF2-40B4-BE49-F238E27FC236}">
                <a16:creationId xmlns:a16="http://schemas.microsoft.com/office/drawing/2014/main" id="{222723AC-A8DA-89B5-2C35-95F7E0502C5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51050" y="4292600"/>
            <a:ext cx="8001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25D7E454-B6FF-AA77-86EA-C86A1B125D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60026498-C98E-1AD4-21E0-7605E169D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5 Rectángulo">
            <a:extLst>
              <a:ext uri="{FF2B5EF4-FFF2-40B4-BE49-F238E27FC236}">
                <a16:creationId xmlns:a16="http://schemas.microsoft.com/office/drawing/2014/main" id="{D528DD8F-6E40-BD67-0E47-880B94DB1D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2402" y="123825"/>
            <a:ext cx="381065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s-ES" sz="4000" b="1" cap="small" dirty="0">
                <a:solidFill>
                  <a:srgbClr val="CC0000"/>
                </a:solidFill>
                <a:latin typeface="Comic Sans MS" panose="030F0702030302020204" pitchFamily="66" charset="0"/>
              </a:rPr>
              <a:t>ES DE MARÍA</a:t>
            </a:r>
          </a:p>
        </p:txBody>
      </p:sp>
      <p:sp>
        <p:nvSpPr>
          <p:cNvPr id="26627" name="Rectángulo 4">
            <a:extLst>
              <a:ext uri="{FF2B5EF4-FFF2-40B4-BE49-F238E27FC236}">
                <a16:creationId xmlns:a16="http://schemas.microsoft.com/office/drawing/2014/main" id="{526C38C1-56F4-D421-7A62-8B227E1AF6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2263" y="908050"/>
            <a:ext cx="7569200" cy="443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Esta es una noche especial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se respira alegría,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a este Niño yo quiero besar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¿Puedo, María?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 err="1">
                <a:latin typeface="Comic Sans MS" panose="030F0702030302020204" pitchFamily="66" charset="0"/>
              </a:rPr>
              <a:t>Yoooo</a:t>
            </a:r>
            <a:r>
              <a:rPr lang="es-ES" altLang="es-ES" dirty="0">
                <a:latin typeface="Comic Sans MS" panose="030F0702030302020204" pitchFamily="66" charset="0"/>
              </a:rPr>
              <a:t> le quiero besar, le quiero cantar,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¡Darle todo mi amor!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Todo yo te quiero regalar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¡Toma mi corazón! 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s-ES" altLang="es-ES" dirty="0">
              <a:latin typeface="Comic Sans MS" panose="030F0702030302020204" pitchFamily="66" charset="0"/>
            </a:endParaRPr>
          </a:p>
        </p:txBody>
      </p:sp>
      <p:sp>
        <p:nvSpPr>
          <p:cNvPr id="26628" name="CuadroTexto 6">
            <a:extLst>
              <a:ext uri="{FF2B5EF4-FFF2-40B4-BE49-F238E27FC236}">
                <a16:creationId xmlns:a16="http://schemas.microsoft.com/office/drawing/2014/main" id="{5202C93C-B820-4475-3D86-F6CDE6F0D1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26629" name="Picture 6" descr="nino-jesus-fano - Concatedral Santa María La Mayor">
            <a:extLst>
              <a:ext uri="{FF2B5EF4-FFF2-40B4-BE49-F238E27FC236}">
                <a16:creationId xmlns:a16="http://schemas.microsoft.com/office/drawing/2014/main" id="{A7ACA0E4-A2AD-3524-EF61-3DD0D2239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67"/>
              </a:clrFrom>
              <a:clrTo>
                <a:srgbClr val="FFFF6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1063" y="735013"/>
            <a:ext cx="1577975" cy="220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8" descr="corazones">
            <a:extLst>
              <a:ext uri="{FF2B5EF4-FFF2-40B4-BE49-F238E27FC236}">
                <a16:creationId xmlns:a16="http://schemas.microsoft.com/office/drawing/2014/main" id="{482837CF-4374-DBAE-82FA-913B2605801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2043113"/>
            <a:ext cx="46990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03CCC9BD-47BD-82C5-A4C2-25934C7B65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C9601277-B031-5992-38D0-F17681885F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ángulo 4">
            <a:extLst>
              <a:ext uri="{FF2B5EF4-FFF2-40B4-BE49-F238E27FC236}">
                <a16:creationId xmlns:a16="http://schemas.microsoft.com/office/drawing/2014/main" id="{4E91C71D-8609-3E98-DD50-89B6BBEA12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513" y="476250"/>
            <a:ext cx="6811962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Desde hoy ya mi vida cambió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tengo a alguien que me guía,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un niñito en un pobre portal.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Es de María.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Nunca pensé que podría llorar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tan intenso de alegría,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Navidad es un mundo mejor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todos los días.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Ha nacido el Hijo de Dios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Es de María.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Ohh…es de María.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s-ES" altLang="es-ES" sz="2800">
              <a:latin typeface="Comic Sans MS" panose="030F0702030302020204" pitchFamily="66" charset="0"/>
            </a:endParaRPr>
          </a:p>
        </p:txBody>
      </p:sp>
      <p:sp>
        <p:nvSpPr>
          <p:cNvPr id="27651" name="CuadroTexto 6">
            <a:extLst>
              <a:ext uri="{FF2B5EF4-FFF2-40B4-BE49-F238E27FC236}">
                <a16:creationId xmlns:a16="http://schemas.microsoft.com/office/drawing/2014/main" id="{D3767237-2164-ECF3-583B-D24C6FB195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159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/2</a:t>
            </a:r>
          </a:p>
        </p:txBody>
      </p:sp>
      <p:pic>
        <p:nvPicPr>
          <p:cNvPr id="27652" name="Picture 2" descr="nino-jesus-fano - Concatedral Santa María La Mayor">
            <a:extLst>
              <a:ext uri="{FF2B5EF4-FFF2-40B4-BE49-F238E27FC236}">
                <a16:creationId xmlns:a16="http://schemas.microsoft.com/office/drawing/2014/main" id="{B87B6BB9-A375-3955-AD26-2FBDFCBF7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67"/>
              </a:clrFrom>
              <a:clrTo>
                <a:srgbClr val="FFFF6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6288" y="1268413"/>
            <a:ext cx="1809750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8" descr="corazones">
            <a:extLst>
              <a:ext uri="{FF2B5EF4-FFF2-40B4-BE49-F238E27FC236}">
                <a16:creationId xmlns:a16="http://schemas.microsoft.com/office/drawing/2014/main" id="{39824DE3-192A-9BA7-3AF4-E459FA1094F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6213" y="2781300"/>
            <a:ext cx="5207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FB2738A9-47D9-6F04-0158-A7B077ACD0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2A2C7F42-5DF8-A902-25CB-C914A29A06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>
            <a:extLst>
              <a:ext uri="{FF2B5EF4-FFF2-40B4-BE49-F238E27FC236}">
                <a16:creationId xmlns:a16="http://schemas.microsoft.com/office/drawing/2014/main" id="{6A323ED4-4C1F-1133-E00B-96712DD73E7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33463" y="446088"/>
            <a:ext cx="7931150" cy="5430837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200" i="1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      </a:t>
            </a: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“Orad, hermanos, para que este sacrificio, mío y vuestro, sea agradable a Dios, Padre todopoderoso“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sz="2000" i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i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es-ES" altLang="es-ES" sz="3600" dirty="0">
                <a:solidFill>
                  <a:schemeClr val="tx1"/>
                </a:solidFill>
                <a:latin typeface="Comic Sans MS" panose="030F0702030302020204" pitchFamily="66" charset="0"/>
              </a:rPr>
              <a:t>Todos:</a:t>
            </a: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s-ES" altLang="es-ES" sz="3600" b="1" dirty="0">
                <a:solidFill>
                  <a:srgbClr val="CC0000"/>
                </a:solidFill>
                <a:latin typeface="Comic Sans MS" panose="030F0702030302020204" pitchFamily="66" charset="0"/>
              </a:rPr>
              <a:t>“El Señor reciba de tus manos este sacrificio, para alabanza y gloria de su Nombre, para nuestro bien y el de toda su Santa Iglesia” 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6B94DF7C-1200-1365-681D-59650F3258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065231EC-3E41-B57B-79AC-8608EFA4F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2037B37E-1297-38DF-8DD3-8E4DC8C21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9250" y="549275"/>
            <a:ext cx="8640763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El Señor esté con vosotros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b="1" dirty="0">
                <a:solidFill>
                  <a:srgbClr val="CC0000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4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Levantemos el corazón.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b="1" dirty="0">
                <a:solidFill>
                  <a:srgbClr val="CC0000"/>
                </a:solidFill>
                <a:latin typeface="Comic Sans MS" panose="030F0702030302020204" pitchFamily="66" charset="0"/>
              </a:rPr>
              <a:t>Lo tenemos levantado hacia el Señor.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4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Demos gracias al Señor nuestro Dios.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b="1" dirty="0">
                <a:solidFill>
                  <a:srgbClr val="CC0000"/>
                </a:solidFill>
                <a:latin typeface="Comic Sans MS" panose="030F0702030302020204" pitchFamily="66" charset="0"/>
              </a:rPr>
              <a:t>Es justo y necesario.</a:t>
            </a:r>
          </a:p>
        </p:txBody>
      </p:sp>
      <p:sp>
        <p:nvSpPr>
          <p:cNvPr id="29699" name="3 CuadroTexto">
            <a:extLst>
              <a:ext uri="{FF2B5EF4-FFF2-40B4-BE49-F238E27FC236}">
                <a16:creationId xmlns:a16="http://schemas.microsoft.com/office/drawing/2014/main" id="{719B818C-029F-43EF-E6BA-5E2AC8CA5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5950" y="188913"/>
            <a:ext cx="54483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s-ES" altLang="es-ES" b="1" u="sng">
                <a:latin typeface="Comic Sans MS" panose="030F0702030302020204" pitchFamily="66" charset="0"/>
              </a:rPr>
              <a:t>PLEGARIA EUCARÍSTICA</a:t>
            </a:r>
          </a:p>
        </p:txBody>
      </p:sp>
      <p:pic>
        <p:nvPicPr>
          <p:cNvPr id="29700" name="Imagen 2">
            <a:extLst>
              <a:ext uri="{FF2B5EF4-FFF2-40B4-BE49-F238E27FC236}">
                <a16:creationId xmlns:a16="http://schemas.microsoft.com/office/drawing/2014/main" id="{DAF7BAAA-F95B-89E2-2CF1-0DC8682A55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350" y="754063"/>
            <a:ext cx="266065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FE9F1D7C-0818-5C8E-BCDB-97AC9236D1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C7FA5E1C-6F79-48EE-C7E8-C923A7E2E2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30006D3F-FF07-5BF0-9645-68A574DAC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3275856" y="3290887"/>
            <a:ext cx="352107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CuadroTexto 1">
            <a:extLst>
              <a:ext uri="{FF2B5EF4-FFF2-40B4-BE49-F238E27FC236}">
                <a16:creationId xmlns:a16="http://schemas.microsoft.com/office/drawing/2014/main" id="{48638ACA-9226-6FA5-02D7-DBD00D5F14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656" y="1052736"/>
            <a:ext cx="8532812" cy="275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Santo, eres santo, los cielos te proclaman.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Santo, eres santo, la tierra entera llama… a su santo;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eres santo, bendito el que viene en tu nombre</a:t>
            </a:r>
          </a:p>
          <a:p>
            <a:pPr>
              <a:lnSpc>
                <a:spcPct val="150000"/>
              </a:lnSpc>
            </a:pPr>
            <a:r>
              <a:rPr lang="es-ES" altLang="es-ES" sz="2400" dirty="0" err="1">
                <a:latin typeface="Comic Sans MS" panose="030F0702030302020204" pitchFamily="66" charset="0"/>
              </a:rPr>
              <a:t>hoosanna</a:t>
            </a:r>
            <a:r>
              <a:rPr lang="es-ES" altLang="es-ES" sz="2400" dirty="0">
                <a:latin typeface="Comic Sans MS" panose="030F0702030302020204" pitchFamily="66" charset="0"/>
              </a:rPr>
              <a:t> ¡queremos cantar!...</a:t>
            </a:r>
          </a:p>
          <a:p>
            <a:pPr>
              <a:lnSpc>
                <a:spcPct val="150000"/>
              </a:lnSpc>
            </a:pPr>
            <a:endParaRPr lang="es-ES" altLang="es-ES" sz="2300" dirty="0">
              <a:latin typeface="Comic Sans MS" panose="030F0702030302020204" pitchFamily="66" charset="0"/>
            </a:endParaRPr>
          </a:p>
        </p:txBody>
      </p:sp>
      <p:sp>
        <p:nvSpPr>
          <p:cNvPr id="22532" name="3 CuadroTexto">
            <a:extLst>
              <a:ext uri="{FF2B5EF4-FFF2-40B4-BE49-F238E27FC236}">
                <a16:creationId xmlns:a16="http://schemas.microsoft.com/office/drawing/2014/main" id="{82D73976-35EF-27A5-C328-D58541A1C2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260350"/>
            <a:ext cx="63357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_tradnl" altLang="es-ES" sz="4000" b="1" cap="small" dirty="0">
                <a:solidFill>
                  <a:srgbClr val="CC0000"/>
                </a:solidFill>
                <a:latin typeface="Comic Sans MS" panose="030F0702030302020204" pitchFamily="66" charset="0"/>
              </a:rPr>
              <a:t>SANTO (ERES SANTO)</a:t>
            </a:r>
            <a:endParaRPr lang="es-ES" altLang="es-ES" sz="4000" b="1" cap="small" dirty="0">
              <a:solidFill>
                <a:srgbClr val="CC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533" name="6 CuadroTexto">
            <a:extLst>
              <a:ext uri="{FF2B5EF4-FFF2-40B4-BE49-F238E27FC236}">
                <a16:creationId xmlns:a16="http://schemas.microsoft.com/office/drawing/2014/main" id="{5960782B-2C92-4CFC-028C-0CC069D88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651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AA16DC7E-025F-6EF6-FE7E-C5900BA486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D6BD0D9F-846C-0EE7-45A3-BFE69D7D44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48E09415-07E3-7E59-BEF8-EFB5FF751194}"/>
              </a:ext>
            </a:extLst>
          </p:cNvPr>
          <p:cNvSpPr txBox="1">
            <a:spLocks/>
          </p:cNvSpPr>
          <p:nvPr/>
        </p:nvSpPr>
        <p:spPr bwMode="auto">
          <a:xfrm>
            <a:off x="684213" y="881063"/>
            <a:ext cx="6840537" cy="50958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2925" indent="19050" eaLnBrk="1" hangingPunct="1">
              <a:buFontTx/>
              <a:buNone/>
              <a:defRPr/>
            </a:pPr>
            <a:r>
              <a:rPr lang="es-ES" altLang="es-ES" sz="2400" b="1" dirty="0">
                <a:latin typeface="Comic Sans MS" panose="030F0702030302020204" pitchFamily="66" charset="0"/>
              </a:rPr>
              <a:t>Ay del chiquirritín, </a:t>
            </a:r>
            <a:r>
              <a:rPr lang="es-ES" altLang="es-ES" sz="2400" b="1" dirty="0" err="1">
                <a:latin typeface="Comic Sans MS" panose="030F0702030302020204" pitchFamily="66" charset="0"/>
              </a:rPr>
              <a:t>chiquirriquitín</a:t>
            </a:r>
            <a:endParaRPr lang="es-ES" altLang="es-ES" sz="2400" b="1" dirty="0">
              <a:latin typeface="Comic Sans MS" panose="030F0702030302020204" pitchFamily="66" charset="0"/>
            </a:endParaRPr>
          </a:p>
          <a:p>
            <a:pPr indent="-71438" eaLnBrk="1" hangingPunct="1">
              <a:buFontTx/>
              <a:buNone/>
              <a:defRPr/>
            </a:pPr>
            <a:r>
              <a:rPr lang="es-ES" altLang="es-ES" sz="2400" b="1" dirty="0">
                <a:latin typeface="Comic Sans MS" panose="030F0702030302020204" pitchFamily="66" charset="0"/>
              </a:rPr>
              <a:t> metidito entre pajas 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400" b="1" dirty="0">
                <a:latin typeface="Comic Sans MS" panose="030F0702030302020204" pitchFamily="66" charset="0"/>
              </a:rPr>
              <a:t> Ay del chiquirritín, </a:t>
            </a:r>
            <a:r>
              <a:rPr lang="es-ES" altLang="es-ES" sz="2400" b="1" dirty="0" err="1">
                <a:latin typeface="Comic Sans MS" panose="030F0702030302020204" pitchFamily="66" charset="0"/>
              </a:rPr>
              <a:t>chiquirriquitín</a:t>
            </a:r>
            <a:endParaRPr lang="es-ES" altLang="es-ES" sz="2400" b="1" dirty="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  <a:defRPr/>
            </a:pPr>
            <a:r>
              <a:rPr lang="es-ES" altLang="es-ES" sz="2400" b="1" dirty="0" err="1">
                <a:latin typeface="Comic Sans MS" panose="030F0702030302020204" pitchFamily="66" charset="0"/>
              </a:rPr>
              <a:t>queridí</a:t>
            </a:r>
            <a:r>
              <a:rPr lang="es-ES" altLang="es-ES" sz="2400" b="1" dirty="0">
                <a:latin typeface="Comic Sans MS" panose="030F0702030302020204" pitchFamily="66" charset="0"/>
              </a:rPr>
              <a:t>, queridito del alma.                          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400" dirty="0">
                <a:latin typeface="Comic Sans MS" panose="030F0702030302020204" pitchFamily="66" charset="0"/>
              </a:rPr>
              <a:t>Por debajo del arco del portalito 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400" dirty="0">
                <a:latin typeface="Comic Sans MS" panose="030F0702030302020204" pitchFamily="66" charset="0"/>
              </a:rPr>
              <a:t>se descubre a Maria, José y el niño.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400" b="1" dirty="0">
                <a:latin typeface="Comic Sans MS" panose="030F0702030302020204" pitchFamily="66" charset="0"/>
              </a:rPr>
              <a:t>Ay del chiquirritín, </a:t>
            </a:r>
            <a:r>
              <a:rPr lang="es-ES" altLang="es-ES" sz="2400" b="1" dirty="0" err="1">
                <a:latin typeface="Comic Sans MS" panose="030F0702030302020204" pitchFamily="66" charset="0"/>
              </a:rPr>
              <a:t>chiquirriquitín</a:t>
            </a:r>
            <a:endParaRPr lang="es-ES" altLang="es-ES" sz="2400" b="1" dirty="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  <a:defRPr/>
            </a:pPr>
            <a:r>
              <a:rPr lang="es-ES" altLang="es-ES" sz="2400" b="1" dirty="0">
                <a:latin typeface="Comic Sans MS" panose="030F0702030302020204" pitchFamily="66" charset="0"/>
              </a:rPr>
              <a:t>    metidito entre pajas 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400" b="1" dirty="0">
                <a:latin typeface="Comic Sans MS" panose="030F0702030302020204" pitchFamily="66" charset="0"/>
              </a:rPr>
              <a:t>      Ay del chiquirritín, </a:t>
            </a:r>
            <a:r>
              <a:rPr lang="es-ES" altLang="es-ES" sz="2400" b="1" dirty="0" err="1">
                <a:latin typeface="Comic Sans MS" panose="030F0702030302020204" pitchFamily="66" charset="0"/>
              </a:rPr>
              <a:t>chiquirriquitín</a:t>
            </a:r>
            <a:endParaRPr lang="es-ES" altLang="es-ES" sz="2400" b="1" dirty="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  <a:defRPr/>
            </a:pPr>
            <a:r>
              <a:rPr lang="es-ES" altLang="es-ES" sz="2400" b="1" dirty="0">
                <a:latin typeface="Comic Sans MS" panose="030F0702030302020204" pitchFamily="66" charset="0"/>
              </a:rPr>
              <a:t>          </a:t>
            </a:r>
            <a:r>
              <a:rPr lang="es-ES" altLang="es-ES" sz="2400" b="1" dirty="0" err="1">
                <a:latin typeface="Comic Sans MS" panose="030F0702030302020204" pitchFamily="66" charset="0"/>
              </a:rPr>
              <a:t>queridí</a:t>
            </a:r>
            <a:r>
              <a:rPr lang="es-ES" altLang="es-ES" sz="2400" b="1" dirty="0">
                <a:latin typeface="Comic Sans MS" panose="030F0702030302020204" pitchFamily="66" charset="0"/>
              </a:rPr>
              <a:t>, queridito del alma.                          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400" dirty="0">
                <a:latin typeface="Comic Sans MS" panose="030F0702030302020204" pitchFamily="66" charset="0"/>
              </a:rPr>
              <a:t> </a:t>
            </a:r>
          </a:p>
          <a:p>
            <a:pPr eaLnBrk="1" hangingPunct="1">
              <a:defRPr/>
            </a:pPr>
            <a:endParaRPr lang="es-ES" altLang="es-ES" sz="4000" b="1" dirty="0">
              <a:solidFill>
                <a:sysClr val="window" lastClr="FFFFFF"/>
              </a:solidFill>
            </a:endParaRPr>
          </a:p>
        </p:txBody>
      </p:sp>
      <p:sp>
        <p:nvSpPr>
          <p:cNvPr id="14339" name="CuadroTexto 8">
            <a:extLst>
              <a:ext uri="{FF2B5EF4-FFF2-40B4-BE49-F238E27FC236}">
                <a16:creationId xmlns:a16="http://schemas.microsoft.com/office/drawing/2014/main" id="{8EF9A326-0358-4CC9-D3C9-39BEBF0E4B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400" y="222250"/>
            <a:ext cx="52562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A</a:t>
            </a:r>
            <a:r>
              <a:rPr lang="es-ES" altLang="es-ES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Y DEL CHIQUIRRITÍN</a:t>
            </a:r>
          </a:p>
        </p:txBody>
      </p:sp>
      <p:pic>
        <p:nvPicPr>
          <p:cNvPr id="14340" name="Picture 6" descr="Kamiano » En familia">
            <a:extLst>
              <a:ext uri="{FF2B5EF4-FFF2-40B4-BE49-F238E27FC236}">
                <a16:creationId xmlns:a16="http://schemas.microsoft.com/office/drawing/2014/main" id="{4A8324B3-8198-EBED-67A7-60A60EF06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075" y="1557338"/>
            <a:ext cx="2673350" cy="249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31892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A1745137-8821-3AC0-BC89-641E136A14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3563888" y="4077072"/>
            <a:ext cx="2963862" cy="266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CuadroTexto 1">
            <a:extLst>
              <a:ext uri="{FF2B5EF4-FFF2-40B4-BE49-F238E27FC236}">
                <a16:creationId xmlns:a16="http://schemas.microsoft.com/office/drawing/2014/main" id="{E6F3B5EB-FC2F-7C4B-8504-B7CCF4CBB2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624" y="514896"/>
            <a:ext cx="8497888" cy="478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…que eres Santo, eres santo, los cielos te proclaman.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Santo, eres santo, la tierra entera llama… a su santo; 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eres santo, bendito el que viene en tu nombre </a:t>
            </a:r>
            <a:r>
              <a:rPr lang="es-ES" altLang="es-ES" sz="2400" dirty="0" err="1">
                <a:latin typeface="Comic Sans MS" panose="030F0702030302020204" pitchFamily="66" charset="0"/>
              </a:rPr>
              <a:t>hoosanna</a:t>
            </a:r>
            <a:r>
              <a:rPr lang="es-ES" altLang="es-ES" sz="2400" dirty="0">
                <a:latin typeface="Comic Sans MS" panose="030F0702030302020204" pitchFamily="66" charset="0"/>
              </a:rPr>
              <a:t> ¡queremos cantar!...</a:t>
            </a:r>
          </a:p>
          <a:p>
            <a:pPr>
              <a:lnSpc>
                <a:spcPct val="150000"/>
              </a:lnSpc>
            </a:pPr>
            <a:endParaRPr lang="es-ES" altLang="es-ES" sz="1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…que eres santo, eres santo, los cielos te proclaman.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Santo, eres santo, la tierra entera llama… a su </a:t>
            </a:r>
            <a:r>
              <a:rPr lang="es-ES" altLang="es-ES" sz="2400" dirty="0" err="1">
                <a:latin typeface="Comic Sans MS" panose="030F0702030302020204" pitchFamily="66" charset="0"/>
              </a:rPr>
              <a:t>saaanto</a:t>
            </a:r>
            <a:r>
              <a:rPr lang="es-ES" altLang="es-ES" sz="2400" dirty="0">
                <a:latin typeface="Comic Sans MS" panose="030F0702030302020204" pitchFamily="66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a su </a:t>
            </a:r>
            <a:r>
              <a:rPr lang="es-ES" altLang="es-ES" sz="2400" dirty="0" err="1">
                <a:latin typeface="Comic Sans MS" panose="030F0702030302020204" pitchFamily="66" charset="0"/>
              </a:rPr>
              <a:t>saaanto</a:t>
            </a:r>
            <a:r>
              <a:rPr lang="es-ES" altLang="es-ES" sz="2400" dirty="0">
                <a:latin typeface="Comic Sans MS" panose="030F0702030302020204" pitchFamily="66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s-ES" altLang="es-ES" sz="2400" dirty="0">
              <a:latin typeface="Comic Sans MS" panose="030F0702030302020204" pitchFamily="66" charset="0"/>
            </a:endParaRPr>
          </a:p>
        </p:txBody>
      </p:sp>
      <p:sp>
        <p:nvSpPr>
          <p:cNvPr id="23556" name="6 CuadroTexto">
            <a:extLst>
              <a:ext uri="{FF2B5EF4-FFF2-40B4-BE49-F238E27FC236}">
                <a16:creationId xmlns:a16="http://schemas.microsoft.com/office/drawing/2014/main" id="{D1D6E13F-6C03-33AB-F718-7BDC4731FA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937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097497CD-0D7F-5371-7116-554F3C8BA1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A66EA997-3E3B-04D1-D411-4DD65B721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Título">
            <a:extLst>
              <a:ext uri="{FF2B5EF4-FFF2-40B4-BE49-F238E27FC236}">
                <a16:creationId xmlns:a16="http://schemas.microsoft.com/office/drawing/2014/main" id="{B11EF1F3-F0A2-7FBB-4384-C66282FDA2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46138" y="1673225"/>
            <a:ext cx="4086225" cy="2619375"/>
          </a:xfrm>
        </p:spPr>
        <p:txBody>
          <a:bodyPr/>
          <a:lstStyle/>
          <a:p>
            <a:pPr eaLnBrk="1" hangingPunct="1"/>
            <a:r>
              <a:rPr lang="es-ES" altLang="es-ES" sz="4000">
                <a:latin typeface="Comic Sans MS" panose="030F0702030302020204" pitchFamily="66" charset="0"/>
              </a:rPr>
              <a:t>El pan y el vino se transforman en el Cuerpo y en la Sangre de Jesús. </a:t>
            </a:r>
          </a:p>
        </p:txBody>
      </p:sp>
      <p:sp>
        <p:nvSpPr>
          <p:cNvPr id="31747" name="5 CuadroTexto">
            <a:extLst>
              <a:ext uri="{FF2B5EF4-FFF2-40B4-BE49-F238E27FC236}">
                <a16:creationId xmlns:a16="http://schemas.microsoft.com/office/drawing/2014/main" id="{D9D17DC3-106F-E1B6-50D7-212D97B0BA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260350"/>
            <a:ext cx="48577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4000" b="1" u="sng" dirty="0">
                <a:latin typeface="Comic Sans MS" panose="030F0702030302020204" pitchFamily="66" charset="0"/>
              </a:rPr>
              <a:t>CONSAGRACIÓN</a:t>
            </a:r>
            <a:endParaRPr lang="es-ES" altLang="es-ES" sz="4400" b="1" u="sng" dirty="0">
              <a:latin typeface="Comic Sans MS" panose="030F0702030302020204" pitchFamily="66" charset="0"/>
            </a:endParaRPr>
          </a:p>
        </p:txBody>
      </p:sp>
      <p:pic>
        <p:nvPicPr>
          <p:cNvPr id="31748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E403D282-D426-1100-C2D3-B471271F2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100" y="1304925"/>
            <a:ext cx="3829050" cy="340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74DBD68A-296F-28C1-DD55-5BAE93FB9A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7E5DD0CD-E7E6-52FD-E4C5-026F86432D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68A04E34-94CC-0C08-2B1F-A26192DD80D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497013" y="692150"/>
            <a:ext cx="8115300" cy="52244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i="1" dirty="0"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dirty="0">
                <a:latin typeface="Comic Sans MS" panose="030F0702030302020204" pitchFamily="66" charset="0"/>
              </a:rPr>
              <a:t>Éste es el Sacramento de nuestra fe.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latin typeface="Comic Sans MS" panose="030F0702030302020204" pitchFamily="66" charset="0"/>
              </a:rPr>
              <a:t>Todos: </a:t>
            </a:r>
            <a:r>
              <a:rPr lang="es-ES" sz="4000" b="1" dirty="0">
                <a:solidFill>
                  <a:srgbClr val="CC0000"/>
                </a:solidFill>
                <a:latin typeface="Comic Sans MS" panose="030F0702030302020204" pitchFamily="66" charset="0"/>
              </a:rPr>
              <a:t>Anunciamos tu muerte,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CC0000"/>
                </a:solidFill>
                <a:latin typeface="Comic Sans MS" panose="030F0702030302020204" pitchFamily="66" charset="0"/>
              </a:rPr>
              <a:t>proclamamos tu Resurrección.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CC0000"/>
                </a:solidFill>
                <a:latin typeface="Comic Sans MS" panose="030F0702030302020204" pitchFamily="66" charset="0"/>
              </a:rPr>
              <a:t>¡Ven, Señor Jesús!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DAE6C737-F3F7-7DED-CB27-8839439C0C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E7BE3E03-05F3-46E8-897E-E28205BECA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3734540D-EC83-F52B-2CFA-3FD646E7A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638" y="2236788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92EFC1B3-64A6-1429-908D-62BA813BD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6150" y="1263650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3 CuadroTexto">
            <a:extLst>
              <a:ext uri="{FF2B5EF4-FFF2-40B4-BE49-F238E27FC236}">
                <a16:creationId xmlns:a16="http://schemas.microsoft.com/office/drawing/2014/main" id="{D94DDC08-79CB-1733-8A2B-B342804EC9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3175" y="490538"/>
            <a:ext cx="4532313" cy="560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que estás en el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Santificado sea tu nombre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Venga a nosotros tu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Hágase tu voluntad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en la            como en el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Danos hoy nuestro           de cada día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Perdona nuestras ofensas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como también nosotros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perdonamos a los que nos ofenden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No nos dejes caer en la tentación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y líbranos del mal.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b="1" dirty="0">
                <a:latin typeface="Baskerville Old Face" panose="02020602080505020303" pitchFamily="18" charset="0"/>
              </a:rPr>
              <a:t> </a:t>
            </a:r>
          </a:p>
        </p:txBody>
      </p:sp>
      <p:sp>
        <p:nvSpPr>
          <p:cNvPr id="3" name="2 Rectángulo">
            <a:extLst>
              <a:ext uri="{FF2B5EF4-FFF2-40B4-BE49-F238E27FC236}">
                <a16:creationId xmlns:a16="http://schemas.microsoft.com/office/drawing/2014/main" id="{00BA19F4-D8CD-B34C-B993-25F7F838DD59}"/>
              </a:ext>
            </a:extLst>
          </p:cNvPr>
          <p:cNvSpPr/>
          <p:nvPr/>
        </p:nvSpPr>
        <p:spPr>
          <a:xfrm>
            <a:off x="1725174" y="212447"/>
            <a:ext cx="1963999" cy="1200329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Padre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Nuestro</a:t>
            </a:r>
          </a:p>
        </p:txBody>
      </p:sp>
      <p:pic>
        <p:nvPicPr>
          <p:cNvPr id="33798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3BDC804D-965B-24CA-6CB8-C54DA9151E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28098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6D91475B-8C77-78CE-A773-82FCCE2FE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4325" y="2252663"/>
            <a:ext cx="6985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1" name="Picture 8" descr="http://www.waece.org/sabemos/imagenescomidas/ima_pan.gif">
            <a:extLst>
              <a:ext uri="{FF2B5EF4-FFF2-40B4-BE49-F238E27FC236}">
                <a16:creationId xmlns:a16="http://schemas.microsoft.com/office/drawing/2014/main" id="{545F96DA-6131-F656-C32E-3898A71C1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250" y="2765425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Educar con Jesús: Feliz Navidad (Fano)">
            <a:extLst>
              <a:ext uri="{FF2B5EF4-FFF2-40B4-BE49-F238E27FC236}">
                <a16:creationId xmlns:a16="http://schemas.microsoft.com/office/drawing/2014/main" id="{CE0F1F62-B561-25C6-B48C-811A090DC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60103"/>
            <a:ext cx="2781152" cy="3825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971A6977-C8EA-463E-0ABF-783ED81AEB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59421">
            <a:off x="2018297" y="4003808"/>
            <a:ext cx="1656184" cy="77985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411FB17-7CED-3B49-60BA-CEB7F6113D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738" y="1556793"/>
            <a:ext cx="500062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785EF52B-8C29-D054-8928-E345784CB9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62125" y="333375"/>
            <a:ext cx="7489825" cy="57832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rgbClr val="6600CC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dirty="0">
                <a:latin typeface="Comic Sans MS" panose="030F0702030302020204" pitchFamily="66" charset="0"/>
              </a:rPr>
              <a:t>… esperamos la venida gloriosa de nuestro Señor Jesucristo.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latin typeface="Comic Sans MS" panose="030F0702030302020204" pitchFamily="66" charset="0"/>
              </a:rPr>
              <a:t>Todos:</a:t>
            </a:r>
            <a:r>
              <a:rPr lang="es-ES" sz="4000" b="1" dirty="0">
                <a:latin typeface="Comic Sans MS" panose="030F0702030302020204" pitchFamily="66" charset="0"/>
              </a:rPr>
              <a:t> </a:t>
            </a:r>
            <a:r>
              <a:rPr lang="es-ES" sz="4000" b="1" dirty="0">
                <a:solidFill>
                  <a:srgbClr val="CC0000"/>
                </a:solidFill>
                <a:latin typeface="Comic Sans MS" panose="030F0702030302020204" pitchFamily="66" charset="0"/>
              </a:rPr>
              <a:t>Tuyo es el Reino, tuyo el poder y la gloria, por siempre, Señor.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A29BC3BA-27C6-CD41-D8C1-E0B211874B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2BA04D98-991F-9780-57BE-6BDCF1699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CE1E6A78-7B7B-915B-5864-0C86E25D34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47813" y="885825"/>
            <a:ext cx="7972425" cy="57832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dirty="0">
                <a:latin typeface="Comic Sans MS" panose="030F0702030302020204" pitchFamily="66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1600" dirty="0"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latin typeface="Comic Sans MS" panose="030F0702030302020204" pitchFamily="66" charset="0"/>
              </a:rPr>
              <a:t>Todos:</a:t>
            </a:r>
            <a:r>
              <a:rPr lang="es-ES" sz="4000" b="1" dirty="0">
                <a:latin typeface="Comic Sans MS" panose="030F0702030302020204" pitchFamily="66" charset="0"/>
              </a:rPr>
              <a:t> </a:t>
            </a:r>
            <a:r>
              <a:rPr lang="es-ES" sz="4000" b="1" dirty="0">
                <a:solidFill>
                  <a:srgbClr val="CC0000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1400" b="1" dirty="0">
              <a:solidFill>
                <a:srgbClr val="CC0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dirty="0">
                <a:latin typeface="Comic Sans MS" panose="030F0702030302020204" pitchFamily="66" charset="0"/>
              </a:rPr>
              <a:t>…Daos fraternalmente la paz </a:t>
            </a:r>
            <a:endParaRPr lang="es-ES" b="1" dirty="0"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843" name="3 CuadroTexto">
            <a:extLst>
              <a:ext uri="{FF2B5EF4-FFF2-40B4-BE49-F238E27FC236}">
                <a16:creationId xmlns:a16="http://schemas.microsoft.com/office/drawing/2014/main" id="{8DFCA878-EC08-DA22-ACE3-6AEEA707A3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19063"/>
            <a:ext cx="50911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s-ES" altLang="es-ES" sz="3600" b="1" u="sng">
                <a:latin typeface="Comic Sans MS" panose="030F0702030302020204" pitchFamily="66" charset="0"/>
              </a:rPr>
              <a:t>RITO DE LA PAZ</a:t>
            </a:r>
          </a:p>
        </p:txBody>
      </p:sp>
      <p:pic>
        <p:nvPicPr>
          <p:cNvPr id="35844" name="Imagen 4" descr="Dibujo animado de un personaje de caricatura&#10;&#10;Descripción generada automáticamente con confianza media">
            <a:extLst>
              <a:ext uri="{FF2B5EF4-FFF2-40B4-BE49-F238E27FC236}">
                <a16:creationId xmlns:a16="http://schemas.microsoft.com/office/drawing/2014/main" id="{14B33424-672A-432F-D8EF-020A86D395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8825" y="3716338"/>
            <a:ext cx="2692400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F27C338C-4BED-E303-471F-D7D2136C52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E7862697-AA67-8D33-DC00-BE7BB66209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3 CuadroTexto">
            <a:extLst>
              <a:ext uri="{FF2B5EF4-FFF2-40B4-BE49-F238E27FC236}">
                <a16:creationId xmlns:a16="http://schemas.microsoft.com/office/drawing/2014/main" id="{E68C6E42-05F9-4C9E-A5A1-BF71FDFAD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169476"/>
            <a:ext cx="84961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2800" b="1" cap="small" dirty="0">
                <a:solidFill>
                  <a:srgbClr val="CC0000"/>
                </a:solidFill>
                <a:latin typeface="Comic Sans MS" panose="030F0702030302020204" pitchFamily="66" charset="0"/>
              </a:rPr>
              <a:t>P</a:t>
            </a:r>
            <a:r>
              <a:rPr lang="es-ES" altLang="es-ES" sz="2800" b="1" cap="small" dirty="0">
                <a:solidFill>
                  <a:srgbClr val="CC0000"/>
                </a:solidFill>
                <a:latin typeface="Comic Sans MS" panose="030F0702030302020204" pitchFamily="66" charset="0"/>
              </a:rPr>
              <a:t>ARA EL QUE NUNCA LA DIO</a:t>
            </a:r>
          </a:p>
        </p:txBody>
      </p:sp>
      <p:sp>
        <p:nvSpPr>
          <p:cNvPr id="4" name="CuadroTexto 1">
            <a:extLst>
              <a:ext uri="{FF2B5EF4-FFF2-40B4-BE49-F238E27FC236}">
                <a16:creationId xmlns:a16="http://schemas.microsoft.com/office/drawing/2014/main" id="{CA1B828C-86C4-0E56-4CD6-285306203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2040" y="847448"/>
            <a:ext cx="4104456" cy="3909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nunca la dio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siempre soñó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bien la conoce.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está junto a ti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y quiere hacerte feliz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en un mundo de ilusiones.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8" name="Picture 4" descr="Kamiano » Navidad con sentido (Fano)">
            <a:extLst>
              <a:ext uri="{FF2B5EF4-FFF2-40B4-BE49-F238E27FC236}">
                <a16:creationId xmlns:a16="http://schemas.microsoft.com/office/drawing/2014/main" id="{19894104-48DA-8776-AE4E-B8DD2A3BA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92357"/>
            <a:ext cx="3858153" cy="2668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6">
            <a:extLst>
              <a:ext uri="{FF2B5EF4-FFF2-40B4-BE49-F238E27FC236}">
                <a16:creationId xmlns:a16="http://schemas.microsoft.com/office/drawing/2014/main" id="{D5C32C5D-D644-215E-040B-86648F7B44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AA82BC44-4C16-924B-E9B6-6AE0B33AEC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705D7EEE-1868-80D9-F7EC-ED7A01A343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2038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CuadroTexto 1">
            <a:extLst>
              <a:ext uri="{FF2B5EF4-FFF2-40B4-BE49-F238E27FC236}">
                <a16:creationId xmlns:a16="http://schemas.microsoft.com/office/drawing/2014/main" id="{CE888C3A-9341-4EFF-A10E-4D1F33FDC2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704" y="476672"/>
            <a:ext cx="7992888" cy="4582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  Paz para todos aquellos que no la han dado.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  Para todos aquellos  que no llegaron.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  Para todos aquellos venga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105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			Paz si eres padre de familia tengas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			Si vives enamorado tengas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			En el mundo entero reine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			Paz, siempre la paz,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			venga la paz, a todos la paz,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			siempre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Vino a traernos la paz | Catolico, Diócesis, Iglesia catolica">
            <a:extLst>
              <a:ext uri="{FF2B5EF4-FFF2-40B4-BE49-F238E27FC236}">
                <a16:creationId xmlns:a16="http://schemas.microsoft.com/office/drawing/2014/main" id="{61EF011D-480D-E46B-6ED6-8B6C5E179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788" y="2474404"/>
            <a:ext cx="3373212" cy="1909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6">
            <a:extLst>
              <a:ext uri="{FF2B5EF4-FFF2-40B4-BE49-F238E27FC236}">
                <a16:creationId xmlns:a16="http://schemas.microsoft.com/office/drawing/2014/main" id="{60AC8397-0DD9-991A-FB3C-39838CD3B6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43183F13-B999-CC09-A502-1B59A4D511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8D6613D5-4EFD-CAD2-BCCF-B4F37DDB11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32194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CuadroTexto 5">
            <a:extLst>
              <a:ext uri="{FF2B5EF4-FFF2-40B4-BE49-F238E27FC236}">
                <a16:creationId xmlns:a16="http://schemas.microsoft.com/office/drawing/2014/main" id="{79AFD01D-0448-0A55-3EDE-659DDF5A8A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1052513"/>
            <a:ext cx="7200900" cy="446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Éste es el Cordero de Dios que quita el pecado del mundo. Dichosos los invitados a la mesa del Señor.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1800">
              <a:latin typeface="Comic Sans MS" panose="030F0702030302020204" pitchFamily="66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es-ES" altLang="es-ES">
                <a:latin typeface="Comic Sans MS" panose="030F0702030302020204" pitchFamily="66" charset="0"/>
              </a:rPr>
              <a:t>Todos: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s-ES" altLang="es-ES">
                <a:solidFill>
                  <a:srgbClr val="CC0000"/>
                </a:solidFill>
                <a:latin typeface="Comic Sans MS" panose="030F0702030302020204" pitchFamily="66" charset="0"/>
              </a:rPr>
              <a:t>Señor, no soy digno de que entres en mi casa, pero una palabra tuya bastará para sanarme.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1800">
              <a:solidFill>
                <a:srgbClr val="CC0000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1800"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1800">
              <a:latin typeface="Arial" panose="020B0604020202020204" pitchFamily="34" charset="0"/>
            </a:endParaRP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DE69F9B8-5AB4-DA67-88DA-4C84CF4007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07550F70-9485-4569-994B-AFED899609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3CAF3-9776-308A-B3EF-33642A9C0D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uadroTexto 1">
            <a:extLst>
              <a:ext uri="{FF2B5EF4-FFF2-40B4-BE49-F238E27FC236}">
                <a16:creationId xmlns:a16="http://schemas.microsoft.com/office/drawing/2014/main" id="{D59978C7-D954-5ED4-D256-5BFC37D377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5875" y="5389563"/>
            <a:ext cx="14922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san Lucas 3</a:t>
            </a:r>
          </a:p>
        </p:txBody>
      </p:sp>
      <p:sp>
        <p:nvSpPr>
          <p:cNvPr id="24579" name="CuadroTexto 1">
            <a:extLst>
              <a:ext uri="{FF2B5EF4-FFF2-40B4-BE49-F238E27FC236}">
                <a16:creationId xmlns:a16="http://schemas.microsoft.com/office/drawing/2014/main" id="{5B2F1470-302E-586B-FEFE-E186880E42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-34925"/>
            <a:ext cx="7500937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>
                <a:latin typeface="Comic Sans MS" panose="030F0702030302020204" pitchFamily="66" charset="0"/>
              </a:rPr>
              <a:t>Jesús fue bautizado;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>
                <a:latin typeface="Comic Sans MS" panose="030F0702030302020204" pitchFamily="66" charset="0"/>
              </a:rPr>
              <a:t>y, mientras oraba,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>
                <a:latin typeface="Comic Sans MS" panose="030F0702030302020204" pitchFamily="66" charset="0"/>
              </a:rPr>
              <a:t>se abrieron los cielos</a:t>
            </a:r>
          </a:p>
        </p:txBody>
      </p:sp>
      <p:pic>
        <p:nvPicPr>
          <p:cNvPr id="24581" name="Imagen 5" descr="Dibujo animado de un personaje animado&#10;&#10;Descripción generada automáticamente con confianza media">
            <a:extLst>
              <a:ext uri="{FF2B5EF4-FFF2-40B4-BE49-F238E27FC236}">
                <a16:creationId xmlns:a16="http://schemas.microsoft.com/office/drawing/2014/main" id="{EA93A35A-36EF-85A0-1A4F-577E82028C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566863"/>
            <a:ext cx="63373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Imagen 2">
            <a:extLst>
              <a:ext uri="{FF2B5EF4-FFF2-40B4-BE49-F238E27FC236}">
                <a16:creationId xmlns:a16="http://schemas.microsoft.com/office/drawing/2014/main" id="{50761723-89F5-5A0F-5B17-C715D2453B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125" y="2565400"/>
            <a:ext cx="601663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6C2B1077-5D9D-BBA3-C0AA-D69D697BD2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07504" y="5158696"/>
            <a:ext cx="1656184" cy="1566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293D7315-EDA6-C749-EC36-15DAD5C24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2ED5243F-8DAC-C827-B7D4-F241056758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2492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7 Marcador de contenido">
            <a:extLst>
              <a:ext uri="{FF2B5EF4-FFF2-40B4-BE49-F238E27FC236}">
                <a16:creationId xmlns:a16="http://schemas.microsoft.com/office/drawing/2014/main" id="{40D4D2BF-8ECD-D9AE-8524-7DE576CD50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404813"/>
            <a:ext cx="8280400" cy="576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         Entre un buey y una mula Dios ha nacido </a:t>
            </a:r>
          </a:p>
          <a:p>
            <a:pPr eaLnBrk="1" hangingPunct="1">
              <a:buFontTx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     y en un pobre pesebre le han recogido. </a:t>
            </a:r>
          </a:p>
          <a:p>
            <a:pPr eaLnBrk="1" hangingPunct="1"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 Ay del chiquirritín, chiquirriquitín</a:t>
            </a:r>
          </a:p>
          <a:p>
            <a:pPr eaLnBrk="1" hangingPunct="1"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metidito entre pajas </a:t>
            </a:r>
          </a:p>
          <a:p>
            <a:pPr eaLnBrk="1" hangingPunct="1"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Ay del chiquirritín, chiquirriquitín</a:t>
            </a:r>
          </a:p>
          <a:p>
            <a:pPr eaLnBrk="1" hangingPunct="1"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queridí, queridito del alma.                          </a:t>
            </a:r>
          </a:p>
          <a:p>
            <a:pPr eaLnBrk="1" hangingPunct="1">
              <a:buFontTx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No me hagas pucheritos Niño querido, </a:t>
            </a:r>
          </a:p>
          <a:p>
            <a:pPr eaLnBrk="1" hangingPunct="1">
              <a:buFontTx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 que con solo mirarme me has convencido. </a:t>
            </a:r>
          </a:p>
          <a:p>
            <a:pPr eaLnBrk="1" hangingPunct="1"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 Ay del chiquirritín, chiquirriquitín</a:t>
            </a:r>
          </a:p>
          <a:p>
            <a:pPr eaLnBrk="1" hangingPunct="1"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    metidito entre pajas </a:t>
            </a:r>
          </a:p>
          <a:p>
            <a:pPr eaLnBrk="1" hangingPunct="1"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        Ay del chiquirritín, chiquirriquitín </a:t>
            </a:r>
          </a:p>
          <a:p>
            <a:pPr eaLnBrk="1" hangingPunct="1"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              queridí, queridito del alma.</a:t>
            </a:r>
            <a:endParaRPr lang="es-ES" altLang="es-ES" sz="240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</a:pPr>
            <a:endParaRPr lang="es-ES" altLang="es-ES" sz="2400">
              <a:latin typeface="Comic Sans MS" panose="030F0702030302020204" pitchFamily="66" charset="0"/>
            </a:endParaRPr>
          </a:p>
          <a:p>
            <a:pPr eaLnBrk="1" hangingPunct="1"/>
            <a:endParaRPr lang="es-ES" altLang="es-ES" sz="4000" b="1">
              <a:solidFill>
                <a:srgbClr val="FFFFFF"/>
              </a:solidFill>
            </a:endParaRPr>
          </a:p>
        </p:txBody>
      </p:sp>
      <p:pic>
        <p:nvPicPr>
          <p:cNvPr id="15363" name="Picture 6" descr="Kamiano » En familia">
            <a:extLst>
              <a:ext uri="{FF2B5EF4-FFF2-40B4-BE49-F238E27FC236}">
                <a16:creationId xmlns:a16="http://schemas.microsoft.com/office/drawing/2014/main" id="{9AC83FCF-6EA7-E493-B2B9-7604E63B5C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1196975"/>
            <a:ext cx="2395537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61800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718616D5-1A61-75E2-66DA-376657CECEF5}"/>
              </a:ext>
            </a:extLst>
          </p:cNvPr>
          <p:cNvSpPr txBox="1">
            <a:spLocks/>
          </p:cNvSpPr>
          <p:nvPr/>
        </p:nvSpPr>
        <p:spPr bwMode="auto">
          <a:xfrm>
            <a:off x="900304" y="788068"/>
            <a:ext cx="8388350" cy="49403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De todos sitios han llegado a nuestro pueblo gente para celebrar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el equinoccio de verano, que me han dicho es la Navidad astral.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Nuestra plaza está repleta de trineos, santa Claus, pinos y demás.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Mientras Jesús se encuentra en el aparcamiento, casi en la puerta de atrás.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Llévense si quieren los regalos, el turrón, el mazapán y el pavo.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Llévense las luces y hasta el árbol,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pero al Niño en su pesebre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no se atrevan ni siquiera a tocarlo.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endParaRPr lang="es-ES_tradnl" sz="1400" kern="150" dirty="0">
              <a:solidFill>
                <a:prstClr val="black"/>
              </a:solidFill>
              <a:latin typeface="Maiandra GD" panose="020E0502030308020204" pitchFamily="34" charset="0"/>
              <a:ea typeface="Calibri" panose="020F0502020204030204" pitchFamily="34" charset="0"/>
              <a:cs typeface="Lucida Sans" panose="020B0602030504020204" pitchFamily="34" charset="0"/>
            </a:endParaRPr>
          </a:p>
        </p:txBody>
      </p:sp>
      <p:sp>
        <p:nvSpPr>
          <p:cNvPr id="2" name="CuadroTexto 8">
            <a:extLst>
              <a:ext uri="{FF2B5EF4-FFF2-40B4-BE49-F238E27FC236}">
                <a16:creationId xmlns:a16="http://schemas.microsoft.com/office/drawing/2014/main" id="{551A58E9-1A73-9A5F-0CF9-FE00ABF07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704" y="201613"/>
            <a:ext cx="7056909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Font typeface="Arial" panose="020B0604020202020204" pitchFamily="34" charset="0"/>
              <a:buNone/>
              <a:defRPr/>
            </a:pPr>
            <a:r>
              <a:rPr lang="es-ES" sz="28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NO HAY NAVIDAD SIN JESÚS</a:t>
            </a:r>
          </a:p>
        </p:txBody>
      </p:sp>
      <p:sp>
        <p:nvSpPr>
          <p:cNvPr id="3" name="CuadroTexto 6">
            <a:extLst>
              <a:ext uri="{FF2B5EF4-FFF2-40B4-BE49-F238E27FC236}">
                <a16:creationId xmlns:a16="http://schemas.microsoft.com/office/drawing/2014/main" id="{D5B3903F-417A-1893-C10F-AA7676D0DB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794012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1/4</a:t>
            </a:r>
          </a:p>
        </p:txBody>
      </p:sp>
      <p:pic>
        <p:nvPicPr>
          <p:cNvPr id="1026" name="Picture 2" descr="EPN | CICLO A – SANTA MARÍA MADRE DE DIOS - Salesianos SMX">
            <a:extLst>
              <a:ext uri="{FF2B5EF4-FFF2-40B4-BE49-F238E27FC236}">
                <a16:creationId xmlns:a16="http://schemas.microsoft.com/office/drawing/2014/main" id="{8DEE975E-31BA-D648-74A4-5189DCDC5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803" y="3140968"/>
            <a:ext cx="3820685" cy="281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71E646A3-3F32-C709-7806-0CCEB0EC26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CD383665-5CAC-1310-B012-1F8454F036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44A44179-E2C2-16FF-D4C2-7D283877D742}"/>
              </a:ext>
            </a:extLst>
          </p:cNvPr>
          <p:cNvSpPr txBox="1">
            <a:spLocks/>
          </p:cNvSpPr>
          <p:nvPr/>
        </p:nvSpPr>
        <p:spPr bwMode="auto">
          <a:xfrm>
            <a:off x="1187499" y="765175"/>
            <a:ext cx="7993013" cy="49403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Porque no hay Navidad sin Jesús,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no hay Navidad sin Jesús.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Vendan lo que vendan,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inventen lo que inventen,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hay Navidad sin Jesús.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Porque no hay Navidad sin Jesús,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hay Navidad sin Jesús.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Compren lo que compren,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inviertan lo que inviertan,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no hay Navidad sin Jesús.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endParaRPr lang="es-ES_tradnl" sz="1400" kern="150" dirty="0">
              <a:solidFill>
                <a:prstClr val="black"/>
              </a:solidFill>
              <a:latin typeface="Maiandra GD" panose="020E0502030308020204" pitchFamily="34" charset="0"/>
              <a:ea typeface="Calibri" panose="020F0502020204030204" pitchFamily="34" charset="0"/>
              <a:cs typeface="Lucida Sans" panose="020B0602030504020204" pitchFamily="34" charset="0"/>
            </a:endParaRPr>
          </a:p>
        </p:txBody>
      </p:sp>
      <p:sp>
        <p:nvSpPr>
          <p:cNvPr id="2" name="CuadroTexto 8">
            <a:extLst>
              <a:ext uri="{FF2B5EF4-FFF2-40B4-BE49-F238E27FC236}">
                <a16:creationId xmlns:a16="http://schemas.microsoft.com/office/drawing/2014/main" id="{8204F652-6786-9E16-CD2F-6CDBFAA109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776" y="201613"/>
            <a:ext cx="6408837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Font typeface="Arial" panose="020B0604020202020204" pitchFamily="34" charset="0"/>
              <a:buNone/>
              <a:defRPr/>
            </a:pPr>
            <a:r>
              <a:rPr lang="es-ES" sz="24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NO HAY NAVIDAD SIN JESÚS</a:t>
            </a:r>
          </a:p>
        </p:txBody>
      </p:sp>
      <p:sp>
        <p:nvSpPr>
          <p:cNvPr id="3" name="CuadroTexto 6">
            <a:extLst>
              <a:ext uri="{FF2B5EF4-FFF2-40B4-BE49-F238E27FC236}">
                <a16:creationId xmlns:a16="http://schemas.microsoft.com/office/drawing/2014/main" id="{67986DB5-01C8-948A-E0D9-6279EA358E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2/4</a:t>
            </a:r>
          </a:p>
        </p:txBody>
      </p:sp>
      <p:pic>
        <p:nvPicPr>
          <p:cNvPr id="2050" name="Picture 2" descr="Dibujos de Fano en color · Diócesis de Málaga : Portal de la Iglesia  Católica de Málaga | Navidad animado, Navidad niños, Jesus para dibujar">
            <a:extLst>
              <a:ext uri="{FF2B5EF4-FFF2-40B4-BE49-F238E27FC236}">
                <a16:creationId xmlns:a16="http://schemas.microsoft.com/office/drawing/2014/main" id="{0F111C62-6240-04E4-7381-B6BD5C4759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9211" y="922119"/>
            <a:ext cx="3143625" cy="3755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2">
            <a:extLst>
              <a:ext uri="{FF2B5EF4-FFF2-40B4-BE49-F238E27FC236}">
                <a16:creationId xmlns:a16="http://schemas.microsoft.com/office/drawing/2014/main" id="{AACF6241-1109-E4BB-4BDF-029DC7697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177495"/>
            <a:ext cx="889000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E375E299-6479-9B48-059F-1C30C05726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s animados estrellas">
            <a:extLst>
              <a:ext uri="{FF2B5EF4-FFF2-40B4-BE49-F238E27FC236}">
                <a16:creationId xmlns:a16="http://schemas.microsoft.com/office/drawing/2014/main" id="{B40D042F-C022-C2DD-845A-506935F8C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F5C17A9F-6A4B-A7D5-9FEC-58569E3A6442}"/>
              </a:ext>
            </a:extLst>
          </p:cNvPr>
          <p:cNvSpPr txBox="1">
            <a:spLocks/>
          </p:cNvSpPr>
          <p:nvPr/>
        </p:nvSpPr>
        <p:spPr bwMode="auto">
          <a:xfrm>
            <a:off x="755576" y="765175"/>
            <a:ext cx="8748390" cy="49403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Qué hace un señor de barba blanca y traje rojo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como el rey de la Navidad,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Si allá en el cielo se revuelve del enfado el propio san Nicolás.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Harry Potter y las brujas, hoy celebran Halloween igual que Navidad, entonces tú serás </a:t>
            </a:r>
            <a:r>
              <a:rPr lang="es-ES" sz="2000" dirty="0" err="1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Scrooge</a:t>
            </a: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por aguafiestas y yo el Grinch por antisocial.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Llévense todo el aguinaldo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y si quieren también los petardos.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Llévense el champán de regalo,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pero al Niño en su pesebre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no se atrevan ni siquiera a tocarlo. 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endParaRPr lang="es-ES_tradnl" sz="1400" kern="150" dirty="0">
              <a:solidFill>
                <a:prstClr val="black"/>
              </a:solidFill>
              <a:latin typeface="Maiandra GD" panose="020E0502030308020204" pitchFamily="34" charset="0"/>
              <a:ea typeface="Calibri" panose="020F0502020204030204" pitchFamily="34" charset="0"/>
              <a:cs typeface="Lucida Sans" panose="020B0602030504020204" pitchFamily="34" charset="0"/>
            </a:endParaRPr>
          </a:p>
        </p:txBody>
      </p:sp>
      <p:sp>
        <p:nvSpPr>
          <p:cNvPr id="2" name="CuadroTexto 8">
            <a:extLst>
              <a:ext uri="{FF2B5EF4-FFF2-40B4-BE49-F238E27FC236}">
                <a16:creationId xmlns:a16="http://schemas.microsoft.com/office/drawing/2014/main" id="{3DBBA6DE-B833-EC39-DCA5-FA77326C9F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704" y="201613"/>
            <a:ext cx="7056909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Font typeface="Arial" panose="020B0604020202020204" pitchFamily="34" charset="0"/>
              <a:buNone/>
              <a:defRPr/>
            </a:pPr>
            <a:r>
              <a:rPr lang="es-ES" sz="24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NO HAY NAVIDAD SIN JESÚS</a:t>
            </a:r>
          </a:p>
        </p:txBody>
      </p:sp>
      <p:sp>
        <p:nvSpPr>
          <p:cNvPr id="3" name="CuadroTexto 6">
            <a:extLst>
              <a:ext uri="{FF2B5EF4-FFF2-40B4-BE49-F238E27FC236}">
                <a16:creationId xmlns:a16="http://schemas.microsoft.com/office/drawing/2014/main" id="{EA4EDF12-0E9E-586D-EAEC-96BEDF3FB9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3/4</a:t>
            </a:r>
          </a:p>
        </p:txBody>
      </p:sp>
      <p:pic>
        <p:nvPicPr>
          <p:cNvPr id="3074" name="Picture 2" descr="The grinch Grinch who stole christmas GIF - The grinch Grinch who stole christmas Grinch GIFs">
            <a:extLst>
              <a:ext uri="{FF2B5EF4-FFF2-40B4-BE49-F238E27FC236}">
                <a16:creationId xmlns:a16="http://schemas.microsoft.com/office/drawing/2014/main" id="{00CE02A0-E336-DE75-3F48-CF8D9DE0C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268" y="3119262"/>
            <a:ext cx="2276525" cy="170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9BED7317-C424-964A-44AA-049E3153C5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A6A0C408-B8DA-3649-6639-61A2650776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44A44179-E2C2-16FF-D4C2-7D283877D742}"/>
              </a:ext>
            </a:extLst>
          </p:cNvPr>
          <p:cNvSpPr txBox="1">
            <a:spLocks/>
          </p:cNvSpPr>
          <p:nvPr/>
        </p:nvSpPr>
        <p:spPr bwMode="auto">
          <a:xfrm>
            <a:off x="1187499" y="620688"/>
            <a:ext cx="7993013" cy="517070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Porque no hay Navidad sin Jesús,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no hay Navidad sin Jesús.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Vendan lo que vendan,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inventen lo que inventen,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hay Navidad sin Jesús.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Porque no hay Navidad sin Jesús,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hay Navidad sin Jesús.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Compren lo que compren,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inviertan lo que inviertan,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no hay Navidad sin Jesús.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no hay Navidad sin Jesús.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endParaRPr lang="es-ES_tradnl" sz="1400" kern="150" dirty="0">
              <a:solidFill>
                <a:prstClr val="black"/>
              </a:solidFill>
              <a:latin typeface="Maiandra GD" panose="020E0502030308020204" pitchFamily="34" charset="0"/>
              <a:ea typeface="Calibri" panose="020F0502020204030204" pitchFamily="34" charset="0"/>
              <a:cs typeface="Lucida Sans" panose="020B0602030504020204" pitchFamily="34" charset="0"/>
            </a:endParaRPr>
          </a:p>
        </p:txBody>
      </p:sp>
      <p:sp>
        <p:nvSpPr>
          <p:cNvPr id="2" name="CuadroTexto 8">
            <a:extLst>
              <a:ext uri="{FF2B5EF4-FFF2-40B4-BE49-F238E27FC236}">
                <a16:creationId xmlns:a16="http://schemas.microsoft.com/office/drawing/2014/main" id="{8204F652-6786-9E16-CD2F-6CDBFAA109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776" y="201613"/>
            <a:ext cx="6408837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Font typeface="Arial" panose="020B0604020202020204" pitchFamily="34" charset="0"/>
              <a:buNone/>
              <a:defRPr/>
            </a:pPr>
            <a:r>
              <a:rPr lang="es-ES" sz="24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NO HAY NAVIDAD SIN JESÚS</a:t>
            </a:r>
          </a:p>
        </p:txBody>
      </p:sp>
      <p:sp>
        <p:nvSpPr>
          <p:cNvPr id="3" name="CuadroTexto 6">
            <a:extLst>
              <a:ext uri="{FF2B5EF4-FFF2-40B4-BE49-F238E27FC236}">
                <a16:creationId xmlns:a16="http://schemas.microsoft.com/office/drawing/2014/main" id="{67986DB5-01C8-948A-E0D9-6279EA358E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4/4</a:t>
            </a:r>
          </a:p>
        </p:txBody>
      </p:sp>
      <p:pic>
        <p:nvPicPr>
          <p:cNvPr id="2050" name="Picture 2" descr="Dibujos de Fano en color · Diócesis de Málaga : Portal de la Iglesia  Católica de Málaga | Navidad animado, Navidad niños, Jesus para dibujar">
            <a:extLst>
              <a:ext uri="{FF2B5EF4-FFF2-40B4-BE49-F238E27FC236}">
                <a16:creationId xmlns:a16="http://schemas.microsoft.com/office/drawing/2014/main" id="{0F111C62-6240-04E4-7381-B6BD5C4759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9211" y="922119"/>
            <a:ext cx="3143625" cy="3755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2">
            <a:extLst>
              <a:ext uri="{FF2B5EF4-FFF2-40B4-BE49-F238E27FC236}">
                <a16:creationId xmlns:a16="http://schemas.microsoft.com/office/drawing/2014/main" id="{AACF6241-1109-E4BB-4BDF-029DC7697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177495"/>
            <a:ext cx="889000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705C1D8F-0C41-9107-6119-4FBB4ED2DA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s animados estrellas">
            <a:extLst>
              <a:ext uri="{FF2B5EF4-FFF2-40B4-BE49-F238E27FC236}">
                <a16:creationId xmlns:a16="http://schemas.microsoft.com/office/drawing/2014/main" id="{47A694BE-F9A8-DD0D-AB4A-B6A2B91761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66327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4 CuadroTexto">
            <a:extLst>
              <a:ext uri="{FF2B5EF4-FFF2-40B4-BE49-F238E27FC236}">
                <a16:creationId xmlns:a16="http://schemas.microsoft.com/office/drawing/2014/main" id="{7F827F55-6021-2BC2-43CC-7DB615B956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1196975"/>
            <a:ext cx="52435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4400">
                <a:latin typeface="Bodoni MT Black" panose="02070A03080606020203" pitchFamily="18" charset="0"/>
              </a:rPr>
              <a:t>Acción de Gracias</a:t>
            </a:r>
          </a:p>
        </p:txBody>
      </p:sp>
      <p:pic>
        <p:nvPicPr>
          <p:cNvPr id="43011" name="Picture 2" descr="http://imagenesdedios.net/wp-content/uploads/2013/07/imagenes-de-gracias-a-dios-6.jpg">
            <a:extLst>
              <a:ext uri="{FF2B5EF4-FFF2-40B4-BE49-F238E27FC236}">
                <a16:creationId xmlns:a16="http://schemas.microsoft.com/office/drawing/2014/main" id="{FEF5F598-7171-D698-8196-A3710413F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549275"/>
            <a:ext cx="7640637" cy="508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5 Rectángulo">
            <a:extLst>
              <a:ext uri="{FF2B5EF4-FFF2-40B4-BE49-F238E27FC236}">
                <a16:creationId xmlns:a16="http://schemas.microsoft.com/office/drawing/2014/main" id="{04437D26-5931-AD39-C7FA-E8EEFAAD11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5300663"/>
            <a:ext cx="4033838" cy="5842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b="1">
                <a:solidFill>
                  <a:schemeClr val="bg1"/>
                </a:solidFill>
                <a:latin typeface="Comic Sans MS" panose="030F0702030302020204" pitchFamily="66" charset="0"/>
              </a:rPr>
              <a:t>Acción de Gracias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0BA2FB73-05A5-A5D6-C427-154700C337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5DC8D25F-0B27-34DB-29D1-0D567D90B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ángulo 4">
            <a:extLst>
              <a:ext uri="{FF2B5EF4-FFF2-40B4-BE49-F238E27FC236}">
                <a16:creationId xmlns:a16="http://schemas.microsoft.com/office/drawing/2014/main" id="{B7B3386B-8A9F-4899-2814-6D82035096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4325" y="692150"/>
            <a:ext cx="4572000" cy="419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comenzó el contar los años.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subimos muchos peldaños.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se abrieron todas las puertas,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aire sopló fresquito,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la vida llenó la tierra.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Jesús.(bis)</a:t>
            </a:r>
          </a:p>
        </p:txBody>
      </p:sp>
      <p:sp>
        <p:nvSpPr>
          <p:cNvPr id="45059" name="CuadroTexto 6">
            <a:extLst>
              <a:ext uri="{FF2B5EF4-FFF2-40B4-BE49-F238E27FC236}">
                <a16:creationId xmlns:a16="http://schemas.microsoft.com/office/drawing/2014/main" id="{D227D2ED-A0C3-34A6-28C5-0B1655FEC4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1350" y="230188"/>
            <a:ext cx="517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b="1">
                <a:solidFill>
                  <a:schemeClr val="bg1"/>
                </a:solidFill>
              </a:rPr>
              <a:t>1/3</a:t>
            </a:r>
          </a:p>
        </p:txBody>
      </p:sp>
      <p:sp>
        <p:nvSpPr>
          <p:cNvPr id="45060" name="CuadroTexto 7">
            <a:extLst>
              <a:ext uri="{FF2B5EF4-FFF2-40B4-BE49-F238E27FC236}">
                <a16:creationId xmlns:a16="http://schemas.microsoft.com/office/drawing/2014/main" id="{92119E49-41B5-0224-2222-F7A1450BC7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2138" y="44450"/>
            <a:ext cx="595868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b="1" u="sng" dirty="0">
                <a:solidFill>
                  <a:srgbClr val="CC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EL DÍA QUE NACIÓ JESÚS</a:t>
            </a:r>
            <a:endParaRPr lang="es-ES" altLang="es-ES" b="1" u="sng" dirty="0">
              <a:solidFill>
                <a:srgbClr val="CC000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45061" name="CuadroTexto 6">
            <a:extLst>
              <a:ext uri="{FF2B5EF4-FFF2-40B4-BE49-F238E27FC236}">
                <a16:creationId xmlns:a16="http://schemas.microsoft.com/office/drawing/2014/main" id="{3F7405CC-8209-D8C2-7D14-2E188A400F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5188" y="645795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1/2</a:t>
            </a:r>
          </a:p>
        </p:txBody>
      </p:sp>
      <p:sp>
        <p:nvSpPr>
          <p:cNvPr id="45062" name="Rectángulo 4">
            <a:extLst>
              <a:ext uri="{FF2B5EF4-FFF2-40B4-BE49-F238E27FC236}">
                <a16:creationId xmlns:a16="http://schemas.microsoft.com/office/drawing/2014/main" id="{E4FB581E-4AFD-845B-DE62-3B2AB24B99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25" y="692150"/>
            <a:ext cx="4572000" cy="419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la gente estuvo de fiesta.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despertamos de la siesta.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rieron todos los tristes,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volaron ángeles nuevos,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curaron las cicatrices.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Jesús.(bis)</a:t>
            </a:r>
          </a:p>
        </p:txBody>
      </p:sp>
      <p:pic>
        <p:nvPicPr>
          <p:cNvPr id="45063" name="Picture 8" descr="santos fano">
            <a:extLst>
              <a:ext uri="{FF2B5EF4-FFF2-40B4-BE49-F238E27FC236}">
                <a16:creationId xmlns:a16="http://schemas.microsoft.com/office/drawing/2014/main" id="{B7F14172-B79F-EF68-4D5A-58C960CE8C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4887913"/>
            <a:ext cx="2303463" cy="195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4" name="Picture 10" descr="fiesta-imagen-animada-0017">
            <a:extLst>
              <a:ext uri="{FF2B5EF4-FFF2-40B4-BE49-F238E27FC236}">
                <a16:creationId xmlns:a16="http://schemas.microsoft.com/office/drawing/2014/main" id="{C183D9FE-490C-4EEC-528B-C8DB5132EE2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1989138"/>
            <a:ext cx="1042987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F21F51BE-13A3-CE28-33E0-4F8966B33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1AC8442E-B8A6-812D-BA43-F8F6255C83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ángulo 4">
            <a:extLst>
              <a:ext uri="{FF2B5EF4-FFF2-40B4-BE49-F238E27FC236}">
                <a16:creationId xmlns:a16="http://schemas.microsoft.com/office/drawing/2014/main" id="{15E085FB-4853-5793-6052-1B2C8E1F18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4075" y="590550"/>
            <a:ext cx="3887788" cy="465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se acercaron los pastores.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olieron mejor las flores.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sonaron las panderetas,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mejoraron los humores,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bailaron en las escuelas.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Jesús.</a:t>
            </a:r>
            <a:endParaRPr lang="es-ES" altLang="es-ES" sz="2000">
              <a:latin typeface="Comic Sans MS" panose="030F0702030302020204" pitchFamily="66" charset="0"/>
            </a:endParaRPr>
          </a:p>
        </p:txBody>
      </p:sp>
      <p:sp>
        <p:nvSpPr>
          <p:cNvPr id="46083" name="CuadroTexto 6">
            <a:extLst>
              <a:ext uri="{FF2B5EF4-FFF2-40B4-BE49-F238E27FC236}">
                <a16:creationId xmlns:a16="http://schemas.microsoft.com/office/drawing/2014/main" id="{EB4B78C9-775F-AB14-FE33-7CADF3C4C6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1350" y="230188"/>
            <a:ext cx="517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b="1">
                <a:solidFill>
                  <a:schemeClr val="bg1"/>
                </a:solidFill>
              </a:rPr>
              <a:t>1/3</a:t>
            </a:r>
          </a:p>
        </p:txBody>
      </p:sp>
      <p:sp>
        <p:nvSpPr>
          <p:cNvPr id="46084" name="CuadroTexto 6">
            <a:extLst>
              <a:ext uri="{FF2B5EF4-FFF2-40B4-BE49-F238E27FC236}">
                <a16:creationId xmlns:a16="http://schemas.microsoft.com/office/drawing/2014/main" id="{AAF36991-1E01-C058-9FA4-ED18EDFA4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9000" y="645795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2/2</a:t>
            </a:r>
          </a:p>
        </p:txBody>
      </p:sp>
      <p:sp>
        <p:nvSpPr>
          <p:cNvPr id="46085" name="Rectángulo 4">
            <a:extLst>
              <a:ext uri="{FF2B5EF4-FFF2-40B4-BE49-F238E27FC236}">
                <a16:creationId xmlns:a16="http://schemas.microsoft.com/office/drawing/2014/main" id="{FD12C57F-30F4-4917-380D-B6B7CC7984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8475" y="568325"/>
            <a:ext cx="3889375" cy="465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la gente estuvo de fiesta.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despertamos de la siesta.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rieron todos los tristes,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volaron ángeles nuevos,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curaron las cicatrices.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Jesús.</a:t>
            </a:r>
            <a:endParaRPr lang="es-ES" altLang="es-ES" sz="2000">
              <a:latin typeface="Comic Sans MS" panose="030F0702030302020204" pitchFamily="66" charset="0"/>
            </a:endParaRPr>
          </a:p>
        </p:txBody>
      </p:sp>
      <p:pic>
        <p:nvPicPr>
          <p:cNvPr id="46086" name="Picture 7" descr="140 ideas de Fano | catequesis, catolico, catecismo">
            <a:extLst>
              <a:ext uri="{FF2B5EF4-FFF2-40B4-BE49-F238E27FC236}">
                <a16:creationId xmlns:a16="http://schemas.microsoft.com/office/drawing/2014/main" id="{7645D42C-FAD3-B06F-CDA0-9A0D2D439C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2133600"/>
            <a:ext cx="1989137" cy="283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7" name="Picture 9" descr="pandero-y-pandereta-imagen-animada-0009">
            <a:extLst>
              <a:ext uri="{FF2B5EF4-FFF2-40B4-BE49-F238E27FC236}">
                <a16:creationId xmlns:a16="http://schemas.microsoft.com/office/drawing/2014/main" id="{9EBA1EC2-D79C-E1A9-689D-21B9775A495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0175" y="5226050"/>
            <a:ext cx="1279525" cy="96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8" name="Picture 11" descr="flor-imagen-animada-0388">
            <a:extLst>
              <a:ext uri="{FF2B5EF4-FFF2-40B4-BE49-F238E27FC236}">
                <a16:creationId xmlns:a16="http://schemas.microsoft.com/office/drawing/2014/main" id="{2B68404E-7A0E-AD25-A61B-AAF5CF0E102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635125"/>
            <a:ext cx="5715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18567FF1-0064-4A55-0DA8-9575BFBDB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37776C03-486E-CAD4-7A6A-B01EE0F0B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CuadroTexto 6">
            <a:extLst>
              <a:ext uri="{FF2B5EF4-FFF2-40B4-BE49-F238E27FC236}">
                <a16:creationId xmlns:a16="http://schemas.microsoft.com/office/drawing/2014/main" id="{5EE4E39F-55EB-03CE-0A47-45CD1C674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1/4</a:t>
            </a:r>
          </a:p>
        </p:txBody>
      </p:sp>
      <p:pic>
        <p:nvPicPr>
          <p:cNvPr id="47107" name="Imagen 10">
            <a:extLst>
              <a:ext uri="{FF2B5EF4-FFF2-40B4-BE49-F238E27FC236}">
                <a16:creationId xmlns:a16="http://schemas.microsoft.com/office/drawing/2014/main" id="{5CF6E504-B074-F875-BFC1-C6C6DBD94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750" y="15875"/>
            <a:ext cx="2219325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8" name="Rectángulo 4">
            <a:extLst>
              <a:ext uri="{FF2B5EF4-FFF2-40B4-BE49-F238E27FC236}">
                <a16:creationId xmlns:a16="http://schemas.microsoft.com/office/drawing/2014/main" id="{994D4E6F-C030-D254-341C-1CE3689FD6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6238" y="1533525"/>
            <a:ext cx="8110537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La Virgen está lavando y tendiendo en el romero.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Los pajarillos cantando y el romero floreciendo.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ES" sz="2400" i="1" dirty="0"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Pero mira cómo beben los peces en el río,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pero mira cómo beben por ver a Dios nacido.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Beben y beben y vuelven a beber,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los peces en el río 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 </a:t>
            </a:r>
          </a:p>
        </p:txBody>
      </p:sp>
      <p:sp>
        <p:nvSpPr>
          <p:cNvPr id="47109" name="7 Rectángulo">
            <a:extLst>
              <a:ext uri="{FF2B5EF4-FFF2-40B4-BE49-F238E27FC236}">
                <a16:creationId xmlns:a16="http://schemas.microsoft.com/office/drawing/2014/main" id="{B8933722-D0A4-D823-950B-2E7B9BAE98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9912" y="333375"/>
            <a:ext cx="489108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b="1" u="sng" dirty="0">
                <a:solidFill>
                  <a:srgbClr val="CC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LOS PECES EN EL RIO</a:t>
            </a:r>
            <a:endParaRPr lang="es-ES" altLang="es-ES" u="sng" dirty="0">
              <a:solidFill>
                <a:srgbClr val="CC000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47110" name="Imagen 1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438AAD3D-2DC6-A5C6-638F-C6E00B3E52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3573463"/>
            <a:ext cx="368617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uadroTexto 6">
            <a:extLst>
              <a:ext uri="{FF2B5EF4-FFF2-40B4-BE49-F238E27FC236}">
                <a16:creationId xmlns:a16="http://schemas.microsoft.com/office/drawing/2014/main" id="{9A4BA9B2-3F69-E4C2-309C-6E2E964E5D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96746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2/4</a:t>
            </a:r>
          </a:p>
        </p:txBody>
      </p:sp>
      <p:pic>
        <p:nvPicPr>
          <p:cNvPr id="48131" name="Imagen 10">
            <a:extLst>
              <a:ext uri="{FF2B5EF4-FFF2-40B4-BE49-F238E27FC236}">
                <a16:creationId xmlns:a16="http://schemas.microsoft.com/office/drawing/2014/main" id="{6A7F6D59-08B9-ABBC-6EDB-EB213C5CEC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750" y="15875"/>
            <a:ext cx="2219325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2" name="Rectángulo 4">
            <a:extLst>
              <a:ext uri="{FF2B5EF4-FFF2-40B4-BE49-F238E27FC236}">
                <a16:creationId xmlns:a16="http://schemas.microsoft.com/office/drawing/2014/main" id="{705F3246-0D5F-9062-E5E4-03AB3C9BFC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6239" y="1155700"/>
            <a:ext cx="7390258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La Virgen se está peinando, entre cortina y cortina.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los cabellos son de oro y el peine de plata fina.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i="1" dirty="0">
                <a:latin typeface="Comic Sans MS" panose="030F0702030302020204" pitchFamily="66" charset="0"/>
              </a:rPr>
              <a:t>Pero mira cómo beben …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ES" sz="2400" i="1" dirty="0"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Pero mira cómo beben los peces en el río,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pero mira cómo beben por ver a Dios nacido.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Beben y beben y vuelven a beber,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los peces en el río 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 </a:t>
            </a:r>
            <a:endParaRPr lang="es-ES" altLang="es-ES" sz="2400" b="1" i="1" dirty="0">
              <a:latin typeface="Comic Sans MS" panose="030F0702030302020204" pitchFamily="66" charset="0"/>
            </a:endParaRPr>
          </a:p>
        </p:txBody>
      </p:sp>
      <p:pic>
        <p:nvPicPr>
          <p:cNvPr id="48133" name="Imagen 2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9FE08739-C376-61C4-CD6F-F6756783C3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3573463"/>
            <a:ext cx="368617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CuadroTexto 6">
            <a:extLst>
              <a:ext uri="{FF2B5EF4-FFF2-40B4-BE49-F238E27FC236}">
                <a16:creationId xmlns:a16="http://schemas.microsoft.com/office/drawing/2014/main" id="{014FB7F7-7274-E750-C3E0-D8C6F0B948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3</a:t>
            </a: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/4</a:t>
            </a:r>
          </a:p>
        </p:txBody>
      </p:sp>
      <p:sp>
        <p:nvSpPr>
          <p:cNvPr id="49155" name="Rectángulo 4">
            <a:extLst>
              <a:ext uri="{FF2B5EF4-FFF2-40B4-BE49-F238E27FC236}">
                <a16:creationId xmlns:a16="http://schemas.microsoft.com/office/drawing/2014/main" id="{D5C045A9-B466-B6C5-4859-646F1E2D60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1155700"/>
            <a:ext cx="7127875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La Virgen va caminando, por entre aquellas palmeras,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y el Niño mira en sus ojos el color de la vereda.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i="1" dirty="0">
                <a:latin typeface="Comic Sans MS" panose="030F0702030302020204" pitchFamily="66" charset="0"/>
              </a:rPr>
              <a:t>Pero mira cómo beben …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ES" sz="2400" i="1" dirty="0"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Pero mira cómo beben los peces en el río,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pero mira cómo beben por ver a Dios nacido.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Beben y beben y vuelven a beber,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los peces en el río 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 </a:t>
            </a:r>
          </a:p>
        </p:txBody>
      </p:sp>
      <p:pic>
        <p:nvPicPr>
          <p:cNvPr id="49156" name="Imagen 5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BF75A0A6-DB2D-EE20-6850-8F529FC7DF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3573463"/>
            <a:ext cx="368617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CuadroTexto 8">
            <a:extLst>
              <a:ext uri="{FF2B5EF4-FFF2-40B4-BE49-F238E27FC236}">
                <a16:creationId xmlns:a16="http://schemas.microsoft.com/office/drawing/2014/main" id="{E872E450-8229-52EA-BDC6-992A5DA74A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7313" y="44450"/>
            <a:ext cx="745172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4000" b="1" u="sng">
                <a:solidFill>
                  <a:srgbClr val="000000"/>
                </a:solidFill>
                <a:latin typeface="Comic Sans MS" panose="030F0702030302020204" pitchFamily="66" charset="0"/>
              </a:rPr>
              <a:t>Bautismo de Nuestro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4000" b="1" u="sng">
                <a:solidFill>
                  <a:srgbClr val="000000"/>
                </a:solidFill>
                <a:latin typeface="Comic Sans MS" panose="030F0702030302020204" pitchFamily="66" charset="0"/>
              </a:rPr>
              <a:t>Señor Jesucristo</a:t>
            </a:r>
          </a:p>
        </p:txBody>
      </p:sp>
      <p:pic>
        <p:nvPicPr>
          <p:cNvPr id="16390" name="Imagen 6" descr="Dibujo animado de un personaje animado&#10;&#10;Descripción generada automáticamente con confianza media">
            <a:extLst>
              <a:ext uri="{FF2B5EF4-FFF2-40B4-BE49-F238E27FC236}">
                <a16:creationId xmlns:a16="http://schemas.microsoft.com/office/drawing/2014/main" id="{B24641E7-326E-71FF-52BE-E2DEB60DE7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1530350"/>
            <a:ext cx="5372100" cy="351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BD24319-7B9B-FFE1-FCE9-9D43822697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0587" y="5228699"/>
            <a:ext cx="1656184" cy="1566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B14843C7-3E7F-086D-3D56-CAACE55CE6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B24A1A68-2084-835C-C095-387F6FEBB8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5EFFF-530D-1712-1059-D93E98D2F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CuadroTexto 6">
            <a:extLst>
              <a:ext uri="{FF2B5EF4-FFF2-40B4-BE49-F238E27FC236}">
                <a16:creationId xmlns:a16="http://schemas.microsoft.com/office/drawing/2014/main" id="{AAECEB51-31F7-73FF-C885-9AE3DBE7C7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4</a:t>
            </a: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/4</a:t>
            </a:r>
          </a:p>
        </p:txBody>
      </p:sp>
      <p:sp>
        <p:nvSpPr>
          <p:cNvPr id="49155" name="Rectángulo 4">
            <a:extLst>
              <a:ext uri="{FF2B5EF4-FFF2-40B4-BE49-F238E27FC236}">
                <a16:creationId xmlns:a16="http://schemas.microsoft.com/office/drawing/2014/main" id="{A14EE1BA-662C-9B85-B6BE-9AD28F1269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1155700"/>
            <a:ext cx="7127875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La Virgen va en una Vespa,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y San José una </a:t>
            </a:r>
            <a:r>
              <a:rPr lang="es-ES" altLang="es-ES" sz="2400" dirty="0" err="1">
                <a:latin typeface="Comic Sans MS" panose="030F0702030302020204" pitchFamily="66" charset="0"/>
              </a:rPr>
              <a:t>Lambretta</a:t>
            </a:r>
            <a:endParaRPr lang="es-ES" altLang="es-ES" sz="2400" dirty="0"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y el Niño como es pequeño,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solo lleva bicicleta. 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ES" sz="2400" i="1" dirty="0"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Pero mira corren la Vespa y la </a:t>
            </a:r>
            <a:r>
              <a:rPr lang="es-ES" altLang="es-ES" sz="2400" b="1" dirty="0" err="1">
                <a:latin typeface="Comic Sans MS" panose="030F0702030302020204" pitchFamily="66" charset="0"/>
              </a:rPr>
              <a:t>Lambretta</a:t>
            </a:r>
            <a:r>
              <a:rPr lang="es-ES" altLang="es-ES" sz="2400" b="1" dirty="0">
                <a:latin typeface="Comic Sans MS" panose="030F0702030302020204" pitchFamily="66" charset="0"/>
              </a:rPr>
              <a:t>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el Niño que va detrás lleva una bicicleta.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Corren y corren y vuelven a correr,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la Vespa y </a:t>
            </a:r>
            <a:r>
              <a:rPr lang="es-ES" altLang="es-ES" sz="2400" b="1">
                <a:latin typeface="Comic Sans MS" panose="030F0702030302020204" pitchFamily="66" charset="0"/>
              </a:rPr>
              <a:t>Lambretta </a:t>
            </a:r>
            <a:r>
              <a:rPr lang="es-ES" altLang="es-ES" sz="2400" b="1" dirty="0">
                <a:latin typeface="Comic Sans MS" panose="030F0702030302020204" pitchFamily="66" charset="0"/>
              </a:rPr>
              <a:t>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 </a:t>
            </a:r>
          </a:p>
        </p:txBody>
      </p:sp>
      <p:pic>
        <p:nvPicPr>
          <p:cNvPr id="49156" name="Imagen 5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BC273E8A-0E2C-70CF-57CD-AD758EF13F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3573463"/>
            <a:ext cx="368617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49481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825BD19A-AC84-8FE5-7512-94C67E887C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089025"/>
            <a:ext cx="4176712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1 Título">
            <a:extLst>
              <a:ext uri="{FF2B5EF4-FFF2-40B4-BE49-F238E27FC236}">
                <a16:creationId xmlns:a16="http://schemas.microsoft.com/office/drawing/2014/main" id="{2704B5C2-1188-7DDE-3F17-29CCBB78FE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38250" y="-100013"/>
            <a:ext cx="8229600" cy="1371601"/>
          </a:xfrm>
        </p:spPr>
        <p:txBody>
          <a:bodyPr/>
          <a:lstStyle/>
          <a:p>
            <a:pPr eaLnBrk="1" hangingPunct="1"/>
            <a:r>
              <a:rPr lang="es-ES" altLang="es-ES" sz="5400" dirty="0">
                <a:solidFill>
                  <a:srgbClr val="CC0000"/>
                </a:solidFill>
                <a:latin typeface="Comic Sans MS" panose="030F0702030302020204" pitchFamily="66" charset="0"/>
              </a:rPr>
              <a:t>¡FELIZ NAVIDAD!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F18BABCD-A912-1ECF-195A-9FF403112E51}"/>
              </a:ext>
            </a:extLst>
          </p:cNvPr>
          <p:cNvSpPr txBox="1">
            <a:spLocks/>
          </p:cNvSpPr>
          <p:nvPr/>
        </p:nvSpPr>
        <p:spPr bwMode="auto">
          <a:xfrm>
            <a:off x="2195513" y="4508500"/>
            <a:ext cx="518477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4000" b="1" dirty="0">
                <a:latin typeface="Comic Sans MS" panose="030F0702030302020204" pitchFamily="66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936C4FA4-9405-A2B7-E36A-0576CB574E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8EFE2698-B480-CD26-7855-66765B8E51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orazon-imagen-animada-0879">
            <a:extLst>
              <a:ext uri="{FF2B5EF4-FFF2-40B4-BE49-F238E27FC236}">
                <a16:creationId xmlns:a16="http://schemas.microsoft.com/office/drawing/2014/main" id="{DA7841F3-432F-B270-C879-83B5CEE157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4245384" y="2852285"/>
            <a:ext cx="877741" cy="807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orazon-imagen-animada-0879">
            <a:extLst>
              <a:ext uri="{FF2B5EF4-FFF2-40B4-BE49-F238E27FC236}">
                <a16:creationId xmlns:a16="http://schemas.microsoft.com/office/drawing/2014/main" id="{98AFC562-6334-D40B-8480-9EA4E976CF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590594" y="2585460"/>
            <a:ext cx="963982" cy="887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6" descr="http://1.bp.blogspot.com/-X6BwOGNrSOY/TbM3Eb6beEI/AAAAAAAABLM/f8fqe7adSAE/s1600/Domingo+de+Resurrecion+%2528Fano%2529+-+Catolico+libre.jpg">
            <a:extLst>
              <a:ext uri="{FF2B5EF4-FFF2-40B4-BE49-F238E27FC236}">
                <a16:creationId xmlns:a16="http://schemas.microsoft.com/office/drawing/2014/main" id="{C4753D08-20AE-475E-BA95-D845822FC5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40983" y="980728"/>
            <a:ext cx="2202963" cy="1949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2 Marcador de contenido">
            <a:extLst>
              <a:ext uri="{FF2B5EF4-FFF2-40B4-BE49-F238E27FC236}">
                <a16:creationId xmlns:a16="http://schemas.microsoft.com/office/drawing/2014/main" id="{168B6172-A304-4FF2-BD95-E19613CAF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608" y="759792"/>
            <a:ext cx="7416875" cy="58991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    Mi Dios está vivo, Él no está muerto,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 mi Dios está vivo, en mi corazón.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Mi Dios está vivo, ha resucitado;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lo siento en mis manos, lo siento en mis pies, 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lo siento en mi alma y en mi ser. 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es-ES" altLang="es-ES" sz="15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Oh, oh, oh, oh, hay que nacer del agua,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oh, oh, oh, oh, hay que nacer del Espíritu de Dios.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Oh, oh, oh, oh, hay que nacer del agua 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del Espíritu de Dios, hay que nacer del Señor. (bis)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 </a:t>
            </a:r>
            <a:endParaRPr lang="es-ES" altLang="es-ES" sz="12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es-ES" altLang="es-ES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9700" name="1 Título">
            <a:extLst>
              <a:ext uri="{FF2B5EF4-FFF2-40B4-BE49-F238E27FC236}">
                <a16:creationId xmlns:a16="http://schemas.microsoft.com/office/drawing/2014/main" id="{94027801-FA13-4348-8842-BEC3815D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5856" y="44450"/>
            <a:ext cx="5617195" cy="71437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altLang="es-ES" sz="3200" b="1" u="sng" dirty="0">
                <a:solidFill>
                  <a:srgbClr val="CC0000"/>
                </a:solidFill>
                <a:latin typeface="Comic Sans MS" panose="030F0702030302020204" pitchFamily="66" charset="0"/>
                <a:ea typeface="+mn-ea"/>
                <a:cs typeface="+mn-cs"/>
              </a:rPr>
              <a:t>MI DIOS ESTÁ VIVO</a:t>
            </a:r>
          </a:p>
        </p:txBody>
      </p:sp>
      <p:sp>
        <p:nvSpPr>
          <p:cNvPr id="2" name="CuadroTexto 6">
            <a:extLst>
              <a:ext uri="{FF2B5EF4-FFF2-40B4-BE49-F238E27FC236}">
                <a16:creationId xmlns:a16="http://schemas.microsoft.com/office/drawing/2014/main" id="{39D37230-3CE9-523B-7B87-1957B3E4FC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95008160-47FD-5899-150F-B91776339F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12EA670F-C1A9-348A-229A-85735D4DA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35B0A-CBD0-D9AF-A4B2-F708DBE71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6" descr="http://1.bp.blogspot.com/-X6BwOGNrSOY/TbM3Eb6beEI/AAAAAAAABLM/f8fqe7adSAE/s1600/Domingo+de+Resurrecion+%2528Fano%2529+-+Catolico+libre.jpg">
            <a:extLst>
              <a:ext uri="{FF2B5EF4-FFF2-40B4-BE49-F238E27FC236}">
                <a16:creationId xmlns:a16="http://schemas.microsoft.com/office/drawing/2014/main" id="{F2104463-4739-8B1C-9AC8-0C59C0CDF2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50697" y="1739516"/>
            <a:ext cx="1909166" cy="16894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2 Marcador de contenido">
            <a:extLst>
              <a:ext uri="{FF2B5EF4-FFF2-40B4-BE49-F238E27FC236}">
                <a16:creationId xmlns:a16="http://schemas.microsoft.com/office/drawing/2014/main" id="{A8DA6268-6243-4B42-DFC7-652181C1B8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6398" y="479425"/>
            <a:ext cx="7632848" cy="58991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es-ES" altLang="es-ES" sz="15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es-ES" altLang="es-ES" sz="12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 Prepárate para que sientas, prepárate para que sientas,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prepárate para que sientas el Espíritu de Dios.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Déjalo que se mueva, déjalo que se mueva,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déjalo que se mueva dentro de tu corazón.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es-ES" altLang="es-ES" sz="22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Oh, oh, oh, oh, hay que nacer del agua,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oh, oh, oh, oh, hay que nacer del Espíritu de Dios.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Oh, oh, oh, oh, hay que nacer del agua 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  del Espíritu de Dios, hay que nacer del Señor. (bis)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es-ES" altLang="es-ES" sz="22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es-ES" altLang="es-ES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CuadroTexto 6">
            <a:extLst>
              <a:ext uri="{FF2B5EF4-FFF2-40B4-BE49-F238E27FC236}">
                <a16:creationId xmlns:a16="http://schemas.microsoft.com/office/drawing/2014/main" id="{EF5C1C0F-8214-4F20-7C90-FAAA4252C7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01DA748F-F7F1-151B-546E-C5558C2D86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9DE57DE5-4C0E-9817-DD42-538ED28584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15129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ángulo 2">
            <a:extLst>
              <a:ext uri="{FF2B5EF4-FFF2-40B4-BE49-F238E27FC236}">
                <a16:creationId xmlns:a16="http://schemas.microsoft.com/office/drawing/2014/main" id="{0B3E0AB8-ABF8-5997-4DDF-C7B0588719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836613"/>
            <a:ext cx="7200900" cy="526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Gloria a Dios en el cielo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 b="1">
                <a:latin typeface="Comic Sans MS" panose="030F0702030302020204" pitchFamily="66" charset="0"/>
              </a:rPr>
              <a:t>y en la tierra paz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 b="1">
                <a:latin typeface="Comic Sans MS" panose="030F0702030302020204" pitchFamily="66" charset="0"/>
              </a:rPr>
              <a:t>a los hombres que ama el Señor.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Los ángeles bajan del cielo</a:t>
            </a:r>
            <a:br>
              <a:rPr lang="es-ES" altLang="es-ES" sz="2400">
                <a:latin typeface="Comic Sans MS" panose="030F0702030302020204" pitchFamily="66" charset="0"/>
              </a:rPr>
            </a:br>
            <a:r>
              <a:rPr lang="es-ES" altLang="es-ES" sz="2400">
                <a:latin typeface="Comic Sans MS" panose="030F0702030302020204" pitchFamily="66" charset="0"/>
              </a:rPr>
              <a:t>cantando un himno de paz;</a:t>
            </a:r>
            <a:br>
              <a:rPr lang="es-ES" altLang="es-ES" sz="2400">
                <a:latin typeface="Comic Sans MS" panose="030F0702030302020204" pitchFamily="66" charset="0"/>
              </a:rPr>
            </a:br>
            <a:r>
              <a:rPr lang="es-ES" altLang="es-ES" sz="2400">
                <a:latin typeface="Comic Sans MS" panose="030F0702030302020204" pitchFamily="66" charset="0"/>
              </a:rPr>
              <a:t>con ellos nosotros cantamos el Gloria de Navidad,</a:t>
            </a:r>
            <a:r>
              <a:rPr lang="es-ES" altLang="es-ES" sz="2400" b="1">
                <a:latin typeface="Comic Sans MS" panose="030F0702030302020204" pitchFamily="66" charset="0"/>
              </a:rPr>
              <a:t> </a:t>
            </a:r>
            <a:br>
              <a:rPr lang="es-ES" altLang="es-ES" sz="2400">
                <a:latin typeface="Comic Sans MS" panose="030F0702030302020204" pitchFamily="66" charset="0"/>
              </a:rPr>
            </a:br>
            <a:r>
              <a:rPr lang="es-ES" altLang="es-ES" sz="2400">
                <a:latin typeface="Comic Sans MS" panose="030F0702030302020204" pitchFamily="66" charset="0"/>
              </a:rPr>
              <a:t>con ellos nosotros cantamos el Gloria de Navidad.</a:t>
            </a:r>
            <a:r>
              <a:rPr lang="es-ES" altLang="es-ES" sz="2400" b="1">
                <a:latin typeface="Comic Sans MS" panose="030F0702030302020204" pitchFamily="66" charset="0"/>
              </a:rPr>
              <a:t> 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endParaRPr lang="es-ES" altLang="es-ES" sz="24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Gloria a Dios en el cielo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 b="1">
                <a:latin typeface="Comic Sans MS" panose="030F0702030302020204" pitchFamily="66" charset="0"/>
              </a:rPr>
              <a:t>y en la tierra paz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 b="1">
                <a:latin typeface="Comic Sans MS" panose="030F0702030302020204" pitchFamily="66" charset="0"/>
              </a:rPr>
              <a:t>a los hombres que ama el Señor.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b="1">
              <a:latin typeface="Comic Sans MS" panose="030F0702030302020204" pitchFamily="66" charset="0"/>
            </a:endParaRPr>
          </a:p>
        </p:txBody>
      </p:sp>
      <p:sp>
        <p:nvSpPr>
          <p:cNvPr id="16387" name="CuadroTexto 8">
            <a:extLst>
              <a:ext uri="{FF2B5EF4-FFF2-40B4-BE49-F238E27FC236}">
                <a16:creationId xmlns:a16="http://schemas.microsoft.com/office/drawing/2014/main" id="{341A6FCC-9B12-E068-BB91-D394BEF4A2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5413" y="115888"/>
            <a:ext cx="47402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G</a:t>
            </a:r>
            <a:r>
              <a:rPr lang="es-ES" altLang="es-ES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LORIA DE NAVIDAD</a:t>
            </a:r>
          </a:p>
        </p:txBody>
      </p:sp>
      <p:pic>
        <p:nvPicPr>
          <p:cNvPr id="16388" name="Imagen 7">
            <a:extLst>
              <a:ext uri="{FF2B5EF4-FFF2-40B4-BE49-F238E27FC236}">
                <a16:creationId xmlns:a16="http://schemas.microsoft.com/office/drawing/2014/main" id="{4E29CA44-DA9D-16D7-94F2-9B7F03EBA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1412875"/>
            <a:ext cx="2016125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CuadroTexto 6">
            <a:extLst>
              <a:ext uri="{FF2B5EF4-FFF2-40B4-BE49-F238E27FC236}">
                <a16:creationId xmlns:a16="http://schemas.microsoft.com/office/drawing/2014/main" id="{3DCCB1AA-B007-CF2E-EDCD-19188F7E90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16390" name="Imagen 2">
            <a:extLst>
              <a:ext uri="{FF2B5EF4-FFF2-40B4-BE49-F238E27FC236}">
                <a16:creationId xmlns:a16="http://schemas.microsoft.com/office/drawing/2014/main" id="{BC1F7277-568A-77AA-F601-F084C3B36C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2279650"/>
            <a:ext cx="4873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D4C5BE1A-61A0-5A6F-BD8F-BAE25D6901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93171E57-4CE4-DDF0-455B-B8898C597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ángulo 2">
            <a:extLst>
              <a:ext uri="{FF2B5EF4-FFF2-40B4-BE49-F238E27FC236}">
                <a16:creationId xmlns:a16="http://schemas.microsoft.com/office/drawing/2014/main" id="{40D504ED-62C5-3BB1-90EB-C39FEC64B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2238" y="692150"/>
            <a:ext cx="7777162" cy="489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A ti, Padre Dios, alabamos y gracias te damos, Señor,</a:t>
            </a:r>
            <a:br>
              <a:rPr lang="es-ES" altLang="es-ES" sz="2400">
                <a:latin typeface="Comic Sans MS" panose="030F0702030302020204" pitchFamily="66" charset="0"/>
              </a:rPr>
            </a:br>
            <a:r>
              <a:rPr lang="es-ES" altLang="es-ES" sz="2400">
                <a:latin typeface="Comic Sans MS" panose="030F0702030302020204" pitchFamily="66" charset="0"/>
              </a:rPr>
              <a:t>porque nos envías al Hijo, Jesús, nuestro Salvador,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>
                <a:latin typeface="Comic Sans MS" panose="030F0702030302020204" pitchFamily="66" charset="0"/>
              </a:rPr>
              <a:t>porque nos envías al Hijo, Jesús, nuestro Salvador.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24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Gloria a Dios en el cielo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 b="1">
                <a:latin typeface="Comic Sans MS" panose="030F0702030302020204" pitchFamily="66" charset="0"/>
              </a:rPr>
              <a:t>y en la tierra paz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 b="1">
                <a:latin typeface="Comic Sans MS" panose="030F0702030302020204" pitchFamily="66" charset="0"/>
              </a:rPr>
              <a:t>a los hombres que ama el Señor.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La tierra repite el mensaje y canta el himno de paz,</a:t>
            </a:r>
            <a:br>
              <a:rPr lang="es-ES" altLang="es-ES" sz="2400">
                <a:latin typeface="Comic Sans MS" panose="030F0702030302020204" pitchFamily="66" charset="0"/>
              </a:rPr>
            </a:br>
            <a:r>
              <a:rPr lang="es-ES" altLang="es-ES" sz="2400">
                <a:latin typeface="Comic Sans MS" panose="030F0702030302020204" pitchFamily="66" charset="0"/>
              </a:rPr>
              <a:t>con ella nosotros cantamos el Gloria de Navidad,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con ella nosotros cantamos el Gloria de Navidad.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b="1">
              <a:latin typeface="Comic Sans MS" panose="030F0702030302020204" pitchFamily="66" charset="0"/>
            </a:endParaRPr>
          </a:p>
        </p:txBody>
      </p:sp>
      <p:sp>
        <p:nvSpPr>
          <p:cNvPr id="17411" name="CuadroTexto 6">
            <a:extLst>
              <a:ext uri="{FF2B5EF4-FFF2-40B4-BE49-F238E27FC236}">
                <a16:creationId xmlns:a16="http://schemas.microsoft.com/office/drawing/2014/main" id="{FF705BE2-AD59-51A5-C1AA-67370D139D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17412" name="Imagen 7">
            <a:extLst>
              <a:ext uri="{FF2B5EF4-FFF2-40B4-BE49-F238E27FC236}">
                <a16:creationId xmlns:a16="http://schemas.microsoft.com/office/drawing/2014/main" id="{A3CFC183-D5A6-2934-3264-160092339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2106613"/>
            <a:ext cx="2016125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Imagen 2">
            <a:extLst>
              <a:ext uri="{FF2B5EF4-FFF2-40B4-BE49-F238E27FC236}">
                <a16:creationId xmlns:a16="http://schemas.microsoft.com/office/drawing/2014/main" id="{6FAAC955-384D-48CF-55B3-B79559E42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973388"/>
            <a:ext cx="4873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7CE3E186-72B1-D013-B68D-BA98151837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050F0F2A-FEDC-A520-6A45-80F0BC5F09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>
            <a:extLst>
              <a:ext uri="{FF2B5EF4-FFF2-40B4-BE49-F238E27FC236}">
                <a16:creationId xmlns:a16="http://schemas.microsoft.com/office/drawing/2014/main" id="{9663C3A4-B54B-85FF-060D-2FE58F3D4B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1136650"/>
            <a:ext cx="7777162" cy="417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1000"/>
              </a:spcBef>
              <a:buFontTx/>
              <a:buNone/>
            </a:pPr>
            <a:r>
              <a:rPr lang="es-ES_tradnl" altLang="es-ES" sz="2000" b="1" u="sng">
                <a:latin typeface="Comic Sans MS" panose="030F0702030302020204" pitchFamily="66" charset="0"/>
              </a:rPr>
              <a:t>1ª LECTURA</a:t>
            </a:r>
            <a:r>
              <a:rPr lang="es-ES_tradnl" altLang="es-ES" sz="2000" b="1">
                <a:latin typeface="Comic Sans MS" panose="030F0702030302020204" pitchFamily="66" charset="0"/>
              </a:rPr>
              <a:t>: </a:t>
            </a:r>
            <a:r>
              <a:rPr lang="es-ES" altLang="es-ES" sz="2300" b="1">
                <a:latin typeface="Comic Sans MS" panose="030F0702030302020204" pitchFamily="66" charset="0"/>
              </a:rPr>
              <a:t>Libro de Isaías </a:t>
            </a:r>
          </a:p>
          <a:p>
            <a:pPr eaLnBrk="1" hangingPunct="1">
              <a:spcBef>
                <a:spcPts val="1000"/>
              </a:spcBef>
              <a:buFontTx/>
              <a:buNone/>
            </a:pPr>
            <a:endParaRPr lang="es-ES" altLang="es-ES" sz="2400" b="1" u="sng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 u="sng">
                <a:latin typeface="Comic Sans MS" panose="030F0702030302020204" pitchFamily="66" charset="0"/>
              </a:rPr>
              <a:t>SALMO:</a:t>
            </a:r>
            <a:r>
              <a:rPr lang="es-ES" altLang="es-ES" sz="2000" b="1">
                <a:latin typeface="Comic Sans MS" panose="030F0702030302020204" pitchFamily="66" charset="0"/>
              </a:rPr>
              <a:t>  </a:t>
            </a:r>
            <a:r>
              <a:rPr lang="es-ES" altLang="es-ES" sz="2500" b="1">
                <a:solidFill>
                  <a:srgbClr val="C00000"/>
                </a:solidFill>
                <a:latin typeface="Comic Sans MS" panose="030F0702030302020204" pitchFamily="66" charset="0"/>
              </a:rPr>
              <a:t>El Señor bendice a su pueblo con la paz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 b="1">
              <a:latin typeface="Comic Sans MS" panose="030F0702030302020204" pitchFamily="66" charset="0"/>
            </a:endParaRPr>
          </a:p>
          <a:p>
            <a:pPr eaLnBrk="1" hangingPunct="1">
              <a:spcBef>
                <a:spcPts val="1000"/>
              </a:spcBef>
              <a:buFontTx/>
              <a:buNone/>
            </a:pPr>
            <a:r>
              <a:rPr lang="es-ES" altLang="es-ES" sz="2000" b="1" u="sng">
                <a:latin typeface="Comic Sans MS" panose="030F0702030302020204" pitchFamily="66" charset="0"/>
              </a:rPr>
              <a:t>2ª LECTURA:</a:t>
            </a:r>
            <a:r>
              <a:rPr lang="es-ES" altLang="es-ES" sz="2000" b="1">
                <a:latin typeface="Comic Sans MS" panose="030F0702030302020204" pitchFamily="66" charset="0"/>
              </a:rPr>
              <a:t> </a:t>
            </a:r>
            <a:r>
              <a:rPr lang="es-ES" altLang="es-ES" sz="2200" b="1">
                <a:latin typeface="Comic Sans MS" panose="030F0702030302020204" pitchFamily="66" charset="0"/>
              </a:rPr>
              <a:t>Libro de los Hechos de los Apóstoles</a:t>
            </a:r>
            <a:endParaRPr lang="es-ES_tradnl" altLang="es-ES" sz="2200" b="1" u="sng">
              <a:latin typeface="Comic Sans MS" panose="030F0702030302020204" pitchFamily="66" charset="0"/>
            </a:endParaRPr>
          </a:p>
        </p:txBody>
      </p:sp>
      <p:sp>
        <p:nvSpPr>
          <p:cNvPr id="21507" name="CuadroTexto 8">
            <a:extLst>
              <a:ext uri="{FF2B5EF4-FFF2-40B4-BE49-F238E27FC236}">
                <a16:creationId xmlns:a16="http://schemas.microsoft.com/office/drawing/2014/main" id="{FE2BE0A3-7BBC-F7F9-C874-62A8659B3A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9788" y="188913"/>
            <a:ext cx="5765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b="1" u="sng">
                <a:latin typeface="Comic Sans MS" panose="030F0702030302020204" pitchFamily="66" charset="0"/>
              </a:rPr>
              <a:t>L</a:t>
            </a:r>
            <a:r>
              <a:rPr lang="es-ES" altLang="es-ES" b="1" u="sng">
                <a:latin typeface="Comic Sans MS" panose="030F0702030302020204" pitchFamily="66" charset="0"/>
              </a:rPr>
              <a:t>ITURGIA DE LA PALABRA</a:t>
            </a:r>
          </a:p>
        </p:txBody>
      </p:sp>
      <p:pic>
        <p:nvPicPr>
          <p:cNvPr id="21508" name="Imagen 2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861A857-D86A-9986-F40E-94C52DC5CB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429000"/>
            <a:ext cx="3035300" cy="206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9234</TotalTime>
  <Words>2599</Words>
  <Application>Microsoft Office PowerPoint</Application>
  <PresentationFormat>Presentación en pantalla (4:3)</PresentationFormat>
  <Paragraphs>363</Paragraphs>
  <Slides>41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41</vt:i4>
      </vt:variant>
    </vt:vector>
  </HeadingPairs>
  <TitlesOfParts>
    <vt:vector size="53" baseType="lpstr">
      <vt:lpstr>Arial</vt:lpstr>
      <vt:lpstr>Ballpark</vt:lpstr>
      <vt:lpstr>Baskerville Old Face</vt:lpstr>
      <vt:lpstr>Bodoni MT Black</vt:lpstr>
      <vt:lpstr>Calibri</vt:lpstr>
      <vt:lpstr>Comic Sans MS</vt:lpstr>
      <vt:lpstr>Maiandra GD</vt:lpstr>
      <vt:lpstr>Trebuchet MS</vt:lpstr>
      <vt:lpstr>Wingdings</vt:lpstr>
      <vt:lpstr>Wingdings 2</vt:lpstr>
      <vt:lpstr>Wingdings 3</vt:lpstr>
      <vt:lpstr>Conception personnalisée</vt:lpstr>
      <vt:lpstr>Presentación de PowerPoint</vt:lpstr>
      <vt:lpstr>Presentación de PowerPoint</vt:lpstr>
      <vt:lpstr>Presentación de PowerPoint</vt:lpstr>
      <vt:lpstr>Presentación de PowerPoint</vt:lpstr>
      <vt:lpstr>MI DIOS ESTÁ VIVO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¡FELIZ NAVIDAD!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834</cp:revision>
  <dcterms:created xsi:type="dcterms:W3CDTF">2008-10-09T14:11:57Z</dcterms:created>
  <dcterms:modified xsi:type="dcterms:W3CDTF">2025-01-10T20:13:46Z</dcterms:modified>
</cp:coreProperties>
</file>