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7"/>
  </p:notesMasterIdLst>
  <p:sldIdLst>
    <p:sldId id="1354" r:id="rId2"/>
    <p:sldId id="956" r:id="rId3"/>
    <p:sldId id="957" r:id="rId4"/>
    <p:sldId id="1338" r:id="rId5"/>
    <p:sldId id="1346" r:id="rId6"/>
    <p:sldId id="1456" r:id="rId7"/>
    <p:sldId id="1348" r:id="rId8"/>
    <p:sldId id="1428" r:id="rId9"/>
    <p:sldId id="1350" r:id="rId10"/>
    <p:sldId id="1425" r:id="rId11"/>
    <p:sldId id="1426" r:id="rId12"/>
    <p:sldId id="1021" r:id="rId13"/>
    <p:sldId id="1329" r:id="rId14"/>
    <p:sldId id="1023" r:id="rId15"/>
    <p:sldId id="1024" r:id="rId16"/>
    <p:sldId id="1301" r:id="rId17"/>
    <p:sldId id="1026" r:id="rId18"/>
    <p:sldId id="1027" r:id="rId19"/>
    <p:sldId id="1028" r:id="rId20"/>
    <p:sldId id="1029" r:id="rId21"/>
    <p:sldId id="1030" r:id="rId22"/>
    <p:sldId id="1413" r:id="rId23"/>
    <p:sldId id="1414" r:id="rId24"/>
    <p:sldId id="1032" r:id="rId25"/>
    <p:sldId id="1429" r:id="rId26"/>
    <p:sldId id="857" r:id="rId27"/>
    <p:sldId id="1326" r:id="rId28"/>
    <p:sldId id="1327" r:id="rId29"/>
    <p:sldId id="1319" r:id="rId30"/>
    <p:sldId id="1036" r:id="rId31"/>
    <p:sldId id="1404" r:id="rId32"/>
    <p:sldId id="1405" r:id="rId33"/>
    <p:sldId id="1353" r:id="rId34"/>
    <p:sldId id="1457" r:id="rId35"/>
    <p:sldId id="1423" r:id="rId36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006600"/>
    <a:srgbClr val="005400"/>
    <a:srgbClr val="000000"/>
    <a:srgbClr val="004200"/>
    <a:srgbClr val="0080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482" autoAdjust="0"/>
    <p:restoredTop sz="94444" autoAdjust="0"/>
  </p:normalViewPr>
  <p:slideViewPr>
    <p:cSldViewPr>
      <p:cViewPr varScale="1">
        <p:scale>
          <a:sx n="77" d="100"/>
          <a:sy n="77" d="100"/>
        </p:scale>
        <p:origin x="9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90C0F8F-04A0-F6DB-EDF1-A6A96665C5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146B491E-D6EC-19E1-8D6F-A5081F1AFD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6A5549EC-C3A3-4AB1-8872-1A6767F72D41}" type="datetimeFigureOut">
              <a:rPr lang="es-ES"/>
              <a:pPr>
                <a:defRPr/>
              </a:pPr>
              <a:t>26/01/2025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D9993FCF-535F-754B-37DF-08C6BFF54A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16ED67CA-C263-DE71-2002-A18AC2D37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74992E6B-B55F-D4A8-D864-38D1E128AC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666512A-94D1-C9B0-C725-CA43326B0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AAD9C97-CAEF-4729-B821-AA0B400B8E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FF0EFEA3-4154-5497-E6CC-70ECEE595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0F73458E-61B9-DFC1-09C8-FA677A073D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A01E6CA7-25C0-3CD7-CD0F-2FF3793718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13E1AEE4-2ACD-4195-B8C6-FD1CFD85EE31}" type="slidenum">
              <a:rPr lang="es-ES" altLang="es-ES" smtClean="0">
                <a:latin typeface="Arial" panose="020B0604020202020204" pitchFamily="34" charset="0"/>
              </a:rPr>
              <a:pPr/>
              <a:t>7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3B3F18-875F-4D80-008C-28758B8EF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0E2536-5FF7-6E56-9FCB-7D7264595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8DCFF8-52F1-1EA6-A61C-6B886DD9D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AEEA6-D5FC-4FD8-A9A8-47FFCAA7473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52915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62CD2C-42BF-C638-0408-DE5DEF96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32A217-355E-9EC9-FCB9-B307171D0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67ED90-6E9F-5782-3819-51D7E430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2A600-056B-4AFB-9C9B-63FFCCDB956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9446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75E327-97B4-8FF6-6C83-8FB40346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027E6F-47BB-262A-EADD-E38F65D9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28E802-D434-4220-2E32-31A71EA2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FD9C8-CD7A-426E-B4AD-8EE4C03298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51793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D5EAC8C-EBBF-0C65-3E8C-DBDB0CE22A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E63D799-74A2-74B6-7552-FF209E327C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6EF9A-D7EA-4D95-AD7F-59CE3CE0F64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2EC4927F-909C-ACB8-51BA-42431964B42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1663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D6E2FAE-9806-7D90-EF7C-3AF4F75141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32EA18F-9A1C-F3BB-21CA-F85D8F128A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512B7-EEDC-4E8C-8B32-8DD51AC2FFF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D2C2BA62-2F81-2669-3416-20DF9C09FCA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244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18AE95-BB7D-F176-F411-0C5931C3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FBAD9D-C774-8FAD-3A1A-45558779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E8FA60-8DAA-8EF7-362C-ED5B69CC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35DF0-7EEF-44D3-9F0F-916D774254C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040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34E65C-ACC7-0989-8D96-DF340BC9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B0D174-C666-0982-0D21-1260B2C8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B45BB0-92BE-88CD-AA52-A3F959F9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FB383-80C4-44AC-8267-EEE13EC54DA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0372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0A21B79-057A-D056-EE89-6CEA85BC4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0730AF84-2EDD-B0E7-5FA5-E2821F5C2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578A9AD-A88A-8865-1779-7B344389D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FB842-7BAC-44D0-B710-CFB261D842C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1430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FDAB3589-A438-B281-77D5-56C38EAE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2E80BC5B-0979-D5E3-50ED-5E0583CB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9202EEC1-EFAE-6E89-A449-7BEFA2693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8211B-7C90-4211-926D-E84500053FC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944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D29A0D-295A-AE6A-D78E-76F176618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A52D7D0F-C3CF-58F1-F896-255C7BF38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0BB75B32-55AB-94CB-AE6D-C7FF0BB7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719DC-2490-499A-AA0F-63720A92C54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9589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5AF08086-18D8-C51F-F4CE-0497DEDB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F9BD7E4C-764D-7EF1-1DC4-7748A5864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CB6CCA4E-E750-93AF-82D6-620372ED0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08D16-E175-420F-9012-978CC2AB334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2781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90E978B4-4555-A59D-FE1F-B020CEEA6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50227A4-4072-7C43-A7AF-8D55C22F2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3BEA5A0-08D3-EFEB-AE09-2E82D22D0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208D7-16D6-42AF-AAD6-EB6D0C914A0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307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C8B1F87A-05D2-A920-3841-A7C1102AC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95C6ED97-F8E4-7690-C17C-CBC813CF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0F745D6-67B7-F1E0-993E-229A3B6C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11D58-C116-4611-A74A-30352FC0A0A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230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1064C246-D8A2-6F24-F223-A974598577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7AE800B5-DE05-BAD9-D9A3-91E7EED601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D7B043-96CE-742B-466A-5CB25A545B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8DD40F-5F61-6089-0D6D-DB45F7EE6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AE4513-E20C-C608-BADC-C0713596D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B6225F6-A30B-498C-AA9E-CE9DAE0CD9E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89" r:id="rId1"/>
    <p:sldLayoutId id="2147489790" r:id="rId2"/>
    <p:sldLayoutId id="2147489791" r:id="rId3"/>
    <p:sldLayoutId id="2147489792" r:id="rId4"/>
    <p:sldLayoutId id="2147489793" r:id="rId5"/>
    <p:sldLayoutId id="2147489794" r:id="rId6"/>
    <p:sldLayoutId id="2147489795" r:id="rId7"/>
    <p:sldLayoutId id="2147489796" r:id="rId8"/>
    <p:sldLayoutId id="2147489797" r:id="rId9"/>
    <p:sldLayoutId id="2147489798" r:id="rId10"/>
    <p:sldLayoutId id="2147489799" r:id="rId11"/>
    <p:sldLayoutId id="2147489800" r:id="rId12"/>
    <p:sldLayoutId id="214748980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B726099-F952-8F98-012E-C02114CAAE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899592" y="1626768"/>
            <a:ext cx="5117113" cy="3604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64C8A9E-31E6-2897-3CDA-2CACE0AC9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495712" y="2996952"/>
            <a:ext cx="2425086" cy="22944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3 CuadroTexto">
            <a:extLst>
              <a:ext uri="{FF2B5EF4-FFF2-40B4-BE49-F238E27FC236}">
                <a16:creationId xmlns:a16="http://schemas.microsoft.com/office/drawing/2014/main" id="{7AD55DEB-C5E8-EBF9-6AC8-E0B6DBF0F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" y="5981278"/>
            <a:ext cx="8013700" cy="4000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000" b="1">
                <a:latin typeface="Comic Sans MS" panose="030F0702030302020204" pitchFamily="66" charset="0"/>
              </a:rPr>
              <a:t>COMUNIDAD PARROQUIAL CRISTO REDENTOR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6A97072-3DB0-243E-AE41-B069CAEF505A}"/>
              </a:ext>
            </a:extLst>
          </p:cNvPr>
          <p:cNvSpPr txBox="1"/>
          <p:nvPr/>
        </p:nvSpPr>
        <p:spPr>
          <a:xfrm>
            <a:off x="831502" y="548680"/>
            <a:ext cx="7700938" cy="702352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rebuchet MS"/>
              </a:rPr>
              <a:t> ¡SEÁIS TODOS BIENVENIDOS!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resucitó al tercer día,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>
                <a:latin typeface="Comic Sans MS" panose="030F0702030302020204" pitchFamily="66" charset="0"/>
              </a:rPr>
            </a:br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>
                <a:latin typeface="Comic Sans MS" panose="030F0702030302020204" pitchFamily="66" charset="0"/>
              </a:rPr>
              <a:t>					  Amén</a:t>
            </a:r>
            <a:r>
              <a:rPr lang="es-ES" altLang="es-ES" sz="160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CREDO de los apóstoles</a:t>
            </a:r>
            <a:endParaRPr lang="es-ES" altLang="es-ES" sz="3200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E5F0B158-A4F4-186C-0881-E1FE10DB071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u="sng" dirty="0">
              <a:solidFill>
                <a:srgbClr val="0054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itchFamily="66" charset="0"/>
              </a:rPr>
              <a:t>         </a:t>
            </a:r>
            <a:r>
              <a:rPr lang="es-ES" sz="2800" u="sng" dirty="0">
                <a:solidFill>
                  <a:srgbClr val="FFC000"/>
                </a:solidFill>
                <a:latin typeface="Comic Sans MS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itchFamily="66" charset="0"/>
              </a:rPr>
              <a:t>			</a:t>
            </a:r>
            <a:r>
              <a:rPr lang="es-ES" sz="3800" b="1" i="1" cap="small" dirty="0">
                <a:latin typeface="Comic Sans MS" pitchFamily="66" charset="0"/>
              </a:rPr>
              <a:t>Te rogamos óyenos</a:t>
            </a:r>
            <a:endParaRPr lang="es-ES" sz="3800" i="1" cap="small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476D4EA-ABAE-AF91-04CA-FDC882ED6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7" descr="telefonos">
            <a:extLst>
              <a:ext uri="{FF2B5EF4-FFF2-40B4-BE49-F238E27FC236}">
                <a16:creationId xmlns:a16="http://schemas.microsoft.com/office/drawing/2014/main" id="{916888E0-DC64-0D0D-0517-A56E83855C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34657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28139E7-CDE5-0554-BDC9-118361C7EC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24245" y="5407870"/>
            <a:ext cx="1409444" cy="133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642" y="116632"/>
            <a:ext cx="57038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2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ORACIÓN DE S. IGNACIO</a:t>
            </a:r>
            <a:endParaRPr lang="es-ES" altLang="es-ES" sz="32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692696"/>
            <a:ext cx="822960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Toma, Señor, y recibe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toda mi libertad, mi memoria,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mi entendimiento y mi voluntad.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Todo mi haber y poseer,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Tú me lo diste, a ti Señor, lo torno.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Todo es tuyo disponed a tu voluntad.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Dame tu amor, dame tu gracia,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que esta me basta.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3A759A-4276-4E91-A2D5-8E569FFDF5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90"/>
          <a:stretch/>
        </p:blipFill>
        <p:spPr bwMode="auto">
          <a:xfrm>
            <a:off x="6444208" y="838572"/>
            <a:ext cx="2592288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387513C-9672-6A00-D0A8-8A7182ED0F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380976"/>
            <a:ext cx="1437870" cy="136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C55547F0-6C64-3BB1-6BDF-40835A6EB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FFC000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FFC000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altLang="es-ES" sz="4000" dirty="0"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5392032-FCFE-1A8C-885F-A48264EEF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380976"/>
            <a:ext cx="1437870" cy="136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FEA95BB5-DD4E-0F78-21F5-479C0BB4B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765175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18435" name="3 CuadroTexto">
            <a:extLst>
              <a:ext uri="{FF2B5EF4-FFF2-40B4-BE49-F238E27FC236}">
                <a16:creationId xmlns:a16="http://schemas.microsoft.com/office/drawing/2014/main" id="{307EF6EB-60FA-7E3A-C0FD-149E64B08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9007" y="260648"/>
            <a:ext cx="63746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18436" name="Imagen 2">
            <a:extLst>
              <a:ext uri="{FF2B5EF4-FFF2-40B4-BE49-F238E27FC236}">
                <a16:creationId xmlns:a16="http://schemas.microsoft.com/office/drawing/2014/main" id="{98B01254-B55F-8FFE-9473-2C9438BF5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413"/>
            <a:ext cx="3093294" cy="1716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68C69D3-8CD4-BD75-1FD1-28A578590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364088" y="2610133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1">
            <a:extLst>
              <a:ext uri="{FF2B5EF4-FFF2-40B4-BE49-F238E27FC236}">
                <a16:creationId xmlns:a16="http://schemas.microsoft.com/office/drawing/2014/main" id="{B789EC13-F1DA-8656-D4D5-4EF64D09F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F183CDAA-E5FF-053E-763F-24BA8FA8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32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es-ES" altLang="es-ES" sz="32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7517866-963A-EE14-28D8-92FF1001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87971" y="681881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09EC0F3-8A1D-DE24-42D6-020D0EF3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646721" y="78740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412875"/>
            <a:ext cx="4176713" cy="3490913"/>
          </a:xfrm>
        </p:spPr>
        <p:txBody>
          <a:bodyPr/>
          <a:lstStyle/>
          <a:p>
            <a:pPr eaLnBrk="1" hangingPunct="1">
              <a:lnSpc>
                <a:spcPts val="5700"/>
              </a:lnSpc>
            </a:pPr>
            <a:r>
              <a:rPr lang="es-ES" altLang="es-ES" sz="4000" b="1" dirty="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425" y="260350"/>
            <a:ext cx="4857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058" y="968376"/>
            <a:ext cx="5038008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latin typeface="Comic Sans MS" panose="030F0702030302020204" pitchFamily="66" charset="0"/>
              </a:rPr>
              <a:t>Anunciamos tu muerte,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anose="030F0702030302020204" pitchFamily="66" charset="0"/>
              </a:rPr>
              <a:t>proclamamos tu Resurrección.</a:t>
            </a:r>
          </a:p>
          <a:p>
            <a:pPr marL="182880" indent="-182880"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EF6E9D4-4EC9-BE96-1E74-D53509A4B0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4974408"/>
            <a:ext cx="1870989" cy="1770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4773613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que  estás en el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en la         como en el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Danos hoy nuestro          de cada día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/>
            <a:r>
              <a:rPr lang="es-ES" altLang="es-ES" sz="2000" b="1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34950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18891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229870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178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 descr="F:\descarga.jpg">
            <a:extLst>
              <a:ext uri="{FF2B5EF4-FFF2-40B4-BE49-F238E27FC236}">
                <a16:creationId xmlns:a16="http://schemas.microsoft.com/office/drawing/2014/main" id="{ECF39FA5-46AC-7898-EB67-DBDC8799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846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1/3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0350"/>
            <a:ext cx="6840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CONMIGO PUEDES CONTAR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853A4-1B7C-9E1D-2053-D5EB6F41B1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221226" y="3988880"/>
            <a:ext cx="4432945" cy="751848"/>
          </a:xfrm>
          <a:prstGeom prst="rect">
            <a:avLst/>
          </a:prstGeom>
          <a:noFill/>
        </p:spPr>
      </p:pic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B23081B9-3E17-A922-0E0C-E1640F96D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CE4F9BD-1DE8-838A-2548-E7A7AD77A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113" y="836613"/>
            <a:ext cx="7559675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1C60A08-6B52-5461-EBE4-01CEAF91E7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11690" y="5085184"/>
            <a:ext cx="1750508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BDB890E-3D48-07DB-4876-0DAAE85B3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908050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Daos fraternalmente la paz </a:t>
            </a:r>
            <a:endParaRPr lang="es-ES" sz="28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4579" name="3 CuadroTexto">
            <a:extLst>
              <a:ext uri="{FF2B5EF4-FFF2-40B4-BE49-F238E27FC236}">
                <a16:creationId xmlns:a16="http://schemas.microsoft.com/office/drawing/2014/main" id="{E2A89EC3-66F0-4601-1ABF-CAE165B68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063" y="261938"/>
            <a:ext cx="45862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24580" name="Imagen 3" descr="Forma&#10;&#10;Descripción generada automáticamente">
            <a:extLst>
              <a:ext uri="{FF2B5EF4-FFF2-40B4-BE49-F238E27FC236}">
                <a16:creationId xmlns:a16="http://schemas.microsoft.com/office/drawing/2014/main" id="{4F156C9A-D9E7-82AB-CD74-935D8494B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88" y="4005263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E2629A26-3DA2-1264-D1CF-D2E39AA10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4005263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agen 7" descr="Forma&#10;&#10;Descripción generada automáticamente">
            <a:extLst>
              <a:ext uri="{FF2B5EF4-FFF2-40B4-BE49-F238E27FC236}">
                <a16:creationId xmlns:a16="http://schemas.microsoft.com/office/drawing/2014/main" id="{EA7BBF44-41D9-2D97-ACD0-413DF58B6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005263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799025"/>
            <a:ext cx="7452320" cy="499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94986"/>
            <a:ext cx="7345065" cy="782637"/>
          </a:xfrm>
        </p:spPr>
        <p:txBody>
          <a:bodyPr/>
          <a:lstStyle/>
          <a:p>
            <a:pPr algn="r" eaLnBrk="1" hangingPunct="1"/>
            <a:r>
              <a:rPr lang="es-ES_tradnl" altLang="es-ES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PARA EL QUE NUNCA LA DIO</a:t>
            </a:r>
            <a:endParaRPr lang="es-ES" altLang="es-ES" b="1" u="sng" dirty="0">
              <a:solidFill>
                <a:srgbClr val="FFC000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20" y="154894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11FBA-B2BD-15C0-C8A0-0B15AE97A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84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49804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78D589-AB88-DFCC-C711-1600B625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5">
            <a:extLst>
              <a:ext uri="{FF2B5EF4-FFF2-40B4-BE49-F238E27FC236}">
                <a16:creationId xmlns:a16="http://schemas.microsoft.com/office/drawing/2014/main" id="{B65EA713-4F86-A8D1-FD2F-83B5C6077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81075"/>
            <a:ext cx="7777162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ts val="1200"/>
              </a:spcBef>
            </a:pPr>
            <a:r>
              <a:rPr lang="es-ES" alt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 eaLnBrk="1" hangingPunct="1"/>
            <a:r>
              <a:rPr lang="es-ES" altLang="es-ES" sz="3200" dirty="0"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8AB53-1D0A-EC78-937C-97BB662E4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2">
            <a:extLst>
              <a:ext uri="{FF2B5EF4-FFF2-40B4-BE49-F238E27FC236}">
                <a16:creationId xmlns:a16="http://schemas.microsoft.com/office/drawing/2014/main" id="{CA972AAF-734C-A1C5-7371-C9D074E29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31108"/>
            <a:ext cx="299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san Lucas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A36949-BC67-CAC1-51E5-A1CE79144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692696"/>
            <a:ext cx="8424936" cy="1224136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dirty="0">
                <a:latin typeface="Comic Sans MS" pitchFamily="66" charset="0"/>
              </a:rPr>
              <a:t>Mis ojos han visto a tu Salvador.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664CBB3-2CCF-0FFA-FE20-6F9663B0E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19250"/>
            <a:ext cx="4482128" cy="42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 descr="Imagen que contiene Calendario&#10;&#10;Descripción generada automáticamente">
            <a:extLst>
              <a:ext uri="{FF2B5EF4-FFF2-40B4-BE49-F238E27FC236}">
                <a16:creationId xmlns:a16="http://schemas.microsoft.com/office/drawing/2014/main" id="{34E27A03-79DF-6D68-0494-31CB53D4B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942" y="1546994"/>
            <a:ext cx="3365538" cy="477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295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4 Rectángulo">
            <a:extLst>
              <a:ext uri="{FF2B5EF4-FFF2-40B4-BE49-F238E27FC236}">
                <a16:creationId xmlns:a16="http://schemas.microsoft.com/office/drawing/2014/main" id="{19C02E64-0599-0EB8-D46F-891D86297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919163"/>
            <a:ext cx="7566025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Haznos fieles a ti, fieles a tu Palabra, 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 a tu voz, a tu voluntad,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 a tu evangelio, a la Buena Noticia; 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haznos fieles como eres Tú. 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Fieles, fieles, cuando es de día y de noche también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fieles, fieles, a tu lado, contigo, por ti y para ti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en la calma y en la tempestad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endParaRPr lang="es-ES" altLang="es-ES" sz="20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OH, OH, OH, OH, OH…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OH, OH, OH, OH, OH…</a:t>
            </a:r>
            <a:r>
              <a:rPr lang="es-ES" altLang="es-ES" sz="1800" i="1" dirty="0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0723" name="6 CuadroTexto">
            <a:extLst>
              <a:ext uri="{FF2B5EF4-FFF2-40B4-BE49-F238E27FC236}">
                <a16:creationId xmlns:a16="http://schemas.microsoft.com/office/drawing/2014/main" id="{A775B780-89D5-1C01-3D90-B8B93F3B8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1/3</a:t>
            </a:r>
          </a:p>
        </p:txBody>
      </p:sp>
      <p:sp>
        <p:nvSpPr>
          <p:cNvPr id="30724" name="3 CuadroTexto">
            <a:extLst>
              <a:ext uri="{FF2B5EF4-FFF2-40B4-BE49-F238E27FC236}">
                <a16:creationId xmlns:a16="http://schemas.microsoft.com/office/drawing/2014/main" id="{97AB91A6-E450-7C58-C139-ED96114BF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19063"/>
            <a:ext cx="5689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FIELES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25" name="Picture 8" descr="110 ideas de FANO | catequesis, dibujos fano, catolico">
            <a:extLst>
              <a:ext uri="{FF2B5EF4-FFF2-40B4-BE49-F238E27FC236}">
                <a16:creationId xmlns:a16="http://schemas.microsoft.com/office/drawing/2014/main" id="{D9C24DC2-9CEB-1B03-3353-67A5B5C78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3035300"/>
            <a:ext cx="4111625" cy="392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10" descr="corazon-imagen-animada-0861">
            <a:extLst>
              <a:ext uri="{FF2B5EF4-FFF2-40B4-BE49-F238E27FC236}">
                <a16:creationId xmlns:a16="http://schemas.microsoft.com/office/drawing/2014/main" id="{04D9B523-33B7-C54C-A48A-B24129C9A3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094163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Rectángulo">
            <a:extLst>
              <a:ext uri="{FF2B5EF4-FFF2-40B4-BE49-F238E27FC236}">
                <a16:creationId xmlns:a16="http://schemas.microsoft.com/office/drawing/2014/main" id="{BCD838C3-946A-E613-7EFE-F3C51D761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503238"/>
            <a:ext cx="75660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endParaRPr lang="es-ES" altLang="es-ES" sz="20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Haznos fieles al Sur, fieles a los pequeños, 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 en la lucha por un mundo mejor,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 a los pobres, a los excluidos;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haznos fieles como eres Tú. 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endParaRPr lang="es-ES" altLang="es-ES" sz="20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Fieles, fieles, cuando es de día y de noche también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fieles, fieles, a tu lado, contigo, por ti y para ti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en la calma y en la tempestad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endParaRPr lang="es-ES" altLang="es-ES" sz="1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  <a:cs typeface="Times New Roman" panose="02020603050405020304" pitchFamily="18" charset="0"/>
              </a:rPr>
              <a:t>OH, OH, OH, OH, OH…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  <a:cs typeface="Times New Roman" panose="02020603050405020304" pitchFamily="18" charset="0"/>
              </a:rPr>
              <a:t>OH, OH, OH, OH, OH…</a:t>
            </a:r>
          </a:p>
          <a:p>
            <a:pPr algn="just" eaLnBrk="1" hangingPunct="1"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es-ES" altLang="es-ES" sz="1800" i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s-ES" altLang="es-ES" sz="1800" i="1" dirty="0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1747" name="6 CuadroTexto">
            <a:extLst>
              <a:ext uri="{FF2B5EF4-FFF2-40B4-BE49-F238E27FC236}">
                <a16:creationId xmlns:a16="http://schemas.microsoft.com/office/drawing/2014/main" id="{8F0BD296-318C-6BDD-6360-76E8878DA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31748" name="Picture 8" descr="110 ideas de FANO | catequesis, dibujos fano, catolico">
            <a:extLst>
              <a:ext uri="{FF2B5EF4-FFF2-40B4-BE49-F238E27FC236}">
                <a16:creationId xmlns:a16="http://schemas.microsoft.com/office/drawing/2014/main" id="{910C7C70-568F-7CC4-273E-500ACF248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997200"/>
            <a:ext cx="4110038" cy="392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10" descr="corazon-imagen-animada-0861">
            <a:extLst>
              <a:ext uri="{FF2B5EF4-FFF2-40B4-BE49-F238E27FC236}">
                <a16:creationId xmlns:a16="http://schemas.microsoft.com/office/drawing/2014/main" id="{AE8C8CF9-75FE-A858-F7CD-F9144A6C98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50" y="4149725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4 Rectángulo">
            <a:extLst>
              <a:ext uri="{FF2B5EF4-FFF2-40B4-BE49-F238E27FC236}">
                <a16:creationId xmlns:a16="http://schemas.microsoft.com/office/drawing/2014/main" id="{4935B53A-22B0-33F2-C896-19FC03682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503238"/>
            <a:ext cx="7566025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endParaRPr lang="es-ES" altLang="es-ES" sz="20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Haznos fieles a Ti, fieles a tu cuerpo, 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 a tu sangre, a la comunión,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 sin complejos, fieles apasionados; 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haznos fieles como eres Tú (bis)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000" b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Fieles, fieles, cuando es de día y de noche también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fieles, fieles, a tu lado, contigo, por ti y para ti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en la calma y en la tempestad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000" b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OH, OH, OH, OH, OH…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OH, OH, OH, OH, OH…</a:t>
            </a:r>
          </a:p>
          <a:p>
            <a:pPr algn="just" eaLnBrk="1" hangingPunct="1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s-ES" altLang="es-ES" sz="1800" i="1" dirty="0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2771" name="6 CuadroTexto">
            <a:extLst>
              <a:ext uri="{FF2B5EF4-FFF2-40B4-BE49-F238E27FC236}">
                <a16:creationId xmlns:a16="http://schemas.microsoft.com/office/drawing/2014/main" id="{10FB954F-F262-1C6D-06CD-0D1057748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32772" name="Picture 8" descr="110 ideas de FANO | catequesis, dibujos fano, catolico">
            <a:extLst>
              <a:ext uri="{FF2B5EF4-FFF2-40B4-BE49-F238E27FC236}">
                <a16:creationId xmlns:a16="http://schemas.microsoft.com/office/drawing/2014/main" id="{30701CB7-7278-9DEB-7015-7D79CC5CF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3035300"/>
            <a:ext cx="4111625" cy="392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4C804F31-6E4F-E28D-1EF6-E525E64FEF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563" y="4149725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ea typeface="+mn-ea"/>
                <a:cs typeface="+mn-cs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A2FC2F0-5D34-16E5-297E-45CB23CC5D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499739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8E0D5F1C-EBEC-02FC-7109-0C169E7FB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C9FCC2B-152F-313F-E63E-749C042B16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613908"/>
            <a:ext cx="4432945" cy="751848"/>
          </a:xfrm>
          <a:prstGeom prst="rect">
            <a:avLst/>
          </a:prstGeom>
          <a:noFill/>
        </p:spPr>
      </p:pic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5207000"/>
            <a:ext cx="1792287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4 CuadroTexto">
            <a:extLst>
              <a:ext uri="{FF2B5EF4-FFF2-40B4-BE49-F238E27FC236}">
                <a16:creationId xmlns:a16="http://schemas.microsoft.com/office/drawing/2014/main" id="{A22D7295-9D8F-23E3-1A47-8E3A8C72D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BCE112DA-745B-45BA-8739-9E44E7A88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88640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4FFC08F9-3984-8D18-7F25-0830C59B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013176"/>
            <a:ext cx="3673475" cy="52228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7A15934-0F6E-E853-D30B-83EC38E74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62676" y="5503567"/>
            <a:ext cx="1293854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88913"/>
            <a:ext cx="7488882" cy="796925"/>
          </a:xfrm>
        </p:spPr>
        <p:txBody>
          <a:bodyPr/>
          <a:lstStyle/>
          <a:p>
            <a:pPr algn="r"/>
            <a:r>
              <a:rPr lang="es-ES_tradnl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AVE MARÍA </a:t>
            </a:r>
            <a:endParaRPr lang="es-ES" altLang="es-ES" sz="4400" b="1" u="sng" dirty="0">
              <a:solidFill>
                <a:srgbClr val="FFC000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08050"/>
            <a:ext cx="8389938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Tantas cosas en la vida nos ofrecen plenitud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nos son más que mentiras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que desgastan la inquietud.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Tú has llenado mi existencia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al quererme de verdad.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Yo quisiera, Madre buena,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amarte más.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3074" name="Picture 2" descr="MARÍA, MADRE DE DIOS! - Parroquia Patriarca San José">
            <a:extLst>
              <a:ext uri="{FF2B5EF4-FFF2-40B4-BE49-F238E27FC236}">
                <a16:creationId xmlns:a16="http://schemas.microsoft.com/office/drawing/2014/main" id="{9E8FA66C-236D-0D11-EA91-A1ED673F3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653" y="1484923"/>
            <a:ext cx="3454324" cy="518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estrella-imagen-animada-0093">
            <a:extLst>
              <a:ext uri="{FF2B5EF4-FFF2-40B4-BE49-F238E27FC236}">
                <a16:creationId xmlns:a16="http://schemas.microsoft.com/office/drawing/2014/main" id="{F2EA5FF6-AB10-E30B-9EA6-379363790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3E6C5A42-6195-FDA0-C4B0-7A9EE99D2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1197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En silencio escuchabas la palabra de Jesús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la hacías pan de vida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meditando en tu interior.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La semilla que ha caído ya germina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ya está en flor.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Con el corazón en fiesta, cantaré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A8690411-43BC-C562-4FAF-6C33C8AC9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4" y="1698625"/>
            <a:ext cx="3311971" cy="49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DC8191C8-6EB2-3E47-A246-994FFCE0F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7" y="2924944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8324935D-11DA-10A1-D5CB-48D48107B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7301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59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que yo era muy niño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 estado junto a mí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guiado de tu mano,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aprendí a decir sí.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calor de la esperanza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nunca se enfrió mi fe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en la noche más oscura fuiste luz.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F552408A-5EEC-955B-9D67-B15BB649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022276" cy="4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BF546873-3EA9-9A83-73E1-912BF8EE0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D0FB1351-C80A-286F-9651-F0F19E2DE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281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915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223" y="332656"/>
            <a:ext cx="8389937" cy="559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me dejes, Madre mía,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 conmigo al caminar.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Quiero compartir mi vida y crear fraternidad.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Muchas cosas en nosotros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 el fruto de tu amor.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plegaria más sencilla cantaré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b="1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 María, Ave María</a:t>
            </a:r>
          </a:p>
          <a:p>
            <a:pPr>
              <a:buNone/>
            </a:pPr>
            <a:r>
              <a:rPr lang="es-ES" sz="2600" b="1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Ave María, Ave María</a:t>
            </a: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8E3824D8-5B55-E7C3-8FA1-AD8E58FC0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8909"/>
            <a:ext cx="2904975" cy="43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62BE5CD0-B4E8-2F1B-D2BA-0333F37D3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445707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6E016C68-D299-D5CF-598C-30F47C7CD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0124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868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621" y="1269204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96" y="20682"/>
            <a:ext cx="8229600" cy="1371600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rgbClr val="FFC000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2138283" y="3528423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3622910" y="3105294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55AD45A-6E68-ABEF-7D74-625F6D2576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071542" y="2924025"/>
            <a:ext cx="2649582" cy="2506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ángulo 3">
            <a:extLst>
              <a:ext uri="{FF2B5EF4-FFF2-40B4-BE49-F238E27FC236}">
                <a16:creationId xmlns:a16="http://schemas.microsoft.com/office/drawing/2014/main" id="{37A0EFD1-CF61-8AA6-8C4E-B1BA41CE0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797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clama día y noche por su libertad,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permanece en la oscura tiniebla,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del hambre, el odio y la guerra.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6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2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es-ES" altLang="es-ES" sz="16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16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20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20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endParaRPr lang="es-ES" altLang="es-ES" sz="2000"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8195" name="CuadroTexto 4">
            <a:extLst>
              <a:ext uri="{FF2B5EF4-FFF2-40B4-BE49-F238E27FC236}">
                <a16:creationId xmlns:a16="http://schemas.microsoft.com/office/drawing/2014/main" id="{71A1EC72-4ED2-9FC3-91B2-363BEF0D7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9EB00BF-49BD-E3C0-8684-00B8D694FA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4997390" y="3413266"/>
            <a:ext cx="4432945" cy="751848"/>
          </a:xfrm>
          <a:prstGeom prst="rect">
            <a:avLst/>
          </a:prstGeom>
          <a:noFill/>
        </p:spPr>
      </p:pic>
      <p:pic>
        <p:nvPicPr>
          <p:cNvPr id="8197" name="Picture 6" descr="Mundo Positivo - Home | Facebook">
            <a:extLst>
              <a:ext uri="{FF2B5EF4-FFF2-40B4-BE49-F238E27FC236}">
                <a16:creationId xmlns:a16="http://schemas.microsoft.com/office/drawing/2014/main" id="{4D277022-EE44-862E-D69B-8EBF13B82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BCE4084-EB23-D23D-2902-9FBD2C7BEA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613908"/>
            <a:ext cx="4432945" cy="751848"/>
          </a:xfrm>
          <a:prstGeom prst="rect">
            <a:avLst/>
          </a:prstGeom>
          <a:noFill/>
        </p:spPr>
      </p:pic>
      <p:pic>
        <p:nvPicPr>
          <p:cNvPr id="819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68C0CCA-D1B6-3953-D147-65EB230D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13338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">
            <a:extLst>
              <a:ext uri="{FF2B5EF4-FFF2-40B4-BE49-F238E27FC236}">
                <a16:creationId xmlns:a16="http://schemas.microsoft.com/office/drawing/2014/main" id="{4F61F9FC-0092-7628-63E8-376EEE73D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88913"/>
            <a:ext cx="894907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2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IV DOMINGO DEL TIEMPO ORDINARIO</a:t>
            </a:r>
          </a:p>
          <a:p>
            <a:pPr algn="ctr"/>
            <a:r>
              <a:rPr lang="es-ES" altLang="es-ES" sz="35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Jornada mundial de la vida consagrada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D0B1541-C1AD-61FE-F86C-E5C39C8545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52171" y="5194150"/>
            <a:ext cx="1558938" cy="147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67F455A-7CE3-9079-8A08-2B9957A324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290"/>
          <a:stretch/>
        </p:blipFill>
        <p:spPr>
          <a:xfrm>
            <a:off x="450277" y="1484784"/>
            <a:ext cx="4697787" cy="3528392"/>
          </a:xfrm>
          <a:prstGeom prst="rect">
            <a:avLst/>
          </a:prstGeom>
        </p:spPr>
      </p:pic>
      <p:pic>
        <p:nvPicPr>
          <p:cNvPr id="5" name="Imagen 4" descr="Imagen que contiene Calendario&#10;&#10;Descripción generada automáticamente">
            <a:extLst>
              <a:ext uri="{FF2B5EF4-FFF2-40B4-BE49-F238E27FC236}">
                <a16:creationId xmlns:a16="http://schemas.microsoft.com/office/drawing/2014/main" id="{4A340C88-18FF-8AF9-62F2-22B1A1409F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926" y="1457682"/>
            <a:ext cx="3365538" cy="4779630"/>
          </a:xfrm>
          <a:prstGeom prst="rect">
            <a:avLst/>
          </a:prstGeom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652DFF12-BADF-3FAC-0A8A-9312FF61F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48880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4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36B7389-774E-8828-6D7F-8657F9AE2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450" y="44624"/>
            <a:ext cx="8229600" cy="871537"/>
          </a:xfrm>
        </p:spPr>
        <p:txBody>
          <a:bodyPr/>
          <a:lstStyle/>
          <a:p>
            <a:pPr algn="r" eaLnBrk="1" hangingPunct="1"/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419848D2-D38F-CDDE-0253-BEDFF8F3D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8144" y="4437112"/>
            <a:ext cx="2745133" cy="2304256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EF8DB19-C226-D917-801A-892BDC3BEF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124744"/>
            <a:ext cx="8567737" cy="5026766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PRIMERA LECTURA</a:t>
            </a:r>
            <a:r>
              <a:rPr lang="es-ES_tradnl" sz="2800" b="1" dirty="0">
                <a:latin typeface="Comic Sans MS" pitchFamily="66" charset="0"/>
              </a:rPr>
              <a:t>: </a:t>
            </a:r>
            <a:r>
              <a:rPr lang="es-ES" sz="2800" b="1" dirty="0">
                <a:solidFill>
                  <a:srgbClr val="FFC000"/>
                </a:solidFill>
                <a:latin typeface="Comic Sans MS" pitchFamily="66" charset="0"/>
              </a:rPr>
              <a:t>Profecía de Malaquías.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8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500" b="1" dirty="0">
                <a:solidFill>
                  <a:srgbClr val="FFC000"/>
                </a:solidFill>
                <a:latin typeface="Comic Sans MS" pitchFamily="66" charset="0"/>
              </a:rPr>
              <a:t>El Señor, Dios del universo, él es el Rey de la gloria.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dirty="0">
              <a:solidFill>
                <a:srgbClr val="339933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SEGUNDA LECTURA:</a:t>
            </a:r>
            <a:r>
              <a:rPr lang="es-ES_tradnl" sz="2800" b="1" dirty="0"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FFC000"/>
                </a:solidFill>
                <a:latin typeface="Comic Sans MS" pitchFamily="66" charset="0"/>
              </a:rPr>
              <a:t>Libro de los Hechos de los Apóstoles</a:t>
            </a:r>
            <a:r>
              <a:rPr lang="es-ES_tradnl" sz="2800" b="1" dirty="0">
                <a:solidFill>
                  <a:srgbClr val="FFC000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6CBC01D-2090-6816-DAFB-C1CFAE8E6D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5536" y="4986201"/>
            <a:ext cx="1872208" cy="177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CBD94E4C-FB03-2719-5AFF-E0FB41BDC41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288" y="1052512"/>
            <a:ext cx="3888680" cy="41766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Cristo vive dentro de ti,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Ale-luya,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Alelu</a:t>
            </a:r>
            <a:r>
              <a:rPr lang="es-ES" altLang="es-ES" sz="2400" b="1" dirty="0">
                <a:latin typeface="Comic Sans MS" panose="030F0702030302020204" pitchFamily="66" charset="0"/>
              </a:rPr>
              <a:t>-u-ya.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s-ES" altLang="es-ES" sz="900" b="1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Cristo vive dentro de ti,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y entre nosotros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Ale-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lu</a:t>
            </a:r>
            <a:r>
              <a:rPr lang="es-ES" altLang="es-ES" sz="2400" b="1" dirty="0">
                <a:latin typeface="Comic Sans MS" panose="030F0702030302020204" pitchFamily="66" charset="0"/>
              </a:rPr>
              <a:t>-ya.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s-ES" altLang="es-ES" sz="2400" b="1" dirty="0">
              <a:latin typeface="Comic Sans MS" panose="030F0702030302020204" pitchFamily="66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63854A6F-EDF1-19EA-8159-95BE6BD26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591" y="260350"/>
            <a:ext cx="4761584" cy="660400"/>
          </a:xfrm>
        </p:spPr>
        <p:txBody>
          <a:bodyPr/>
          <a:lstStyle/>
          <a:p>
            <a:pPr eaLnBrk="1" hangingPunct="1"/>
            <a:r>
              <a:rPr lang="es-ES" altLang="es-ES" sz="40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CRISTO VIVE</a:t>
            </a:r>
          </a:p>
        </p:txBody>
      </p:sp>
      <p:pic>
        <p:nvPicPr>
          <p:cNvPr id="13316" name="Imagen 3" descr="Imagen que contiene Calendario&#10;&#10;Descripción generada automáticamente">
            <a:extLst>
              <a:ext uri="{FF2B5EF4-FFF2-40B4-BE49-F238E27FC236}">
                <a16:creationId xmlns:a16="http://schemas.microsoft.com/office/drawing/2014/main" id="{6F6C9DAD-7669-2675-5727-0C23C0F01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8" t="12070" r="2821" b="7948"/>
          <a:stretch>
            <a:fillRect/>
          </a:stretch>
        </p:blipFill>
        <p:spPr bwMode="auto">
          <a:xfrm>
            <a:off x="4283968" y="1225202"/>
            <a:ext cx="4761584" cy="3931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2">
            <a:extLst>
              <a:ext uri="{FF2B5EF4-FFF2-40B4-BE49-F238E27FC236}">
                <a16:creationId xmlns:a16="http://schemas.microsoft.com/office/drawing/2014/main" id="{98111B0D-1C43-390B-D68F-63DBD1D0E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31108"/>
            <a:ext cx="299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b="1" dirty="0">
                <a:solidFill>
                  <a:srgbClr val="FFC000"/>
                </a:solidFill>
                <a:latin typeface="Comic Sans MS" panose="030F0702030302020204" pitchFamily="66" charset="0"/>
              </a:rPr>
              <a:t>san Lucas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CAD7D-2997-8081-40EC-DFADC70D4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764704"/>
            <a:ext cx="8424936" cy="1224136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dirty="0">
                <a:latin typeface="Comic Sans MS" pitchFamily="66" charset="0"/>
              </a:rPr>
              <a:t>Mis ojos han visto a tu Salvador.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5C081CA-B078-63EF-1548-03A3C07DC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19250"/>
            <a:ext cx="4482128" cy="42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 descr="Imagen que contiene Calendario&#10;&#10;Descripción generada automáticamente">
            <a:extLst>
              <a:ext uri="{FF2B5EF4-FFF2-40B4-BE49-F238E27FC236}">
                <a16:creationId xmlns:a16="http://schemas.microsoft.com/office/drawing/2014/main" id="{2C4EE457-A639-0CDF-4CD8-0D69D1CA7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942" y="1546994"/>
            <a:ext cx="3365538" cy="47796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12853</TotalTime>
  <Words>1850</Words>
  <Application>Microsoft Office PowerPoint</Application>
  <PresentationFormat>Presentación en pantalla (4:3)</PresentationFormat>
  <Paragraphs>292</Paragraphs>
  <Slides>35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8" baseType="lpstr">
      <vt:lpstr>Arial</vt:lpstr>
      <vt:lpstr>Baskerville Old Face</vt:lpstr>
      <vt:lpstr>Bodoni MT Black</vt:lpstr>
      <vt:lpstr>Calibri</vt:lpstr>
      <vt:lpstr>Calibri Light</vt:lpstr>
      <vt:lpstr>Century Gothic</vt:lpstr>
      <vt:lpstr>Comic Sans MS</vt:lpstr>
      <vt:lpstr>Times New Roman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CRISTO VIVE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AVE MARÍA 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1049</cp:revision>
  <dcterms:created xsi:type="dcterms:W3CDTF">2008-10-09T14:11:57Z</dcterms:created>
  <dcterms:modified xsi:type="dcterms:W3CDTF">2025-01-26T20:06:53Z</dcterms:modified>
</cp:coreProperties>
</file>