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7"/>
  </p:notesMasterIdLst>
  <p:sldIdLst>
    <p:sldId id="379" r:id="rId2"/>
    <p:sldId id="1354" r:id="rId3"/>
    <p:sldId id="956" r:id="rId4"/>
    <p:sldId id="957" r:id="rId5"/>
    <p:sldId id="1338" r:id="rId6"/>
    <p:sldId id="1346" r:id="rId7"/>
    <p:sldId id="1456" r:id="rId8"/>
    <p:sldId id="1348" r:id="rId9"/>
    <p:sldId id="1297" r:id="rId10"/>
    <p:sldId id="1207" r:id="rId11"/>
    <p:sldId id="1424" r:id="rId12"/>
    <p:sldId id="1380" r:id="rId13"/>
    <p:sldId id="1021" r:id="rId14"/>
    <p:sldId id="1329" r:id="rId15"/>
    <p:sldId id="1023" r:id="rId16"/>
    <p:sldId id="1024" r:id="rId17"/>
    <p:sldId id="1301" r:id="rId18"/>
    <p:sldId id="1026" r:id="rId19"/>
    <p:sldId id="1027" r:id="rId20"/>
    <p:sldId id="1028" r:id="rId21"/>
    <p:sldId id="1029" r:id="rId22"/>
    <p:sldId id="1437" r:id="rId23"/>
    <p:sldId id="1413" r:id="rId24"/>
    <p:sldId id="1414" r:id="rId25"/>
    <p:sldId id="1032" r:id="rId26"/>
    <p:sldId id="1457" r:id="rId27"/>
    <p:sldId id="1366" r:id="rId28"/>
    <p:sldId id="1367" r:id="rId29"/>
    <p:sldId id="1368" r:id="rId30"/>
    <p:sldId id="1319" r:id="rId31"/>
    <p:sldId id="1036" r:id="rId32"/>
    <p:sldId id="1458" r:id="rId33"/>
    <p:sldId id="1343" r:id="rId34"/>
    <p:sldId id="1429" r:id="rId35"/>
    <p:sldId id="1423" r:id="rId36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006600"/>
    <a:srgbClr val="005400"/>
    <a:srgbClr val="000000"/>
    <a:srgbClr val="004200"/>
    <a:srgbClr val="0080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482" autoAdjust="0"/>
    <p:restoredTop sz="94444" autoAdjust="0"/>
  </p:normalViewPr>
  <p:slideViewPr>
    <p:cSldViewPr>
      <p:cViewPr varScale="1">
        <p:scale>
          <a:sx n="77" d="100"/>
          <a:sy n="77" d="100"/>
        </p:scale>
        <p:origin x="99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90C0F8F-04A0-F6DB-EDF1-A6A96665C5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146B491E-D6EC-19E1-8D6F-A5081F1AFD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6A5549EC-C3A3-4AB1-8872-1A6767F72D41}" type="datetimeFigureOut">
              <a:rPr lang="es-ES"/>
              <a:pPr>
                <a:defRPr/>
              </a:pPr>
              <a:t>14/02/2025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D9993FCF-535F-754B-37DF-08C6BFF54A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16ED67CA-C263-DE71-2002-A18AC2D37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74992E6B-B55F-D4A8-D864-38D1E128AC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666512A-94D1-C9B0-C725-CA43326B0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AAD9C97-CAEF-4729-B821-AA0B400B8E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857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FF0EFEA3-4154-5497-E6CC-70ECEE595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0F73458E-61B9-DFC1-09C8-FA677A073D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A01E6CA7-25C0-3CD7-CD0F-2FF379371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13E1AEE4-2ACD-4195-B8C6-FD1CFD85EE31}" type="slidenum">
              <a:rPr lang="es-ES" altLang="es-ES" smtClean="0">
                <a:latin typeface="Arial" panose="020B0604020202020204" pitchFamily="34" charset="0"/>
              </a:rPr>
              <a:pPr/>
              <a:t>8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B4ABB-D0D1-5076-7B47-663C1FE3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8DA4D68F-5210-A343-DBD0-B577558EB7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D2807F17-EEBE-48C7-3EB4-CC93F0B2E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22513CE5-002D-92B7-1704-9866B8A1F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32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457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3B3F18-875F-4D80-008C-28758B8EF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0E2536-5FF7-6E56-9FCB-7D7264595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8DCFF8-52F1-1EA6-A61C-6B886DD9D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AEEA6-D5FC-4FD8-A9A8-47FFCAA7473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5291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62CD2C-42BF-C638-0408-DE5DEF96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32A217-355E-9EC9-FCB9-B307171D0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67ED90-6E9F-5782-3819-51D7E430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2A600-056B-4AFB-9C9B-63FFCCDB956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446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75E327-97B4-8FF6-6C83-8FB40346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027E6F-47BB-262A-EADD-E38F65D9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28E802-D434-4220-2E32-31A71EA2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FD9C8-CD7A-426E-B4AD-8EE4C03298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51793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D5EAC8C-EBBF-0C65-3E8C-DBDB0CE22A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E63D799-74A2-74B6-7552-FF209E327C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6EF9A-D7EA-4D95-AD7F-59CE3CE0F64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2EC4927F-909C-ACB8-51BA-42431964B42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1663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D6E2FAE-9806-7D90-EF7C-3AF4F75141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32EA18F-9A1C-F3BB-21CA-F85D8F128A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512B7-EEDC-4E8C-8B32-8DD51AC2FFF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2C2BA62-2F81-2669-3416-20DF9C09FCA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44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18AE95-BB7D-F176-F411-0C5931C3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FBAD9D-C774-8FAD-3A1A-45558779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E8FA60-8DAA-8EF7-362C-ED5B69CC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35DF0-7EEF-44D3-9F0F-916D774254C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040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34E65C-ACC7-0989-8D96-DF340BC9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B0D174-C666-0982-0D21-1260B2C8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B45BB0-92BE-88CD-AA52-A3F959F9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FB383-80C4-44AC-8267-EEE13EC54DA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0372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0A21B79-057A-D056-EE89-6CEA85BC4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0730AF84-2EDD-B0E7-5FA5-E2821F5C2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578A9AD-A88A-8865-1779-7B344389D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FB842-7BAC-44D0-B710-CFB261D842C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1430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FDAB3589-A438-B281-77D5-56C38EAE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2E80BC5B-0979-D5E3-50ED-5E0583CB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9202EEC1-EFAE-6E89-A449-7BEFA2693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8211B-7C90-4211-926D-E84500053FC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944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D29A0D-295A-AE6A-D78E-76F176618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A52D7D0F-C3CF-58F1-F896-255C7BF38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0BB75B32-55AB-94CB-AE6D-C7FF0BB7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719DC-2490-499A-AA0F-63720A92C54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9589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5AF08086-18D8-C51F-F4CE-0497DEDB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F9BD7E4C-764D-7EF1-1DC4-7748A5864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CB6CCA4E-E750-93AF-82D6-620372ED0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08D16-E175-420F-9012-978CC2AB334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2781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90E978B4-4555-A59D-FE1F-B020CEEA6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50227A4-4072-7C43-A7AF-8D55C22F2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3BEA5A0-08D3-EFEB-AE09-2E82D22D0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208D7-16D6-42AF-AAD6-EB6D0C914A0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307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C8B1F87A-05D2-A920-3841-A7C1102AC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95C6ED97-F8E4-7690-C17C-CBC813CF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0F745D6-67B7-F1E0-993E-229A3B6C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11D58-C116-4611-A74A-30352FC0A0A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230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1064C246-D8A2-6F24-F223-A974598577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7AE800B5-DE05-BAD9-D9A3-91E7EED601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D7B043-96CE-742B-466A-5CB25A545B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8DD40F-5F61-6089-0D6D-DB45F7EE6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AE4513-E20C-C608-BADC-C0713596D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B6225F6-A30B-498C-AA9E-CE9DAE0CD9E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89" r:id="rId1"/>
    <p:sldLayoutId id="2147489790" r:id="rId2"/>
    <p:sldLayoutId id="2147489791" r:id="rId3"/>
    <p:sldLayoutId id="2147489792" r:id="rId4"/>
    <p:sldLayoutId id="2147489793" r:id="rId5"/>
    <p:sldLayoutId id="2147489794" r:id="rId6"/>
    <p:sldLayoutId id="2147489795" r:id="rId7"/>
    <p:sldLayoutId id="2147489796" r:id="rId8"/>
    <p:sldLayoutId id="2147489797" r:id="rId9"/>
    <p:sldLayoutId id="2147489798" r:id="rId10"/>
    <p:sldLayoutId id="2147489799" r:id="rId11"/>
    <p:sldLayoutId id="2147489800" r:id="rId12"/>
    <p:sldLayoutId id="214748980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79512" y="125981"/>
            <a:ext cx="8838762" cy="1264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" altLang="es-ES" sz="2000" b="1" dirty="0">
                <a:solidFill>
                  <a:srgbClr val="0033CC"/>
                </a:solidFill>
                <a:latin typeface="Comic Sans MS" panose="030F0702030302020204" pitchFamily="66" charset="0"/>
              </a:rPr>
              <a:t>Colectas primeros Domingos de cada mes</a:t>
            </a:r>
          </a:p>
          <a:p>
            <a:pPr algn="ctr"/>
            <a:endParaRPr lang="es-ES" altLang="es-ES" sz="600" b="1" dirty="0">
              <a:solidFill>
                <a:srgbClr val="0033CC"/>
              </a:solidFill>
              <a:latin typeface="Comic Sans MS" panose="030F0702030302020204" pitchFamily="66" charset="0"/>
            </a:endParaRPr>
          </a:p>
          <a:p>
            <a:pPr lvl="0" algn="ctr">
              <a:spcAft>
                <a:spcPts val="1000"/>
              </a:spcAft>
            </a:pPr>
            <a:r>
              <a:rPr lang="es-ES" altLang="es-ES" sz="2400" b="1" dirty="0">
                <a:solidFill>
                  <a:srgbClr val="16165D"/>
                </a:solidFill>
                <a:latin typeface="Comic Sans MS" panose="030F0702030302020204" pitchFamily="66" charset="0"/>
              </a:rPr>
              <a:t>Destinadas para necesidades </a:t>
            </a:r>
            <a:r>
              <a:rPr lang="es-ES" altLang="es-E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CARITAS DIOCESANA</a:t>
            </a:r>
          </a:p>
        </p:txBody>
      </p:sp>
      <p:pic>
        <p:nvPicPr>
          <p:cNvPr id="1026" name="Picture 2" descr="Imagen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r="1541" b="2309"/>
          <a:stretch/>
        </p:blipFill>
        <p:spPr bwMode="auto">
          <a:xfrm>
            <a:off x="107504" y="2676683"/>
            <a:ext cx="2698099" cy="3848661"/>
          </a:xfrm>
          <a:prstGeom prst="rect">
            <a:avLst/>
          </a:prstGeom>
          <a:noFill/>
          <a:ln w="50800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2" y="1515682"/>
            <a:ext cx="2286608" cy="992428"/>
          </a:xfrm>
          <a:prstGeom prst="rect">
            <a:avLst/>
          </a:prstGeom>
          <a:ln w="44450">
            <a:solidFill>
              <a:srgbClr val="0033CC"/>
            </a:solidFill>
          </a:ln>
        </p:spPr>
      </p:pic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2483768" y="1472572"/>
            <a:ext cx="6552728" cy="1055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7625" algn="in">
            <a:solidFill>
              <a:srgbClr val="0033CC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0" h="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1900" b="1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Jornada de la Infancia Misionera </a:t>
            </a:r>
            <a:r>
              <a:rPr lang="es-ES_tradnl" b="1" dirty="0">
                <a:solidFill>
                  <a:srgbClr val="CC0000"/>
                </a:solidFill>
                <a:latin typeface="Comic Sans MS" panose="030F0702030302020204" pitchFamily="66" charset="0"/>
                <a:cs typeface="Arial" pitchFamily="34" charset="0"/>
              </a:rPr>
              <a:t>Domingo 19 de Enero</a:t>
            </a:r>
          </a:p>
          <a:p>
            <a:pPr algn="ctr" eaLnBrk="1" hangingPunct="1">
              <a:defRPr/>
            </a:pPr>
            <a:r>
              <a:rPr lang="es-ES_tradnl" sz="1900" b="1" dirty="0">
                <a:solidFill>
                  <a:srgbClr val="0000FF"/>
                </a:solidFill>
                <a:latin typeface="Comic Sans MS" panose="030F0702030302020204" pitchFamily="66" charset="0"/>
                <a:cs typeface="Arial" pitchFamily="34" charset="0"/>
              </a:rPr>
              <a:t>Colecta: 987,00 €  Chocolate: 300,00 €</a:t>
            </a:r>
            <a:endParaRPr lang="es-ES_tradnl" sz="1900" dirty="0">
              <a:solidFill>
                <a:srgbClr val="CC0000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26" name="30 Rectángulo"/>
          <p:cNvSpPr/>
          <p:nvPr/>
        </p:nvSpPr>
        <p:spPr bwMode="auto">
          <a:xfrm>
            <a:off x="2843808" y="2624220"/>
            <a:ext cx="6174466" cy="40626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08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</a:t>
            </a: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	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Venta material 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(Educativo y sensibilización)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              			1.445 €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10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</a:t>
            </a: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Bocadillo Solidario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(Viernes 7 de Febrero) 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           			1.765 €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Colecta Jornada Nacional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(Domingo 9 de Febrero)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			1.932 €</a:t>
            </a:r>
          </a:p>
          <a:p>
            <a:pPr>
              <a:defRPr/>
            </a:pPr>
            <a:endParaRPr lang="es-ES" sz="16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36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Total recaudado </a:t>
            </a:r>
            <a:r>
              <a:rPr lang="es-ES" sz="28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5.142 €</a:t>
            </a:r>
            <a:endParaRPr lang="es-ES" sz="28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7086" r="6076" b="35603"/>
          <a:stretch/>
        </p:blipFill>
        <p:spPr>
          <a:xfrm>
            <a:off x="4644008" y="2708920"/>
            <a:ext cx="2620442" cy="6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10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156EBEF6-2D52-09D7-1AEA-17C5EC5B1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80" y="182563"/>
            <a:ext cx="299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b="1">
                <a:solidFill>
                  <a:srgbClr val="339933"/>
                </a:solidFill>
                <a:latin typeface="Comic Sans MS" panose="030F0702030302020204" pitchFamily="66" charset="0"/>
              </a:rPr>
              <a:t>san Lucas 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D4D7B3-74F0-FD67-353F-59D59EBBE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21" y="692696"/>
            <a:ext cx="5473352" cy="1190203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itchFamily="66" charset="0"/>
              </a:rPr>
              <a:t>Bienaventurados los pobres. 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itchFamily="66" charset="0"/>
              </a:rPr>
              <a:t>Ay de vosotros, los ricos.</a:t>
            </a:r>
          </a:p>
        </p:txBody>
      </p:sp>
      <p:pic>
        <p:nvPicPr>
          <p:cNvPr id="12292" name="Picture 6" descr="Evangelio Seglar para el Sexto Domingo del Tiempo Ordinario - Laicos -  Ciudad Redonda">
            <a:extLst>
              <a:ext uri="{FF2B5EF4-FFF2-40B4-BE49-F238E27FC236}">
                <a16:creationId xmlns:a16="http://schemas.microsoft.com/office/drawing/2014/main" id="{7C368FB3-8BD0-0ACC-7C39-CA6E50018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91969"/>
            <a:ext cx="5032474" cy="402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F07295EF-2576-8D6B-40D7-F59E3B964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7080"/>
            <a:ext cx="3845118" cy="288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B86C0150-A87F-FDFA-2166-CD400D8E2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5013176"/>
            <a:ext cx="3384376" cy="1190203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Jornada Mundial del enfermo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E22BB8D-0875-BDFF-6A83-B8EB4A77B3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32787" y="189080"/>
            <a:ext cx="1521249" cy="143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u="sng" dirty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CREDO de los apóstoles</a:t>
            </a:r>
            <a:endParaRPr lang="es-ES" altLang="es-ES" sz="3200" u="sng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E5F0B158-A4F4-186C-0881-E1FE10DB071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u="sng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5400"/>
                </a:solidFill>
                <a:latin typeface="Comic Sans MS" pitchFamily="66" charset="0"/>
              </a:rPr>
              <a:t>         </a:t>
            </a:r>
            <a:r>
              <a:rPr lang="es-ES" sz="2800" u="sng" dirty="0">
                <a:solidFill>
                  <a:srgbClr val="339933"/>
                </a:solidFill>
                <a:latin typeface="Comic Sans MS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itchFamily="66" charset="0"/>
              </a:rPr>
              <a:t>			</a:t>
            </a:r>
            <a:r>
              <a:rPr lang="es-ES" sz="3800" b="1" i="1" cap="small" dirty="0">
                <a:latin typeface="Comic Sans MS" pitchFamily="66" charset="0"/>
              </a:rPr>
              <a:t>Te rogamos óyenos</a:t>
            </a:r>
            <a:endParaRPr lang="es-ES" sz="3800" i="1" cap="small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476D4EA-ABAE-AF91-04CA-FDC882ED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7" descr="telefonos">
            <a:extLst>
              <a:ext uri="{FF2B5EF4-FFF2-40B4-BE49-F238E27FC236}">
                <a16:creationId xmlns:a16="http://schemas.microsoft.com/office/drawing/2014/main" id="{916888E0-DC64-0D0D-0517-A56E83855C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34657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642" y="116632"/>
            <a:ext cx="57038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200" b="1" u="sng" dirty="0">
                <a:solidFill>
                  <a:srgbClr val="00B05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ORACIÓN DE S. IGNACIO</a:t>
            </a:r>
            <a:endParaRPr lang="es-ES" altLang="es-ES" sz="3200" b="1" u="sng" dirty="0">
              <a:solidFill>
                <a:srgbClr val="00B05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692696"/>
            <a:ext cx="822960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Toma, Señor, y recibe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toda mi libertad, mi memoria,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mi entendimiento y mi voluntad.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Todo mi haber y poseer,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Tú me lo diste, a ti Señor, lo torno.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Todo es tuyo dispón de ello a tu voluntad.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Dame tu amor, dame tu gracia,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que esta me basta.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3A759A-4276-4E91-A2D5-8E569FFDF5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90"/>
          <a:stretch/>
        </p:blipFill>
        <p:spPr bwMode="auto">
          <a:xfrm>
            <a:off x="6444208" y="838572"/>
            <a:ext cx="2592288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5F3A8D9-7349-16C4-DF02-30CEB52809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5042048"/>
            <a:ext cx="1872208" cy="17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C55547F0-6C64-3BB1-6BDF-40835A6EB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339933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339933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altLang="es-ES" sz="4000" dirty="0"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C51674C-D5E1-BFC8-99D6-7A9B87C89D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246432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FEA95BB5-DD4E-0F78-21F5-479C0BB4B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765175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18435" name="3 CuadroTexto">
            <a:extLst>
              <a:ext uri="{FF2B5EF4-FFF2-40B4-BE49-F238E27FC236}">
                <a16:creationId xmlns:a16="http://schemas.microsoft.com/office/drawing/2014/main" id="{307EF6EB-60FA-7E3A-C0FD-149E64B08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9007" y="260648"/>
            <a:ext cx="63746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18436" name="Imagen 2">
            <a:extLst>
              <a:ext uri="{FF2B5EF4-FFF2-40B4-BE49-F238E27FC236}">
                <a16:creationId xmlns:a16="http://schemas.microsoft.com/office/drawing/2014/main" id="{98B01254-B55F-8FFE-9473-2C9438BF5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413"/>
            <a:ext cx="3093294" cy="171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5A1C71A-3386-32E5-C933-343DE4844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0352" y="5587072"/>
            <a:ext cx="1296144" cy="122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68C69D3-8CD4-BD75-1FD1-28A57859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364088" y="2610133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7517866-963A-EE14-28D8-92FF1001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87971" y="681881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09EC0F3-8A1D-DE24-42D6-020D0EF3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646721" y="78740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412875"/>
            <a:ext cx="4176713" cy="3490913"/>
          </a:xfrm>
        </p:spPr>
        <p:txBody>
          <a:bodyPr/>
          <a:lstStyle/>
          <a:p>
            <a:pPr eaLnBrk="1" hangingPunct="1">
              <a:lnSpc>
                <a:spcPts val="4800"/>
              </a:lnSpc>
            </a:pPr>
            <a:r>
              <a:rPr lang="es-ES" altLang="es-ES" sz="4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425" y="260350"/>
            <a:ext cx="4857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58" y="968376"/>
            <a:ext cx="5038008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rgbClr val="0054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latin typeface="Comic Sans MS" panose="030F0702030302020204" pitchFamily="66" charset="0"/>
              </a:rPr>
              <a:t>Anunciamos tu muerte,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proclamamos tu Resurrección.</a:t>
            </a:r>
          </a:p>
          <a:p>
            <a:pPr marL="182880" indent="-182880"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3670253-73FE-7C41-6F9A-60EE9597F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5042048"/>
            <a:ext cx="1872208" cy="17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D97A5DF9-4C04-5FEC-A6E1-96D395D6A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5508182"/>
            <a:ext cx="4824536" cy="830997"/>
          </a:xfrm>
          <a:prstGeom prst="rect">
            <a:avLst/>
          </a:prstGeom>
          <a:gradFill rotWithShape="1">
            <a:gsLst>
              <a:gs pos="0">
                <a:srgbClr val="96C196"/>
              </a:gs>
              <a:gs pos="50000">
                <a:srgbClr val="C0D7C0"/>
              </a:gs>
              <a:gs pos="100000">
                <a:srgbClr val="E1EBE1"/>
              </a:gs>
            </a:gsLst>
            <a:lin ang="135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2400" b="1" dirty="0">
                <a:latin typeface="Comic Sans MS" panose="030F0702030302020204" pitchFamily="66" charset="0"/>
              </a:rPr>
              <a:t>COMUNIDAD PARROQUIAL CRISTO REDENTOR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1BDB3A5-D81A-3B75-F4D3-3AC9734BE074}"/>
              </a:ext>
            </a:extLst>
          </p:cNvPr>
          <p:cNvSpPr txBox="1"/>
          <p:nvPr/>
        </p:nvSpPr>
        <p:spPr>
          <a:xfrm>
            <a:off x="831502" y="332656"/>
            <a:ext cx="7700938" cy="702352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  <a:scene3d>
              <a:camera prst="orthographicFront"/>
              <a:lightRig rig="threePt" dir="t"/>
            </a:scene3d>
            <a:sp3d extrusionH="152400" contourW="12700">
              <a:extrusionClr>
                <a:srgbClr val="00B050"/>
              </a:extrusionClr>
              <a:contourClr>
                <a:srgbClr val="00B05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79000">
                      <a:schemeClr val="accent1">
                        <a:lumMod val="45000"/>
                        <a:lumOff val="55000"/>
                      </a:schemeClr>
                    </a:gs>
                    <a:gs pos="45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00B050"/>
                    </a:gs>
                  </a:gsLst>
                  <a:lin ang="5400000" scaled="1"/>
                </a:gradFill>
                <a:effectLst>
                  <a:outerShdw dist="38100" dir="2700000" algn="tl" rotWithShape="0">
                    <a:srgbClr val="00B050"/>
                  </a:outerShdw>
                </a:effectLst>
                <a:latin typeface="Trebuchet MS"/>
              </a:rPr>
              <a:t> ¡SEÁIS TODOS BIENVENIDOS!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B726099-F952-8F98-012E-C02114CAA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251520" y="1484784"/>
            <a:ext cx="4293529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8EDF494D-9C64-07C0-64B2-42073B29B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4122035" cy="3091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25F6610-815C-C802-73FE-40114DDDBD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809991" y="4882070"/>
            <a:ext cx="1860721" cy="176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477361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que  estás en el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en la         como en el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Danos hoy nuestro          de cada día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/>
            <a:r>
              <a:rPr lang="es-ES" altLang="es-ES" sz="2000" b="1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34950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18891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229870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178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 descr="F:\descarga.jpg">
            <a:extLst>
              <a:ext uri="{FF2B5EF4-FFF2-40B4-BE49-F238E27FC236}">
                <a16:creationId xmlns:a16="http://schemas.microsoft.com/office/drawing/2014/main" id="{ECF39FA5-46AC-7898-EB67-DBDC8799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846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268760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CE4F9BD-1DE8-838A-2548-E7A7AD77A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836613"/>
            <a:ext cx="755967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339933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0E157C1-2558-B0D9-5DD0-80C63AB41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5042048"/>
            <a:ext cx="1872208" cy="17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BDB890E-3D48-07DB-4876-0DAAE85B3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908050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s-ES" sz="2800" dirty="0">
                <a:solidFill>
                  <a:srgbClr val="339933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endParaRPr lang="es-ES" sz="2800" dirty="0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s-ES" sz="36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339933"/>
                </a:solidFill>
                <a:latin typeface="Comic Sans MS" panose="030F0702030302020204" pitchFamily="66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579" name="3 CuadroTexto">
            <a:extLst>
              <a:ext uri="{FF2B5EF4-FFF2-40B4-BE49-F238E27FC236}">
                <a16:creationId xmlns:a16="http://schemas.microsoft.com/office/drawing/2014/main" id="{E2A89EC3-66F0-4601-1ABF-CAE165B68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677" y="261938"/>
            <a:ext cx="45862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24580" name="Imagen 3" descr="Forma&#10;&#10;Descripción generada automáticamente">
            <a:extLst>
              <a:ext uri="{FF2B5EF4-FFF2-40B4-BE49-F238E27FC236}">
                <a16:creationId xmlns:a16="http://schemas.microsoft.com/office/drawing/2014/main" id="{4F156C9A-D9E7-82AB-CD74-935D8494B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677" y="4005263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E2629A26-3DA2-1264-D1CF-D2E39AA10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964" y="4005263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n 7" descr="Forma&#10;&#10;Descripción generada automáticamente">
            <a:extLst>
              <a:ext uri="{FF2B5EF4-FFF2-40B4-BE49-F238E27FC236}">
                <a16:creationId xmlns:a16="http://schemas.microsoft.com/office/drawing/2014/main" id="{EA7BBF44-41D9-2D97-ACD0-413DF58B6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189" y="4005263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799025"/>
            <a:ext cx="7452320" cy="499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94986"/>
            <a:ext cx="7345065" cy="782637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rgbClr val="339933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PARA EL QUE NUNCA LA DIO</a:t>
            </a:r>
            <a:endParaRPr lang="es-ES" altLang="es-ES" b="1" u="sng" dirty="0">
              <a:solidFill>
                <a:srgbClr val="339933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20" y="154894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4">
            <a:extLst>
              <a:ext uri="{FF2B5EF4-FFF2-40B4-BE49-F238E27FC236}">
                <a16:creationId xmlns:a16="http://schemas.microsoft.com/office/drawing/2014/main" id="{BBE39DBD-2557-EA3D-26DB-C2BBCFA36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84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49804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4">
            <a:extLst>
              <a:ext uri="{FF2B5EF4-FFF2-40B4-BE49-F238E27FC236}">
                <a16:creationId xmlns:a16="http://schemas.microsoft.com/office/drawing/2014/main" id="{6DA6BD5D-9FA3-8B6A-C683-F5AA421BC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5">
            <a:extLst>
              <a:ext uri="{FF2B5EF4-FFF2-40B4-BE49-F238E27FC236}">
                <a16:creationId xmlns:a16="http://schemas.microsoft.com/office/drawing/2014/main" id="{B65EA713-4F86-A8D1-FD2F-83B5C6077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81075"/>
            <a:ext cx="7777162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2800" dirty="0">
                <a:solidFill>
                  <a:srgbClr val="339933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dirty="0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ts val="1200"/>
              </a:spcBef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 eaLnBrk="1" hangingPunct="1"/>
            <a:r>
              <a:rPr lang="es-ES" altLang="es-ES" sz="3200" dirty="0"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AFEB494-3FED-483E-C7C6-E3790F9AE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280" y="4973920"/>
            <a:ext cx="1944216" cy="183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8B7D9-3EBC-07DC-39F5-02EB6D33A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5E1B5E9D-1CAE-A150-B2DA-650399C1C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" y="182563"/>
            <a:ext cx="299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000" b="1">
                <a:solidFill>
                  <a:srgbClr val="339933"/>
                </a:solidFill>
                <a:latin typeface="Comic Sans MS" panose="030F0702030302020204" pitchFamily="66" charset="0"/>
              </a:rPr>
              <a:t>san Lucas 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34C865-44C9-9F2B-07BF-BE1ECD287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121" y="908720"/>
            <a:ext cx="5473352" cy="1190203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0000" lnSpcReduction="20000"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itchFamily="66" charset="0"/>
              </a:rPr>
              <a:t>Bienaventurados los pobres. 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itchFamily="66" charset="0"/>
              </a:rPr>
              <a:t>Ay de vosotros, los ricos.</a:t>
            </a:r>
          </a:p>
        </p:txBody>
      </p:sp>
      <p:pic>
        <p:nvPicPr>
          <p:cNvPr id="12292" name="Picture 6" descr="Evangelio Seglar para el Sexto Domingo del Tiempo Ordinario - Laicos -  Ciudad Redonda">
            <a:extLst>
              <a:ext uri="{FF2B5EF4-FFF2-40B4-BE49-F238E27FC236}">
                <a16:creationId xmlns:a16="http://schemas.microsoft.com/office/drawing/2014/main" id="{F9AC1D72-45D3-4652-9A5D-2B4FA70FB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91969"/>
            <a:ext cx="5032474" cy="402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D81DE35-43A2-3140-579D-9D02195D9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7080"/>
            <a:ext cx="3845118" cy="288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ACE80368-E986-0CA4-F238-7E97D1AEE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5013176"/>
            <a:ext cx="3384376" cy="1190203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Jornada Mundial del enfermo</a:t>
            </a:r>
          </a:p>
        </p:txBody>
      </p:sp>
    </p:spTree>
    <p:extLst>
      <p:ext uri="{BB962C8B-B14F-4D97-AF65-F5344CB8AC3E}">
        <p14:creationId xmlns:p14="http://schemas.microsoft.com/office/powerpoint/2010/main" val="1536268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4A497C1-B027-410E-B4B6-10C156F4E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150" y="125413"/>
            <a:ext cx="6913563" cy="782637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C</a:t>
            </a:r>
            <a:r>
              <a:rPr lang="es-ES" altLang="es-ES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RISTO NACE CADA DÍA</a:t>
            </a:r>
            <a:endParaRPr lang="es-ES" altLang="es-ES" b="1" dirty="0">
              <a:solidFill>
                <a:srgbClr val="339933"/>
              </a:solidFill>
            </a:endParaRPr>
          </a:p>
        </p:txBody>
      </p:sp>
      <p:sp>
        <p:nvSpPr>
          <p:cNvPr id="51203" name="Rectángulo 7">
            <a:extLst>
              <a:ext uri="{FF2B5EF4-FFF2-40B4-BE49-F238E27FC236}">
                <a16:creationId xmlns:a16="http://schemas.microsoft.com/office/drawing/2014/main" id="{2DE35A75-F425-48A4-B00A-38223BCDD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16" y="836712"/>
            <a:ext cx="8856984" cy="33550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Habrá tierra que sembrar, habrá mies que recoger,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por muchos años que pasen, no cambiará nuestra fe.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La vida es de los que luchan por su propio yo vencer.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Habrá peces que pescar y manos para faenar,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importará la tormenta pues Cristo la calmará,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seguiremos en la lucha por un mundo de hermandad.</a:t>
            </a:r>
          </a:p>
        </p:txBody>
      </p:sp>
      <p:sp>
        <p:nvSpPr>
          <p:cNvPr id="48132" name="CuadroTexto 5">
            <a:extLst>
              <a:ext uri="{FF2B5EF4-FFF2-40B4-BE49-F238E27FC236}">
                <a16:creationId xmlns:a16="http://schemas.microsoft.com/office/drawing/2014/main" id="{127143C5-94A3-421F-9178-FF00A429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5122" name="Picture 2" descr="Dibujos de Fano en color · Diócesis de Málaga : Portal de la Iglesia  Católica de Málaga | Foto, Pasqua, Risorgimento">
            <a:extLst>
              <a:ext uri="{FF2B5EF4-FFF2-40B4-BE49-F238E27FC236}">
                <a16:creationId xmlns:a16="http://schemas.microsoft.com/office/drawing/2014/main" id="{237FEDA6-F47B-98E7-9327-F43D88765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999486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ángulo 7">
            <a:extLst>
              <a:ext uri="{FF2B5EF4-FFF2-40B4-BE49-F238E27FC236}">
                <a16:creationId xmlns:a16="http://schemas.microsoft.com/office/drawing/2014/main" id="{C560CC7C-74F6-4642-90EA-7DB40DA56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8520" y="251356"/>
            <a:ext cx="9001125" cy="746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b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 cara del obrero cansado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el rostro de los niños que ríen jugando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cada anciano que tenemos al lado.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por mucho que queramos matarlo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nacerá día tras día, minuto a minuto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cada hombre que quiere aceptarlo.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300" b="1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9155" name="CuadroTexto 5">
            <a:extLst>
              <a:ext uri="{FF2B5EF4-FFF2-40B4-BE49-F238E27FC236}">
                <a16:creationId xmlns:a16="http://schemas.microsoft.com/office/drawing/2014/main" id="{A9E35079-B238-4CF1-AC71-381D4847C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37312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2052" name="Picture 4" descr="Lectio Divina Domingo V de Pascua · Dibujos de Fano en color · Diócesis de  Málaga : Portal de la Iglesia Católica de Málaga">
            <a:extLst>
              <a:ext uri="{FF2B5EF4-FFF2-40B4-BE49-F238E27FC236}">
                <a16:creationId xmlns:a16="http://schemas.microsoft.com/office/drawing/2014/main" id="{D5C483C6-82DD-75DC-B652-AD3DD1F74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245" y="2708920"/>
            <a:ext cx="2995372" cy="371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9D84821-3316-7740-52E2-CF04DF9E2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931" y="2852936"/>
            <a:ext cx="495300" cy="4381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ángulo 7">
            <a:extLst>
              <a:ext uri="{FF2B5EF4-FFF2-40B4-BE49-F238E27FC236}">
                <a16:creationId xmlns:a16="http://schemas.microsoft.com/office/drawing/2014/main" id="{C560CC7C-74F6-4642-90EA-7DB40DA56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637" y="332656"/>
            <a:ext cx="9001125" cy="6910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Hay mucha tierra sembrada, el tiempo traerá su fruto,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ya vendrá quien lo recoja, de momento trabajemos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si el mundo se acobarda nosotros no callaremos.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br>
              <a:rPr lang="es-ES" altLang="es-ES" sz="12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 cara del obrero cansado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el rostro de los niños que ríen jugando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cada anciano que tenemos al lado.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Cristo nace cada día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por mucho que queramos matarlo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nacerá día tras día, minuto a minuto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cada hombre que quiere aceptarlo.</a:t>
            </a:r>
            <a:endParaRPr lang="es-ES" altLang="es-ES" sz="2200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9155" name="CuadroTexto 5">
            <a:extLst>
              <a:ext uri="{FF2B5EF4-FFF2-40B4-BE49-F238E27FC236}">
                <a16:creationId xmlns:a16="http://schemas.microsoft.com/office/drawing/2014/main" id="{A9E35079-B238-4CF1-AC71-381D4847C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37312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100" name="Picture 4" descr="Lectio Divina Domingo V de Pascua · Dibujos de Fano en color · Diócesis de  Málaga : Portal de la Iglesia Católica de Málaga">
            <a:extLst>
              <a:ext uri="{FF2B5EF4-FFF2-40B4-BE49-F238E27FC236}">
                <a16:creationId xmlns:a16="http://schemas.microsoft.com/office/drawing/2014/main" id="{37E83DAF-ACE9-6A9C-38AA-C479A3AAA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013" y="3501007"/>
            <a:ext cx="2713856" cy="336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544845-6084-8776-5190-B3814B070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941" y="3568757"/>
            <a:ext cx="49530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66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>
                <a:solidFill>
                  <a:srgbClr val="339933"/>
                </a:solidFill>
                <a:latin typeface="Comic Sans MS" panose="030F0702030302020204" pitchFamily="66" charset="0"/>
              </a:rPr>
              <a:t>CONMIGO PUEDES CONTAR</a:t>
            </a:r>
            <a:endParaRPr lang="es-ES" altLang="es-ES" sz="3600" b="1" u="sng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853A4-1B7C-9E1D-2053-D5EB6F41B1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221226" y="3988880"/>
            <a:ext cx="4432945" cy="751848"/>
          </a:xfrm>
          <a:prstGeom prst="rect">
            <a:avLst/>
          </a:prstGeom>
          <a:noFill/>
        </p:spPr>
      </p:pic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B23081B9-3E17-A922-0E0C-E1640F96D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  <a:ea typeface="+mn-ea"/>
                <a:cs typeface="+mn-cs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BCE112DA-745B-45BA-8739-9E44E7A88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681" y="859127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4FFC08F9-3984-8D18-7F25-0830C59B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522288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80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20E58-1284-C307-4E4D-017A56150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">
            <a:extLst>
              <a:ext uri="{FF2B5EF4-FFF2-40B4-BE49-F238E27FC236}">
                <a16:creationId xmlns:a16="http://schemas.microsoft.com/office/drawing/2014/main" id="{253194A5-9E64-56A4-D435-F97C93214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25981"/>
            <a:ext cx="8838762" cy="1264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" altLang="es-ES" sz="2000" b="1" dirty="0">
                <a:solidFill>
                  <a:srgbClr val="0033CC"/>
                </a:solidFill>
                <a:latin typeface="Comic Sans MS" panose="030F0702030302020204" pitchFamily="66" charset="0"/>
              </a:rPr>
              <a:t>Colectas primeros Domingos de cada mes</a:t>
            </a:r>
          </a:p>
          <a:p>
            <a:pPr algn="ctr"/>
            <a:endParaRPr lang="es-ES" altLang="es-ES" sz="600" b="1" dirty="0">
              <a:solidFill>
                <a:srgbClr val="0033CC"/>
              </a:solidFill>
              <a:latin typeface="Comic Sans MS" panose="030F0702030302020204" pitchFamily="66" charset="0"/>
            </a:endParaRPr>
          </a:p>
          <a:p>
            <a:pPr lvl="0" algn="ctr">
              <a:spcAft>
                <a:spcPts val="1000"/>
              </a:spcAft>
            </a:pPr>
            <a:r>
              <a:rPr lang="es-ES" altLang="es-ES" sz="2400" b="1" dirty="0">
                <a:solidFill>
                  <a:srgbClr val="16165D"/>
                </a:solidFill>
                <a:latin typeface="Comic Sans MS" panose="030F0702030302020204" pitchFamily="66" charset="0"/>
              </a:rPr>
              <a:t>Destinadas para necesidades </a:t>
            </a:r>
            <a:r>
              <a:rPr lang="es-ES" altLang="es-E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CARITAS DIOCESANA</a:t>
            </a:r>
          </a:p>
        </p:txBody>
      </p:sp>
      <p:pic>
        <p:nvPicPr>
          <p:cNvPr id="1026" name="Picture 2" descr="Imagen1">
            <a:extLst>
              <a:ext uri="{FF2B5EF4-FFF2-40B4-BE49-F238E27FC236}">
                <a16:creationId xmlns:a16="http://schemas.microsoft.com/office/drawing/2014/main" id="{27DD67C5-371C-D84E-0C69-B10A943B2F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r="1541" b="2309"/>
          <a:stretch/>
        </p:blipFill>
        <p:spPr bwMode="auto">
          <a:xfrm>
            <a:off x="107504" y="2676683"/>
            <a:ext cx="2698099" cy="3848661"/>
          </a:xfrm>
          <a:prstGeom prst="rect">
            <a:avLst/>
          </a:prstGeom>
          <a:noFill/>
          <a:ln w="50800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E12173B-4E71-B09C-AAEF-DFA9481EC1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2" y="1515682"/>
            <a:ext cx="2286608" cy="992428"/>
          </a:xfrm>
          <a:prstGeom prst="rect">
            <a:avLst/>
          </a:prstGeom>
          <a:ln w="44450">
            <a:solidFill>
              <a:srgbClr val="0033CC"/>
            </a:solidFill>
          </a:ln>
        </p:spPr>
      </p:pic>
      <p:sp>
        <p:nvSpPr>
          <p:cNvPr id="18" name="Text Box 1">
            <a:extLst>
              <a:ext uri="{FF2B5EF4-FFF2-40B4-BE49-F238E27FC236}">
                <a16:creationId xmlns:a16="http://schemas.microsoft.com/office/drawing/2014/main" id="{916FA806-FFCE-FC7F-DF47-4B199267C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1472572"/>
            <a:ext cx="6552728" cy="1055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7625" algn="in">
            <a:solidFill>
              <a:srgbClr val="0033CC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0" h="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1900" b="1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Jornada de la Infancia Misionera </a:t>
            </a:r>
            <a:r>
              <a:rPr lang="es-ES_tradnl" b="1" dirty="0">
                <a:solidFill>
                  <a:srgbClr val="CC0000"/>
                </a:solidFill>
                <a:latin typeface="Comic Sans MS" panose="030F0702030302020204" pitchFamily="66" charset="0"/>
                <a:cs typeface="Arial" pitchFamily="34" charset="0"/>
              </a:rPr>
              <a:t>Domingo 19 de Enero</a:t>
            </a:r>
          </a:p>
          <a:p>
            <a:pPr algn="ctr" eaLnBrk="1" hangingPunct="1">
              <a:defRPr/>
            </a:pPr>
            <a:r>
              <a:rPr lang="es-ES_tradnl" sz="1900" b="1" dirty="0">
                <a:solidFill>
                  <a:srgbClr val="0000FF"/>
                </a:solidFill>
                <a:latin typeface="Comic Sans MS" panose="030F0702030302020204" pitchFamily="66" charset="0"/>
                <a:cs typeface="Arial" pitchFamily="34" charset="0"/>
              </a:rPr>
              <a:t>Colecta: 987,00 €  Chocolate: 300,00 €</a:t>
            </a:r>
            <a:endParaRPr lang="es-ES_tradnl" sz="1900" dirty="0">
              <a:solidFill>
                <a:srgbClr val="CC0000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26" name="30 Rectángulo">
            <a:extLst>
              <a:ext uri="{FF2B5EF4-FFF2-40B4-BE49-F238E27FC236}">
                <a16:creationId xmlns:a16="http://schemas.microsoft.com/office/drawing/2014/main" id="{008ED581-16F6-EDC0-650D-574D3B51985C}"/>
              </a:ext>
            </a:extLst>
          </p:cNvPr>
          <p:cNvSpPr/>
          <p:nvPr/>
        </p:nvSpPr>
        <p:spPr bwMode="auto">
          <a:xfrm>
            <a:off x="2843808" y="2624220"/>
            <a:ext cx="6174466" cy="40626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08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</a:t>
            </a: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	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Venta material 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(Educativo y sensibilización)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              			1.445 €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10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</a:t>
            </a: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Bocadillo Solidario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(Viernes 7 de Febrero) 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           			1.765 €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Colecta Jornada Nacional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(Domingo 9 de Febrero)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			1.932 €</a:t>
            </a:r>
          </a:p>
          <a:p>
            <a:pPr>
              <a:defRPr/>
            </a:pPr>
            <a:endParaRPr lang="es-ES" sz="16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36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Total recaudado </a:t>
            </a:r>
            <a:r>
              <a:rPr lang="es-ES" sz="28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5.142 €</a:t>
            </a:r>
            <a:endParaRPr lang="es-ES" sz="28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D5CA6DDD-7F85-2634-72C2-544417879E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7086" r="6076" b="35603"/>
          <a:stretch/>
        </p:blipFill>
        <p:spPr>
          <a:xfrm>
            <a:off x="4644008" y="2708920"/>
            <a:ext cx="2620442" cy="6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07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DFB9C7E-DA05-6E13-70C2-62F43079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0152" y="276290"/>
            <a:ext cx="2265140" cy="660400"/>
          </a:xfrm>
        </p:spPr>
        <p:txBody>
          <a:bodyPr/>
          <a:lstStyle/>
          <a:p>
            <a:pPr eaLnBrk="1" hangingPunct="1"/>
            <a:r>
              <a:rPr lang="es-ES" altLang="es-ES" sz="40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VENGO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1016000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Ya no hay palabras que deba callar,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ya no hay motivos para no cantar.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Hoy he sentido la presencia de Dios,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pues soy más fuerte, hoy tengo su amor.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1/2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F960A14A-F74F-0AA9-7809-4FC89ED2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3052089" cy="43851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1B3A08-CE14-2B46-64D1-BF74E544F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90961" flipV="1">
            <a:off x="6883298" y="2410213"/>
            <a:ext cx="1036718" cy="53014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AE9B1CD-580F-888D-FFB5-84A24A0AC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 y 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del VIII Encuentro de estudiantes de religión católica de CYL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Tengo una cosa que te quiero contar,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hay un planeta que debemos cuidar.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Es nuestra casa, Dios nos la regaló,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latin typeface="Comic Sans MS" pitchFamily="66" charset="0"/>
              </a:rPr>
              <a:t>en tu mano está dejarla aún mejor.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II Domingo del Tiempo Ordinario (Ciclo A) | Archidiócesis de Sevilla">
            <a:extLst>
              <a:ext uri="{FF2B5EF4-FFF2-40B4-BE49-F238E27FC236}">
                <a16:creationId xmlns:a16="http://schemas.microsoft.com/office/drawing/2014/main" id="{7C4FC684-665A-AD07-C22B-24205D515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428426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de burbujas">
            <a:extLst>
              <a:ext uri="{FF2B5EF4-FFF2-40B4-BE49-F238E27FC236}">
                <a16:creationId xmlns:a16="http://schemas.microsoft.com/office/drawing/2014/main" id="{58F82D07-FFBF-7A1A-809C-4E8997FCE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4"/>
          <a:stretch/>
        </p:blipFill>
        <p:spPr bwMode="auto">
          <a:xfrm rot="19238208">
            <a:off x="6689576" y="1408999"/>
            <a:ext cx="1038027" cy="6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2452622-6487-5DF1-49C8-4E213D9DC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 y 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del VIII Encuentro de estudiantes de religión católica de CYL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8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622" y="1628800"/>
            <a:ext cx="3665572" cy="3000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96" y="20682"/>
            <a:ext cx="8229600" cy="1371600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rgbClr val="339933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927419" y="5549780"/>
            <a:ext cx="627504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1730996" y="3256198"/>
            <a:ext cx="708797" cy="65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2876323" y="2922127"/>
            <a:ext cx="898634" cy="82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1DCAA38-FA8C-B0FD-B784-A4FE8F883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0352" y="5587072"/>
            <a:ext cx="1296144" cy="122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E00FB90-BE9E-DCED-0761-80CDBF930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038" y="1392282"/>
            <a:ext cx="3845118" cy="288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29707F44-9B2C-C69C-A426-8B292DE94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9062" y="4418378"/>
            <a:ext cx="3384376" cy="1190203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Jornada Mundial del enfermo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A2FC2F0-5D34-16E5-297E-45CB23CC5D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8E0D5F1C-EBEC-02FC-7109-0C169E7FB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C9FCC2B-152F-313F-E63E-749C042B16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207000"/>
            <a:ext cx="1792287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ángulo 3">
            <a:extLst>
              <a:ext uri="{FF2B5EF4-FFF2-40B4-BE49-F238E27FC236}">
                <a16:creationId xmlns:a16="http://schemas.microsoft.com/office/drawing/2014/main" id="{37A0EFD1-CF61-8AA6-8C4E-B1BA41CE0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797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clama día y noche por su libertad,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permanece en la oscura tiniebla,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del hambre, el odio y la guerra.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6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2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es-ES" altLang="es-ES" sz="16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16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20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20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endParaRPr lang="es-ES" altLang="es-ES" sz="2000"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8195" name="CuadroTexto 4">
            <a:extLst>
              <a:ext uri="{FF2B5EF4-FFF2-40B4-BE49-F238E27FC236}">
                <a16:creationId xmlns:a16="http://schemas.microsoft.com/office/drawing/2014/main" id="{71A1EC72-4ED2-9FC3-91B2-363BEF0D7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9EB00BF-49BD-E3C0-8684-00B8D694FA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8197" name="Picture 6" descr="Mundo Positivo - Home | Facebook">
            <a:extLst>
              <a:ext uri="{FF2B5EF4-FFF2-40B4-BE49-F238E27FC236}">
                <a16:creationId xmlns:a16="http://schemas.microsoft.com/office/drawing/2014/main" id="{4D277022-EE44-862E-D69B-8EBF13B82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CE4084-EB23-D23D-2902-9FBD2C7BEA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819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68C0CCA-D1B6-3953-D147-65EB230D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13338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uadroTexto 2">
            <a:extLst>
              <a:ext uri="{FF2B5EF4-FFF2-40B4-BE49-F238E27FC236}">
                <a16:creationId xmlns:a16="http://schemas.microsoft.com/office/drawing/2014/main" id="{B75D3A45-434D-2A3B-2445-C840733CA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2" y="335558"/>
            <a:ext cx="863879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3200" b="1" dirty="0">
                <a:solidFill>
                  <a:srgbClr val="339933"/>
                </a:solidFill>
                <a:latin typeface="Comic Sans MS" panose="030F0702030302020204" pitchFamily="66" charset="0"/>
              </a:rPr>
              <a:t>VI DOMINGO DEL TIEMPO ORDINARIO</a:t>
            </a:r>
          </a:p>
          <a:p>
            <a:pPr algn="ctr"/>
            <a:endParaRPr lang="es-ES" altLang="es-ES" sz="3200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9D2FC2-3A25-FC0B-E8D8-8215C742E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052736"/>
            <a:ext cx="354020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latin typeface="Comic Sans MS" pitchFamily="66" charset="0"/>
              </a:rPr>
              <a:t>JORNADA MUNDIAL  DEL ENFERMO. 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4800" b="1" dirty="0">
              <a:latin typeface="Comic Sans MS" pitchFamily="66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E844E57-E79C-8928-1073-6AA360F8D5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4" y="4838077"/>
            <a:ext cx="2044541" cy="193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50FAD24-4DC5-72AD-C29B-F11F4D901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2" y="1198214"/>
            <a:ext cx="5470657" cy="410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400" b="1" u="sng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36B7389-774E-8828-6D7F-8657F9AE2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450" y="115888"/>
            <a:ext cx="8229600" cy="871537"/>
          </a:xfrm>
        </p:spPr>
        <p:txBody>
          <a:bodyPr/>
          <a:lstStyle/>
          <a:p>
            <a:pPr algn="r" eaLnBrk="1" hangingPunct="1"/>
            <a:r>
              <a:rPr lang="es-ES_tradnl" altLang="es-ES" sz="4000" b="1" u="sng" dirty="0">
                <a:solidFill>
                  <a:srgbClr val="339933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4000" b="1" u="sng" dirty="0">
              <a:solidFill>
                <a:srgbClr val="339933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419848D2-D38F-CDDE-0253-BEDFF8F3D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152" y="3673335"/>
            <a:ext cx="2952328" cy="2478175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F8DB19-C226-D917-801A-892BDC3BEF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567737" cy="5026766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PRIMERA LECTURA</a:t>
            </a:r>
            <a:r>
              <a:rPr lang="es-ES_tradnl" sz="2800" b="1" dirty="0">
                <a:latin typeface="Comic Sans MS" pitchFamily="66" charset="0"/>
              </a:rPr>
              <a:t>: </a:t>
            </a: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Libro de Jeremías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8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500" b="1" dirty="0">
                <a:solidFill>
                  <a:srgbClr val="339933"/>
                </a:solidFill>
                <a:latin typeface="Comic Sans MS" pitchFamily="66" charset="0"/>
              </a:rPr>
              <a:t>Dichoso el hombre que ha puesto su confianza en el Señor.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000" b="1" dirty="0">
              <a:solidFill>
                <a:srgbClr val="339933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SEGUNDA LECTURA:</a:t>
            </a:r>
            <a:r>
              <a:rPr lang="es-ES_tradnl" sz="2800" b="1" dirty="0"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Primera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san Pablo a los Corintios</a:t>
            </a:r>
            <a:r>
              <a:rPr lang="es-ES_tradnl" sz="2800" b="1" dirty="0">
                <a:solidFill>
                  <a:srgbClr val="339933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29D8FFD-1E97-FBC9-84E9-52D470C5D0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62676" y="5281089"/>
            <a:ext cx="1529004" cy="144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 descr="Diagrama&#10;&#10;Descripción generada automáticamente">
            <a:extLst>
              <a:ext uri="{FF2B5EF4-FFF2-40B4-BE49-F238E27FC236}">
                <a16:creationId xmlns:a16="http://schemas.microsoft.com/office/drawing/2014/main" id="{5C03D553-0ADC-2ED9-A2EC-67F8B22A3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021087" y="3229812"/>
            <a:ext cx="3864626" cy="33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>
            <a:extLst>
              <a:ext uri="{FF2B5EF4-FFF2-40B4-BE49-F238E27FC236}">
                <a16:creationId xmlns:a16="http://schemas.microsoft.com/office/drawing/2014/main" id="{A0BDC3FA-E842-3372-9859-C012C9FF436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288" y="1052736"/>
            <a:ext cx="8748712" cy="3886200"/>
          </a:xfr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Junto a Ti, Jesús, rezaré,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 palabra quiero vivir.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Tú me haces sencillo, Señor,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 tus manos me dejaré.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Aleluya, aleluya,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aleluya, a-le-</a:t>
            </a:r>
            <a:r>
              <a:rPr kumimoji="0" lang="es-ES" altLang="es-E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lu</a:t>
            </a:r>
            <a:r>
              <a:rPr kumimoji="0" lang="es-ES" altLang="es-E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-ya  (bis)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s-ES" altLang="es-ES" sz="3600" b="1" dirty="0">
              <a:latin typeface="Comic Sans MS" panose="030F0702030302020204" pitchFamily="66" charset="0"/>
            </a:endParaRPr>
          </a:p>
        </p:txBody>
      </p:sp>
      <p:pic>
        <p:nvPicPr>
          <p:cNvPr id="5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66222C7-206B-C50C-E542-C8E99CEB1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541" y="544527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4">
            <a:extLst>
              <a:ext uri="{FF2B5EF4-FFF2-40B4-BE49-F238E27FC236}">
                <a16:creationId xmlns:a16="http://schemas.microsoft.com/office/drawing/2014/main" id="{723FD601-7F1C-F810-82BF-E533631EE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116632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00B05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JUNTO A TI, JESÚS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12771</TotalTime>
  <Words>1981</Words>
  <Application>Microsoft Office PowerPoint</Application>
  <PresentationFormat>Presentación en pantalla (4:3)</PresentationFormat>
  <Paragraphs>318</Paragraphs>
  <Slides>35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8" baseType="lpstr">
      <vt:lpstr>Arial</vt:lpstr>
      <vt:lpstr>Baskerville Old Face</vt:lpstr>
      <vt:lpstr>Calibri</vt:lpstr>
      <vt:lpstr>Calibri Light</vt:lpstr>
      <vt:lpstr>Century Gothic</vt:lpstr>
      <vt:lpstr>Comic Sans MS</vt:lpstr>
      <vt:lpstr>Footlight MT Light</vt:lpstr>
      <vt:lpstr>Times New Roman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Presentación de PowerPoint</vt:lpstr>
      <vt:lpstr>CRISTO NACE CADA DÍA</vt:lpstr>
      <vt:lpstr>Presentación de PowerPoint</vt:lpstr>
      <vt:lpstr>Presentación de PowerPoint</vt:lpstr>
      <vt:lpstr>NADA NOS SEPARARÁ</vt:lpstr>
      <vt:lpstr>Presentación de PowerPoint</vt:lpstr>
      <vt:lpstr>Presentación de PowerPoint</vt:lpstr>
      <vt:lpstr>VENGO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1045</cp:revision>
  <dcterms:created xsi:type="dcterms:W3CDTF">2008-10-09T14:11:57Z</dcterms:created>
  <dcterms:modified xsi:type="dcterms:W3CDTF">2025-02-14T16:02:10Z</dcterms:modified>
</cp:coreProperties>
</file>