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8933" r:id="rId1"/>
  </p:sldMasterIdLst>
  <p:notesMasterIdLst>
    <p:notesMasterId r:id="rId41"/>
  </p:notesMasterIdLst>
  <p:sldIdLst>
    <p:sldId id="379" r:id="rId2"/>
    <p:sldId id="1354" r:id="rId3"/>
    <p:sldId id="956" r:id="rId4"/>
    <p:sldId id="957" r:id="rId5"/>
    <p:sldId id="1338" r:id="rId6"/>
    <p:sldId id="1346" r:id="rId7"/>
    <p:sldId id="1146" r:id="rId8"/>
    <p:sldId id="1337" r:id="rId9"/>
    <p:sldId id="1348" r:id="rId10"/>
    <p:sldId id="1297" r:id="rId11"/>
    <p:sldId id="1207" r:id="rId12"/>
    <p:sldId id="1424" r:id="rId13"/>
    <p:sldId id="1380" r:id="rId14"/>
    <p:sldId id="1021" r:id="rId15"/>
    <p:sldId id="1439" r:id="rId16"/>
    <p:sldId id="1023" r:id="rId17"/>
    <p:sldId id="1024" r:id="rId18"/>
    <p:sldId id="1387" r:id="rId19"/>
    <p:sldId id="1336" r:id="rId20"/>
    <p:sldId id="1026" r:id="rId21"/>
    <p:sldId id="1027" r:id="rId22"/>
    <p:sldId id="1028" r:id="rId23"/>
    <p:sldId id="1029" r:id="rId24"/>
    <p:sldId id="1437" r:id="rId25"/>
    <p:sldId id="1413" r:id="rId26"/>
    <p:sldId id="1414" r:id="rId27"/>
    <p:sldId id="1032" r:id="rId28"/>
    <p:sldId id="1458" r:id="rId29"/>
    <p:sldId id="1302" r:id="rId30"/>
    <p:sldId id="1303" r:id="rId31"/>
    <p:sldId id="1444" r:id="rId32"/>
    <p:sldId id="1319" r:id="rId33"/>
    <p:sldId id="1036" r:id="rId34"/>
    <p:sldId id="1459" r:id="rId35"/>
    <p:sldId id="1447" r:id="rId36"/>
    <p:sldId id="1448" r:id="rId37"/>
    <p:sldId id="1449" r:id="rId38"/>
    <p:sldId id="1450" r:id="rId39"/>
    <p:sldId id="1423" r:id="rId40"/>
  </p:sldIdLst>
  <p:sldSz cx="9144000" cy="6858000" type="screen4x3"/>
  <p:notesSz cx="6858000" cy="9144000"/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9933"/>
    <a:srgbClr val="006600"/>
    <a:srgbClr val="005400"/>
    <a:srgbClr val="000000"/>
    <a:srgbClr val="004200"/>
    <a:srgbClr val="008000"/>
    <a:srgbClr val="FFFF66"/>
    <a:srgbClr val="99FF99"/>
    <a:srgbClr val="00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7482" autoAdjust="0"/>
    <p:restoredTop sz="94444" autoAdjust="0"/>
  </p:normalViewPr>
  <p:slideViewPr>
    <p:cSldViewPr>
      <p:cViewPr varScale="1">
        <p:scale>
          <a:sx n="77" d="100"/>
          <a:sy n="77" d="100"/>
        </p:scale>
        <p:origin x="998" y="53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1812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>
            <a:extLst>
              <a:ext uri="{FF2B5EF4-FFF2-40B4-BE49-F238E27FC236}">
                <a16:creationId xmlns:a16="http://schemas.microsoft.com/office/drawing/2014/main" id="{390C0F8F-04A0-F6DB-EDF1-A6A96665C5A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2 Marcador de fecha">
            <a:extLst>
              <a:ext uri="{FF2B5EF4-FFF2-40B4-BE49-F238E27FC236}">
                <a16:creationId xmlns:a16="http://schemas.microsoft.com/office/drawing/2014/main" id="{146B491E-D6EC-19E1-8D6F-A5081F1AFD18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Arial" charset="0"/>
              </a:defRPr>
            </a:lvl1pPr>
          </a:lstStyle>
          <a:p>
            <a:pPr>
              <a:defRPr/>
            </a:pPr>
            <a:fld id="{6A5549EC-C3A3-4AB1-8872-1A6767F72D41}" type="datetimeFigureOut">
              <a:rPr lang="es-ES"/>
              <a:pPr>
                <a:defRPr/>
              </a:pPr>
              <a:t>19/02/2025</a:t>
            </a:fld>
            <a:endParaRPr lang="es-ES"/>
          </a:p>
        </p:txBody>
      </p:sp>
      <p:sp>
        <p:nvSpPr>
          <p:cNvPr id="4" name="3 Marcador de imagen de diapositiva">
            <a:extLst>
              <a:ext uri="{FF2B5EF4-FFF2-40B4-BE49-F238E27FC236}">
                <a16:creationId xmlns:a16="http://schemas.microsoft.com/office/drawing/2014/main" id="{D9993FCF-535F-754B-37DF-08C6BFF54AB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s-ES" noProof="0"/>
          </a:p>
        </p:txBody>
      </p:sp>
      <p:sp>
        <p:nvSpPr>
          <p:cNvPr id="5" name="4 Marcador de notas">
            <a:extLst>
              <a:ext uri="{FF2B5EF4-FFF2-40B4-BE49-F238E27FC236}">
                <a16:creationId xmlns:a16="http://schemas.microsoft.com/office/drawing/2014/main" id="{16ED67CA-C263-DE71-2002-A18AC2D3739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noProof="0"/>
              <a:t>Haga clic para modificar el estilo de texto del patrón</a:t>
            </a:r>
          </a:p>
          <a:p>
            <a:pPr lvl="1"/>
            <a:r>
              <a:rPr lang="es-ES" noProof="0"/>
              <a:t>Segundo nivel</a:t>
            </a:r>
          </a:p>
          <a:p>
            <a:pPr lvl="2"/>
            <a:r>
              <a:rPr lang="es-ES" noProof="0"/>
              <a:t>Tercer nivel</a:t>
            </a:r>
          </a:p>
          <a:p>
            <a:pPr lvl="3"/>
            <a:r>
              <a:rPr lang="es-ES" noProof="0"/>
              <a:t>Cuarto nivel</a:t>
            </a:r>
          </a:p>
          <a:p>
            <a:pPr lvl="4"/>
            <a:r>
              <a:rPr lang="es-ES" noProof="0"/>
              <a:t>Quinto nivel</a:t>
            </a:r>
          </a:p>
        </p:txBody>
      </p:sp>
      <p:sp>
        <p:nvSpPr>
          <p:cNvPr id="6" name="5 Marcador de pie de página">
            <a:extLst>
              <a:ext uri="{FF2B5EF4-FFF2-40B4-BE49-F238E27FC236}">
                <a16:creationId xmlns:a16="http://schemas.microsoft.com/office/drawing/2014/main" id="{74992E6B-B55F-D4A8-D864-38D1E128AC93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6 Marcador de número de diapositiva">
            <a:extLst>
              <a:ext uri="{FF2B5EF4-FFF2-40B4-BE49-F238E27FC236}">
                <a16:creationId xmlns:a16="http://schemas.microsoft.com/office/drawing/2014/main" id="{F666512A-94D1-C9B0-C725-CA43326B0ED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5AAD9C97-CAEF-4729-B821-AA0B400B8E06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9155" name="2 Marcador de notas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s-ES" altLang="es-ES" dirty="0"/>
          </a:p>
        </p:txBody>
      </p:sp>
      <p:sp>
        <p:nvSpPr>
          <p:cNvPr id="49156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6A9DA3FD-698E-4F43-A148-2BBEC0326294}" type="slidenum">
              <a:rPr lang="es-ES_tradnl" altLang="es-ES" smtClean="0">
                <a:latin typeface="Times New Roman" panose="02020603050405020304" pitchFamily="18" charset="0"/>
              </a:rPr>
              <a:pPr/>
              <a:t>1</a:t>
            </a:fld>
            <a:endParaRPr lang="es-ES_tradnl" altLang="es-ES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18573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1 Marcador de imagen de diapositiva">
            <a:extLst>
              <a:ext uri="{FF2B5EF4-FFF2-40B4-BE49-F238E27FC236}">
                <a16:creationId xmlns:a16="http://schemas.microsoft.com/office/drawing/2014/main" id="{FF0EFEA3-4154-5497-E6CC-70ECEE59529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2 Marcador de notas">
            <a:extLst>
              <a:ext uri="{FF2B5EF4-FFF2-40B4-BE49-F238E27FC236}">
                <a16:creationId xmlns:a16="http://schemas.microsoft.com/office/drawing/2014/main" id="{0F73458E-61B9-DFC1-09C8-FA677A073DC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_tradnl" altLang="es-ES"/>
          </a:p>
        </p:txBody>
      </p:sp>
      <p:sp>
        <p:nvSpPr>
          <p:cNvPr id="11268" name="3 Marcador de número de diapositiva">
            <a:extLst>
              <a:ext uri="{FF2B5EF4-FFF2-40B4-BE49-F238E27FC236}">
                <a16:creationId xmlns:a16="http://schemas.microsoft.com/office/drawing/2014/main" id="{A01E6CA7-25C0-3CD7-CD0F-2FF37937187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fld id="{13E1AEE4-2ACD-4195-B8C6-FD1CFD85EE31}" type="slidenum">
              <a:rPr lang="es-ES" altLang="es-ES" smtClean="0">
                <a:latin typeface="Arial" panose="020B0604020202020204" pitchFamily="34" charset="0"/>
              </a:rPr>
              <a:pPr/>
              <a:t>9</a:t>
            </a:fld>
            <a:endParaRPr lang="es-ES" altLang="es-E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1 Marcador de imagen de diapositiva">
            <a:extLst>
              <a:ext uri="{FF2B5EF4-FFF2-40B4-BE49-F238E27FC236}">
                <a16:creationId xmlns:a16="http://schemas.microsoft.com/office/drawing/2014/main" id="{6007329E-3280-4765-B4F4-5EE1494C7C8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1" name="2 Marcador de notas">
            <a:extLst>
              <a:ext uri="{FF2B5EF4-FFF2-40B4-BE49-F238E27FC236}">
                <a16:creationId xmlns:a16="http://schemas.microsoft.com/office/drawing/2014/main" id="{EC418BE1-6FBC-407D-9A92-26EBCCA4868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_tradnl" altLang="es-ES"/>
          </a:p>
        </p:txBody>
      </p:sp>
      <p:sp>
        <p:nvSpPr>
          <p:cNvPr id="53252" name="3 Marcador de número de diapositiva">
            <a:extLst>
              <a:ext uri="{FF2B5EF4-FFF2-40B4-BE49-F238E27FC236}">
                <a16:creationId xmlns:a16="http://schemas.microsoft.com/office/drawing/2014/main" id="{664792A7-95D4-41FF-B782-C89C6DD683D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0A789E2E-2F46-4D3E-B38A-0E6F1C34F6BA}" type="slidenum">
              <a:rPr lang="es-ES" altLang="es-ES"/>
              <a:pPr/>
              <a:t>13</a:t>
            </a:fld>
            <a:endParaRPr lang="es-ES" altLang="es-E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73ECE6-1653-C183-9475-6670288A65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1 Marcador de imagen de diapositiva">
            <a:extLst>
              <a:ext uri="{FF2B5EF4-FFF2-40B4-BE49-F238E27FC236}">
                <a16:creationId xmlns:a16="http://schemas.microsoft.com/office/drawing/2014/main" id="{607AED6F-7AFF-B873-3227-F35B20917D9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9155" name="2 Marcador de notas">
            <a:extLst>
              <a:ext uri="{FF2B5EF4-FFF2-40B4-BE49-F238E27FC236}">
                <a16:creationId xmlns:a16="http://schemas.microsoft.com/office/drawing/2014/main" id="{92FB6CB4-DE3B-A1DB-C33A-AAF06BA9DA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s-ES" altLang="es-ES" dirty="0"/>
          </a:p>
        </p:txBody>
      </p:sp>
      <p:sp>
        <p:nvSpPr>
          <p:cNvPr id="49156" name="3 Marcador de número de diapositiva">
            <a:extLst>
              <a:ext uri="{FF2B5EF4-FFF2-40B4-BE49-F238E27FC236}">
                <a16:creationId xmlns:a16="http://schemas.microsoft.com/office/drawing/2014/main" id="{E83B94E1-C2EB-24E8-51AC-DEB423E578B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6A9DA3FD-698E-4F43-A148-2BBEC0326294}" type="slidenum">
              <a:rPr lang="es-ES_tradnl" altLang="es-ES" smtClean="0">
                <a:latin typeface="Times New Roman" panose="02020603050405020304" pitchFamily="18" charset="0"/>
              </a:rPr>
              <a:pPr/>
              <a:t>34</a:t>
            </a:fld>
            <a:endParaRPr lang="es-ES_tradnl" altLang="es-ES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35830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63B3F18-875F-4D80-008C-28758B8EF5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20E2536-5FF7-6E56-9FCB-7D7264595E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A8DCFF8-52F1-1EA6-A61C-6B886DD9DA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7AEEA6-D5FC-4FD8-A9A8-47FFCAA74739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9529158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762CD2C-42BF-C638-0408-DE5DEF96DF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232A217-355E-9EC9-FCB9-B307171D0B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F67ED90-6E9F-5782-3819-51D7E4300B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72A600-056B-4AFB-9C9B-63FFCCDB9563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1944602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275E327-97B4-8FF6-6C83-8FB4034632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8027E6F-47BB-262A-EADD-E38F65D90F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428E802-D434-4220-2E32-31A71EA263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7FD9C8-CD7A-426E-B4AD-8EE4C0329837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7517930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ítulo, text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38862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pie de página">
            <a:extLst>
              <a:ext uri="{FF2B5EF4-FFF2-40B4-BE49-F238E27FC236}">
                <a16:creationId xmlns:a16="http://schemas.microsoft.com/office/drawing/2014/main" id="{ED5EAC8C-EBBF-0C65-3E8C-DBDB0CE22AC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>
            <a:extLst>
              <a:ext uri="{FF2B5EF4-FFF2-40B4-BE49-F238E27FC236}">
                <a16:creationId xmlns:a16="http://schemas.microsoft.com/office/drawing/2014/main" id="{3E63D799-74A2-74B6-7552-FF209E327CE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C6EF9A-D7EA-4D95-AD7F-59CE3CE0F64E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  <p:sp>
        <p:nvSpPr>
          <p:cNvPr id="7" name="6 Marcador de fecha">
            <a:extLst>
              <a:ext uri="{FF2B5EF4-FFF2-40B4-BE49-F238E27FC236}">
                <a16:creationId xmlns:a16="http://schemas.microsoft.com/office/drawing/2014/main" id="{2EC4927F-909C-ACB8-51BA-42431964B421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316634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ítulo, 1 objeto y 2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4038600" cy="18669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3"/>
          </p:nvPr>
        </p:nvSpPr>
        <p:spPr>
          <a:xfrm>
            <a:off x="4648200" y="4000500"/>
            <a:ext cx="4038600" cy="18669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5 Marcador de pie de página">
            <a:extLst>
              <a:ext uri="{FF2B5EF4-FFF2-40B4-BE49-F238E27FC236}">
                <a16:creationId xmlns:a16="http://schemas.microsoft.com/office/drawing/2014/main" id="{8D6E2FAE-9806-7D90-EF7C-3AF4F75141B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6 Marcador de número de diapositiva">
            <a:extLst>
              <a:ext uri="{FF2B5EF4-FFF2-40B4-BE49-F238E27FC236}">
                <a16:creationId xmlns:a16="http://schemas.microsoft.com/office/drawing/2014/main" id="{A32EA18F-9A1C-F3BB-21CA-F85D8F128AE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9512B7-EEDC-4E8C-8B32-8DD51AC2FFF4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  <p:sp>
        <p:nvSpPr>
          <p:cNvPr id="8" name="7 Marcador de fecha">
            <a:extLst>
              <a:ext uri="{FF2B5EF4-FFF2-40B4-BE49-F238E27FC236}">
                <a16:creationId xmlns:a16="http://schemas.microsoft.com/office/drawing/2014/main" id="{D2C2BA62-2F81-2669-3416-20DF9C09FCA1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924400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A18AE95-BB7D-F176-F411-0C5931C38A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4FBAD9D-C774-8FAD-3A1A-455587797F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FE8FA60-8DAA-8EF7-362C-ED5B69CC5E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935DF0-7EEF-44D3-9F0F-916D774254CC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40604041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A34E65C-ACC7-0989-8D96-DF340BC9D1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4B0D174-C666-0982-0D21-1260B2C8DF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EB45BB0-92BE-88CD-AA52-A3F959F9B9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6FB383-80C4-44AC-8267-EEE13EC54DAB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0037236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3">
            <a:extLst>
              <a:ext uri="{FF2B5EF4-FFF2-40B4-BE49-F238E27FC236}">
                <a16:creationId xmlns:a16="http://schemas.microsoft.com/office/drawing/2014/main" id="{E0A21B79-057A-D056-EE89-6CEA85BC43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pie de página 4">
            <a:extLst>
              <a:ext uri="{FF2B5EF4-FFF2-40B4-BE49-F238E27FC236}">
                <a16:creationId xmlns:a16="http://schemas.microsoft.com/office/drawing/2014/main" id="{0730AF84-2EDD-B0E7-5FA5-E2821F5C2D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Marcador de número de diapositiva 5">
            <a:extLst>
              <a:ext uri="{FF2B5EF4-FFF2-40B4-BE49-F238E27FC236}">
                <a16:creationId xmlns:a16="http://schemas.microsoft.com/office/drawing/2014/main" id="{2578A9AD-A88A-8865-1779-7B344389D5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8FB842-7BAC-44D0-B710-CFB261D842CB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9143007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3">
            <a:extLst>
              <a:ext uri="{FF2B5EF4-FFF2-40B4-BE49-F238E27FC236}">
                <a16:creationId xmlns:a16="http://schemas.microsoft.com/office/drawing/2014/main" id="{FDAB3589-A438-B281-77D5-56C38EAE8F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Marcador de pie de página 4">
            <a:extLst>
              <a:ext uri="{FF2B5EF4-FFF2-40B4-BE49-F238E27FC236}">
                <a16:creationId xmlns:a16="http://schemas.microsoft.com/office/drawing/2014/main" id="{2E80BC5B-0979-D5E3-50ED-5E0583CB73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Marcador de número de diapositiva 5">
            <a:extLst>
              <a:ext uri="{FF2B5EF4-FFF2-40B4-BE49-F238E27FC236}">
                <a16:creationId xmlns:a16="http://schemas.microsoft.com/office/drawing/2014/main" id="{9202EEC1-EFAE-6E89-A449-7BEFA26932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A8211B-7C90-4211-926D-E84500053FC8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40694413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3">
            <a:extLst>
              <a:ext uri="{FF2B5EF4-FFF2-40B4-BE49-F238E27FC236}">
                <a16:creationId xmlns:a16="http://schemas.microsoft.com/office/drawing/2014/main" id="{57D29A0D-295A-AE6A-D78E-76F1766180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Marcador de pie de página 4">
            <a:extLst>
              <a:ext uri="{FF2B5EF4-FFF2-40B4-BE49-F238E27FC236}">
                <a16:creationId xmlns:a16="http://schemas.microsoft.com/office/drawing/2014/main" id="{A52D7D0F-C3CF-58F1-F896-255C7BF387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Marcador de número de diapositiva 5">
            <a:extLst>
              <a:ext uri="{FF2B5EF4-FFF2-40B4-BE49-F238E27FC236}">
                <a16:creationId xmlns:a16="http://schemas.microsoft.com/office/drawing/2014/main" id="{0BB75B32-55AB-94CB-AE6D-C7FF0BB75D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B719DC-2490-499A-AA0F-63720A92C54B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6958970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3">
            <a:extLst>
              <a:ext uri="{FF2B5EF4-FFF2-40B4-BE49-F238E27FC236}">
                <a16:creationId xmlns:a16="http://schemas.microsoft.com/office/drawing/2014/main" id="{5AF08086-18D8-C51F-F4CE-0497DEDB18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Marcador de pie de página 4">
            <a:extLst>
              <a:ext uri="{FF2B5EF4-FFF2-40B4-BE49-F238E27FC236}">
                <a16:creationId xmlns:a16="http://schemas.microsoft.com/office/drawing/2014/main" id="{F9BD7E4C-764D-7EF1-1DC4-7748A5864B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Marcador de número de diapositiva 5">
            <a:extLst>
              <a:ext uri="{FF2B5EF4-FFF2-40B4-BE49-F238E27FC236}">
                <a16:creationId xmlns:a16="http://schemas.microsoft.com/office/drawing/2014/main" id="{CB6CCA4E-E750-93AF-82D6-620372ED00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408D16-E175-420F-9012-978CC2AB334D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41278175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3">
            <a:extLst>
              <a:ext uri="{FF2B5EF4-FFF2-40B4-BE49-F238E27FC236}">
                <a16:creationId xmlns:a16="http://schemas.microsoft.com/office/drawing/2014/main" id="{90E978B4-4555-A59D-FE1F-B020CEEA6C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pie de página 4">
            <a:extLst>
              <a:ext uri="{FF2B5EF4-FFF2-40B4-BE49-F238E27FC236}">
                <a16:creationId xmlns:a16="http://schemas.microsoft.com/office/drawing/2014/main" id="{150227A4-4072-7C43-A7AF-8D55C22F20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Marcador de número de diapositiva 5">
            <a:extLst>
              <a:ext uri="{FF2B5EF4-FFF2-40B4-BE49-F238E27FC236}">
                <a16:creationId xmlns:a16="http://schemas.microsoft.com/office/drawing/2014/main" id="{53BEA5A0-08D3-EFEB-AE09-2E82D22D01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8208D7-16D6-42AF-AAD6-EB6D0C914A07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5630744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es-ES" noProof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3">
            <a:extLst>
              <a:ext uri="{FF2B5EF4-FFF2-40B4-BE49-F238E27FC236}">
                <a16:creationId xmlns:a16="http://schemas.microsoft.com/office/drawing/2014/main" id="{C8B1F87A-05D2-A920-3841-A7C1102AC8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pie de página 4">
            <a:extLst>
              <a:ext uri="{FF2B5EF4-FFF2-40B4-BE49-F238E27FC236}">
                <a16:creationId xmlns:a16="http://schemas.microsoft.com/office/drawing/2014/main" id="{95C6ED97-F8E4-7690-C17C-CBC813CF59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Marcador de número de diapositiva 5">
            <a:extLst>
              <a:ext uri="{FF2B5EF4-FFF2-40B4-BE49-F238E27FC236}">
                <a16:creationId xmlns:a16="http://schemas.microsoft.com/office/drawing/2014/main" id="{50F745D6-67B7-F1E0-993E-229A3B6C43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711D58-C116-4611-A74A-30352FC0A0AF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923024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Marcador de título 1">
            <a:extLst>
              <a:ext uri="{FF2B5EF4-FFF2-40B4-BE49-F238E27FC236}">
                <a16:creationId xmlns:a16="http://schemas.microsoft.com/office/drawing/2014/main" id="{1064C246-D8A2-6F24-F223-A97459857791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/>
              <a:t>Haga clic para modificar el estilo de título del patrón</a:t>
            </a:r>
          </a:p>
        </p:txBody>
      </p:sp>
      <p:sp>
        <p:nvSpPr>
          <p:cNvPr id="1027" name="Marcador de texto 2">
            <a:extLst>
              <a:ext uri="{FF2B5EF4-FFF2-40B4-BE49-F238E27FC236}">
                <a16:creationId xmlns:a16="http://schemas.microsoft.com/office/drawing/2014/main" id="{7AE800B5-DE05-BAD9-D9A3-91E7EED6016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/>
              <a:t>Haga clic para modificar el estilo de texto del patrón</a:t>
            </a:r>
          </a:p>
          <a:p>
            <a:pPr lvl="1"/>
            <a:r>
              <a:rPr lang="es-ES" altLang="es-ES"/>
              <a:t>Segundo nivel</a:t>
            </a:r>
          </a:p>
          <a:p>
            <a:pPr lvl="2"/>
            <a:r>
              <a:rPr lang="es-ES" altLang="es-ES"/>
              <a:t>Tercer nivel</a:t>
            </a:r>
          </a:p>
          <a:p>
            <a:pPr lvl="3"/>
            <a:r>
              <a:rPr lang="es-ES" altLang="es-ES"/>
              <a:t>Cuarto nivel</a:t>
            </a:r>
          </a:p>
          <a:p>
            <a:pPr lvl="4"/>
            <a:r>
              <a:rPr lang="es-ES" alt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0D7B043-96CE-742B-466A-5CB25A545B5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48DD40F-5F61-6089-0D6D-DB45F7EE60C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4AE4513-E20C-C608-BADC-C0713596D77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9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9B6225F6-A30B-498C-AA9E-CE9DAE0CD9E8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9789" r:id="rId1"/>
    <p:sldLayoutId id="2147489790" r:id="rId2"/>
    <p:sldLayoutId id="2147489791" r:id="rId3"/>
    <p:sldLayoutId id="2147489792" r:id="rId4"/>
    <p:sldLayoutId id="2147489793" r:id="rId5"/>
    <p:sldLayoutId id="2147489794" r:id="rId6"/>
    <p:sldLayoutId id="2147489795" r:id="rId7"/>
    <p:sldLayoutId id="2147489796" r:id="rId8"/>
    <p:sldLayoutId id="2147489797" r:id="rId9"/>
    <p:sldLayoutId id="2147489798" r:id="rId10"/>
    <p:sldLayoutId id="2147489799" r:id="rId11"/>
    <p:sldLayoutId id="2147489800" r:id="rId12"/>
    <p:sldLayoutId id="2147489801" r:id="rId13"/>
  </p:sldLayoutIdLst>
  <p:txStyles>
    <p:titleStyle>
      <a:lvl1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2pPr>
      <a:lvl3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3pPr>
      <a:lvl4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4pPr>
      <a:lvl5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9pPr>
    </p:titleStyle>
    <p:bodyStyle>
      <a:lvl1pPr marL="171450" indent="-171450" algn="l" defTabSz="685800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8.gi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gif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gif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gif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7" Type="http://schemas.openxmlformats.org/officeDocument/2006/relationships/image" Target="../media/image31.jp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jpeg"/><Relationship Id="rId5" Type="http://schemas.openxmlformats.org/officeDocument/2006/relationships/image" Target="../media/image29.png"/><Relationship Id="rId4" Type="http://schemas.openxmlformats.org/officeDocument/2006/relationships/image" Target="../media/image28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4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gif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gif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gif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gif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gif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gif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0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Box 4"/>
          <p:cNvSpPr txBox="1">
            <a:spLocks noChangeArrowheads="1"/>
          </p:cNvSpPr>
          <p:nvPr/>
        </p:nvSpPr>
        <p:spPr bwMode="auto">
          <a:xfrm>
            <a:off x="179512" y="125981"/>
            <a:ext cx="8838762" cy="1264439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44450">
            <a:solidFill>
              <a:srgbClr val="99CCFF"/>
            </a:solidFill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s-ES" altLang="es-ES" sz="2000" b="1" dirty="0">
                <a:solidFill>
                  <a:srgbClr val="0033CC"/>
                </a:solidFill>
                <a:latin typeface="Comic Sans MS" panose="030F0702030302020204" pitchFamily="66" charset="0"/>
              </a:rPr>
              <a:t>Colectas primeros Domingos de cada mes</a:t>
            </a:r>
          </a:p>
          <a:p>
            <a:pPr algn="ctr"/>
            <a:endParaRPr lang="es-ES" altLang="es-ES" sz="600" b="1" dirty="0">
              <a:solidFill>
                <a:srgbClr val="0033CC"/>
              </a:solidFill>
              <a:latin typeface="Comic Sans MS" panose="030F0702030302020204" pitchFamily="66" charset="0"/>
            </a:endParaRPr>
          </a:p>
          <a:p>
            <a:pPr lvl="0" algn="ctr">
              <a:spcAft>
                <a:spcPts val="1000"/>
              </a:spcAft>
            </a:pPr>
            <a:r>
              <a:rPr lang="es-ES" altLang="es-ES" sz="2400" b="1" dirty="0">
                <a:solidFill>
                  <a:srgbClr val="16165D"/>
                </a:solidFill>
                <a:latin typeface="Comic Sans MS" panose="030F0702030302020204" pitchFamily="66" charset="0"/>
              </a:rPr>
              <a:t>Destinadas para necesidades </a:t>
            </a:r>
            <a:r>
              <a:rPr lang="es-ES" altLang="es-ES" sz="2400" b="1" dirty="0">
                <a:solidFill>
                  <a:srgbClr val="C00000"/>
                </a:solidFill>
                <a:latin typeface="Comic Sans MS" panose="030F0702030302020204" pitchFamily="66" charset="0"/>
              </a:rPr>
              <a:t>CARITAS DIOCESANA</a:t>
            </a:r>
          </a:p>
        </p:txBody>
      </p:sp>
      <p:pic>
        <p:nvPicPr>
          <p:cNvPr id="1026" name="Picture 2" descr="Imagen1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1" r="1541" b="2309"/>
          <a:stretch/>
        </p:blipFill>
        <p:spPr bwMode="auto">
          <a:xfrm>
            <a:off x="107504" y="2676683"/>
            <a:ext cx="2698099" cy="3848661"/>
          </a:xfrm>
          <a:prstGeom prst="rect">
            <a:avLst/>
          </a:prstGeom>
          <a:noFill/>
          <a:ln w="50800" algn="ctr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6" name="Imagen 1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152" y="1515682"/>
            <a:ext cx="2286608" cy="992428"/>
          </a:xfrm>
          <a:prstGeom prst="rect">
            <a:avLst/>
          </a:prstGeom>
          <a:ln w="44450">
            <a:solidFill>
              <a:srgbClr val="0033CC"/>
            </a:solidFill>
          </a:ln>
        </p:spPr>
      </p:pic>
      <p:sp>
        <p:nvSpPr>
          <p:cNvPr id="18" name="Text Box 1"/>
          <p:cNvSpPr txBox="1">
            <a:spLocks noChangeArrowheads="1"/>
          </p:cNvSpPr>
          <p:nvPr/>
        </p:nvSpPr>
        <p:spPr bwMode="auto">
          <a:xfrm>
            <a:off x="2483768" y="1472572"/>
            <a:ext cx="6552728" cy="105533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47625" algn="in">
            <a:solidFill>
              <a:srgbClr val="0033CC"/>
            </a:solidFill>
            <a:miter lim="800000"/>
            <a:headEnd/>
            <a:tailEnd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0" h="0" prst="artDeco"/>
          </a:sp3d>
        </p:spPr>
        <p:txBody>
          <a:bodyPr lIns="36576" tIns="36576" rIns="36576" bIns="36576" anchor="ctr" anchorCtr="0"/>
          <a:lstStyle/>
          <a:p>
            <a:pPr algn="ctr" eaLnBrk="1" hangingPunct="1">
              <a:defRPr/>
            </a:pPr>
            <a:r>
              <a:rPr lang="es-ES_tradnl" sz="2000" b="1" dirty="0">
                <a:solidFill>
                  <a:srgbClr val="000000"/>
                </a:solidFill>
                <a:latin typeface="Footlight MT Light" panose="0204060206030A020304" pitchFamily="18" charset="0"/>
                <a:cs typeface="Arial" pitchFamily="34" charset="0"/>
              </a:rPr>
              <a:t>Jornada de la Infancia Misionera </a:t>
            </a:r>
            <a:r>
              <a:rPr lang="es-ES_tradnl" sz="2000" b="1" dirty="0">
                <a:solidFill>
                  <a:srgbClr val="CC0000"/>
                </a:solidFill>
                <a:latin typeface="Footlight MT Light" panose="0204060206030A020304" pitchFamily="18" charset="0"/>
                <a:cs typeface="Arial" pitchFamily="34" charset="0"/>
              </a:rPr>
              <a:t>Domingo 19 de Enero</a:t>
            </a:r>
          </a:p>
          <a:p>
            <a:pPr algn="ctr" eaLnBrk="1" hangingPunct="1">
              <a:defRPr/>
            </a:pPr>
            <a:r>
              <a:rPr lang="es-ES_tradnl" sz="2000" b="1" dirty="0">
                <a:solidFill>
                  <a:srgbClr val="0000FF"/>
                </a:solidFill>
                <a:latin typeface="Footlight MT Light" panose="0204060206030A020304" pitchFamily="18" charset="0"/>
                <a:cs typeface="Arial" pitchFamily="34" charset="0"/>
              </a:rPr>
              <a:t>Colecta: 987,00 €  Chocolate: 300,00 €</a:t>
            </a:r>
            <a:endParaRPr lang="es-ES_tradnl" sz="2000" dirty="0">
              <a:solidFill>
                <a:srgbClr val="CC0000"/>
              </a:solidFill>
              <a:latin typeface="Footlight MT Light" panose="0204060206030A020304" pitchFamily="18" charset="0"/>
              <a:cs typeface="Arial" pitchFamily="34" charset="0"/>
            </a:endParaRPr>
          </a:p>
        </p:txBody>
      </p:sp>
      <p:sp>
        <p:nvSpPr>
          <p:cNvPr id="26" name="30 Rectángulo"/>
          <p:cNvSpPr/>
          <p:nvPr/>
        </p:nvSpPr>
        <p:spPr bwMode="auto">
          <a:xfrm>
            <a:off x="2843808" y="2624220"/>
            <a:ext cx="6174466" cy="406265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50800"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es-ES" sz="2200" b="1" dirty="0">
                <a:ln w="19050">
                  <a:noFill/>
                </a:ln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Footlight MT Light" pitchFamily="18" charset="0"/>
                <a:ea typeface="PMingLiU-ExtB" pitchFamily="18" charset="-120"/>
              </a:rPr>
              <a:t>  </a:t>
            </a:r>
          </a:p>
          <a:p>
            <a:pPr>
              <a:defRPr/>
            </a:pPr>
            <a:r>
              <a:rPr lang="es-ES" sz="2200" b="1" dirty="0">
                <a:ln w="19050">
                  <a:noFill/>
                </a:ln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Footlight MT Light" pitchFamily="18" charset="0"/>
                <a:ea typeface="PMingLiU-ExtB" pitchFamily="18" charset="-120"/>
              </a:rPr>
              <a:t>	</a:t>
            </a:r>
          </a:p>
          <a:p>
            <a:pPr>
              <a:defRPr/>
            </a:pPr>
            <a:endParaRPr lang="es-ES" sz="1000" b="1" dirty="0">
              <a:ln w="19050"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  <a:latin typeface="Footlight MT Light" pitchFamily="18" charset="0"/>
              <a:ea typeface="PMingLiU-ExtB" pitchFamily="18" charset="-120"/>
            </a:endParaRPr>
          </a:p>
          <a:p>
            <a:pPr>
              <a:defRPr/>
            </a:pPr>
            <a:r>
              <a:rPr lang="es-ES" sz="2200" b="1" dirty="0">
                <a:ln w="19050">
                  <a:noFill/>
                </a:ln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Footlight MT Light" pitchFamily="18" charset="0"/>
                <a:ea typeface="PMingLiU-ExtB" pitchFamily="18" charset="-120"/>
              </a:rPr>
              <a:t>    Venta material </a:t>
            </a:r>
            <a:r>
              <a:rPr lang="es-ES" sz="2200" b="1" dirty="0">
                <a:ln w="19050">
                  <a:noFill/>
                </a:ln>
                <a:solidFill>
                  <a:srgbClr val="C00000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Footlight MT Light" pitchFamily="18" charset="0"/>
                <a:ea typeface="PMingLiU-ExtB" pitchFamily="18" charset="-120"/>
              </a:rPr>
              <a:t>   (Educativo y sensibilización)</a:t>
            </a:r>
            <a:r>
              <a:rPr lang="es-ES" sz="2200" b="1" dirty="0">
                <a:ln w="19050">
                  <a:noFill/>
                </a:ln>
                <a:solidFill>
                  <a:srgbClr val="0000FF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Footlight MT Light" pitchFamily="18" charset="0"/>
                <a:ea typeface="PMingLiU-ExtB" pitchFamily="18" charset="-120"/>
              </a:rPr>
              <a:t>                      			1.445 €</a:t>
            </a:r>
          </a:p>
          <a:p>
            <a:pPr>
              <a:defRPr/>
            </a:pPr>
            <a:endParaRPr lang="es-ES" sz="1000" b="1" dirty="0">
              <a:ln w="19050">
                <a:noFill/>
              </a:ln>
              <a:solidFill>
                <a:srgbClr val="0000FF"/>
              </a:solidFill>
              <a:effectLst>
                <a:innerShdw blurRad="63500" dist="50800">
                  <a:prstClr val="black">
                    <a:alpha val="50000"/>
                  </a:prstClr>
                </a:innerShdw>
              </a:effectLst>
              <a:latin typeface="Footlight MT Light" pitchFamily="18" charset="0"/>
              <a:ea typeface="PMingLiU-ExtB" pitchFamily="18" charset="-120"/>
            </a:endParaRPr>
          </a:p>
          <a:p>
            <a:pPr>
              <a:defRPr/>
            </a:pPr>
            <a:r>
              <a:rPr lang="es-ES" sz="1000" b="1" dirty="0">
                <a:ln w="19050">
                  <a:noFill/>
                </a:ln>
                <a:solidFill>
                  <a:srgbClr val="0000FF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Footlight MT Light" pitchFamily="18" charset="0"/>
                <a:ea typeface="PMingLiU-ExtB" pitchFamily="18" charset="-120"/>
              </a:rPr>
              <a:t>        </a:t>
            </a:r>
            <a:r>
              <a:rPr lang="es-ES" sz="2200" b="1" dirty="0">
                <a:ln w="19050">
                  <a:noFill/>
                </a:ln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Footlight MT Light" pitchFamily="18" charset="0"/>
                <a:ea typeface="PMingLiU-ExtB" pitchFamily="18" charset="-120"/>
              </a:rPr>
              <a:t>Bocadillo Solidario</a:t>
            </a:r>
            <a:r>
              <a:rPr lang="es-ES" sz="2200" b="1" dirty="0">
                <a:ln w="19050">
                  <a:noFill/>
                </a:ln>
                <a:solidFill>
                  <a:srgbClr val="C00000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Footlight MT Light" pitchFamily="18" charset="0"/>
                <a:ea typeface="PMingLiU-ExtB" pitchFamily="18" charset="-120"/>
              </a:rPr>
              <a:t>   (Viernes 7 de Febrero) </a:t>
            </a:r>
            <a:r>
              <a:rPr lang="es-ES" sz="2200" b="1" dirty="0">
                <a:ln w="19050">
                  <a:noFill/>
                </a:ln>
                <a:solidFill>
                  <a:srgbClr val="0000FF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Footlight MT Light" pitchFamily="18" charset="0"/>
                <a:ea typeface="PMingLiU-ExtB" pitchFamily="18" charset="-120"/>
              </a:rPr>
              <a:t>                   			1.765 €</a:t>
            </a:r>
          </a:p>
          <a:p>
            <a:pPr>
              <a:defRPr/>
            </a:pPr>
            <a:endParaRPr lang="es-ES" sz="1000" b="1" dirty="0">
              <a:ln w="19050">
                <a:noFill/>
              </a:ln>
              <a:solidFill>
                <a:srgbClr val="0000FF"/>
              </a:solidFill>
              <a:effectLst>
                <a:innerShdw blurRad="63500" dist="50800">
                  <a:prstClr val="black">
                    <a:alpha val="50000"/>
                  </a:prstClr>
                </a:innerShdw>
              </a:effectLst>
              <a:latin typeface="Footlight MT Light" pitchFamily="18" charset="0"/>
              <a:ea typeface="PMingLiU-ExtB" pitchFamily="18" charset="-120"/>
            </a:endParaRPr>
          </a:p>
          <a:p>
            <a:pPr>
              <a:defRPr/>
            </a:pPr>
            <a:r>
              <a:rPr lang="es-ES" sz="2200" b="1" dirty="0">
                <a:ln w="19050">
                  <a:noFill/>
                </a:ln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Footlight MT Light" pitchFamily="18" charset="0"/>
                <a:ea typeface="PMingLiU-ExtB" pitchFamily="18" charset="-120"/>
              </a:rPr>
              <a:t>   Colecta Jornada Nacional</a:t>
            </a:r>
            <a:r>
              <a:rPr lang="es-ES" sz="2200" b="1" dirty="0">
                <a:ln w="19050">
                  <a:noFill/>
                </a:ln>
                <a:solidFill>
                  <a:srgbClr val="C00000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Footlight MT Light" pitchFamily="18" charset="0"/>
                <a:ea typeface="PMingLiU-ExtB" pitchFamily="18" charset="-120"/>
              </a:rPr>
              <a:t> (Domingo 9 de Febrero)</a:t>
            </a:r>
            <a:r>
              <a:rPr lang="es-ES" sz="2200" b="1" dirty="0">
                <a:ln w="19050">
                  <a:noFill/>
                </a:ln>
                <a:solidFill>
                  <a:srgbClr val="0000FF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Footlight MT Light" pitchFamily="18" charset="0"/>
                <a:ea typeface="PMingLiU-ExtB" pitchFamily="18" charset="-120"/>
              </a:rPr>
              <a:t>    			1.932 €</a:t>
            </a:r>
          </a:p>
          <a:p>
            <a:pPr>
              <a:defRPr/>
            </a:pPr>
            <a:endParaRPr lang="es-ES" sz="1600" b="1" dirty="0">
              <a:ln w="19050">
                <a:noFill/>
              </a:ln>
              <a:solidFill>
                <a:srgbClr val="0000FF"/>
              </a:solidFill>
              <a:effectLst>
                <a:innerShdw blurRad="63500" dist="50800">
                  <a:prstClr val="black">
                    <a:alpha val="50000"/>
                  </a:prstClr>
                </a:innerShdw>
              </a:effectLst>
              <a:latin typeface="Footlight MT Light" pitchFamily="18" charset="0"/>
              <a:ea typeface="PMingLiU-ExtB" pitchFamily="18" charset="-120"/>
            </a:endParaRPr>
          </a:p>
          <a:p>
            <a:pPr>
              <a:defRPr/>
            </a:pPr>
            <a:r>
              <a:rPr lang="es-ES" sz="3600" b="1" dirty="0">
                <a:ln w="19050">
                  <a:noFill/>
                </a:ln>
                <a:solidFill>
                  <a:srgbClr val="C00000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Footlight MT Light" pitchFamily="18" charset="0"/>
                <a:ea typeface="PMingLiU-ExtB" pitchFamily="18" charset="-120"/>
              </a:rPr>
              <a:t>    Total recaudado </a:t>
            </a:r>
            <a:r>
              <a:rPr lang="es-ES" sz="2800" b="1" dirty="0">
                <a:ln w="19050">
                  <a:noFill/>
                </a:ln>
                <a:solidFill>
                  <a:srgbClr val="0000FF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Footlight MT Light" pitchFamily="18" charset="0"/>
                <a:ea typeface="PMingLiU-ExtB" pitchFamily="18" charset="-120"/>
              </a:rPr>
              <a:t>   5.142 €</a:t>
            </a:r>
            <a:endParaRPr lang="es-ES" sz="2800" b="1" dirty="0">
              <a:ln w="19050"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  <a:latin typeface="Footlight MT Light" pitchFamily="18" charset="0"/>
              <a:ea typeface="PMingLiU-ExtB" pitchFamily="18" charset="-120"/>
            </a:endParaRPr>
          </a:p>
        </p:txBody>
      </p:sp>
      <p:pic>
        <p:nvPicPr>
          <p:cNvPr id="30" name="Imagen 29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8" t="27086" r="6076" b="35603"/>
          <a:stretch/>
        </p:blipFill>
        <p:spPr>
          <a:xfrm>
            <a:off x="4644008" y="2708920"/>
            <a:ext cx="2620442" cy="648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08105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3" descr="Diagrama&#10;&#10;Descripción generada automáticamente">
            <a:extLst>
              <a:ext uri="{FF2B5EF4-FFF2-40B4-BE49-F238E27FC236}">
                <a16:creationId xmlns:a16="http://schemas.microsoft.com/office/drawing/2014/main" id="{5C03D553-0ADC-2ED9-A2EC-67F8B22A3F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0"/>
          <a:stretch>
            <a:fillRect/>
          </a:stretch>
        </p:blipFill>
        <p:spPr bwMode="auto">
          <a:xfrm>
            <a:off x="5021087" y="3229812"/>
            <a:ext cx="3864626" cy="33322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3" name="Rectangle 3">
            <a:extLst>
              <a:ext uri="{FF2B5EF4-FFF2-40B4-BE49-F238E27FC236}">
                <a16:creationId xmlns:a16="http://schemas.microsoft.com/office/drawing/2014/main" id="{A0BDC3FA-E842-3372-9859-C012C9FF4363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395288" y="1052736"/>
            <a:ext cx="8748712" cy="3886200"/>
          </a:xfrm>
        </p:spPr>
        <p:txBody>
          <a:bodyPr/>
          <a:lstStyle/>
          <a:p>
            <a:pPr marL="342900" marR="0" lvl="0" indent="-342900" algn="l" defTabSz="4572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92278F">
                  <a:lumMod val="75000"/>
                </a:srgbClr>
              </a:buClr>
              <a:buSzPct val="80000"/>
              <a:buFont typeface="Wingdings" panose="05000000000000000000" pitchFamily="2" charset="2"/>
              <a:buNone/>
              <a:tabLst/>
              <a:defRPr/>
            </a:pPr>
            <a:r>
              <a:rPr kumimoji="0" lang="es-ES" altLang="es-ES" sz="2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Junto a Ti, Jesús, rezaré,</a:t>
            </a:r>
          </a:p>
          <a:p>
            <a:pPr marL="342900" marR="0" lvl="0" indent="-342900" algn="l" defTabSz="4572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92278F">
                  <a:lumMod val="75000"/>
                </a:srgbClr>
              </a:buClr>
              <a:buSzPct val="80000"/>
              <a:buFont typeface="Wingdings" panose="05000000000000000000" pitchFamily="2" charset="2"/>
              <a:buNone/>
              <a:tabLst/>
              <a:defRPr/>
            </a:pPr>
            <a:r>
              <a:rPr kumimoji="0" lang="es-ES" altLang="es-ES" sz="2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tu palabra quiero vivir.</a:t>
            </a:r>
          </a:p>
          <a:p>
            <a:pPr marL="342900" marR="0" lvl="0" indent="-342900" algn="l" defTabSz="4572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92278F">
                  <a:lumMod val="75000"/>
                </a:srgbClr>
              </a:buClr>
              <a:buSzPct val="80000"/>
              <a:buFont typeface="Wingdings" panose="05000000000000000000" pitchFamily="2" charset="2"/>
              <a:buNone/>
              <a:tabLst/>
              <a:defRPr/>
            </a:pPr>
            <a:r>
              <a:rPr kumimoji="0" lang="es-ES" altLang="es-ES" sz="2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Tú me haces sencillo, Señor,</a:t>
            </a:r>
          </a:p>
          <a:p>
            <a:pPr marL="342900" marR="0" lvl="0" indent="-342900" algn="l" defTabSz="4572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92278F">
                  <a:lumMod val="75000"/>
                </a:srgbClr>
              </a:buClr>
              <a:buSzPct val="80000"/>
              <a:buFont typeface="Wingdings" panose="05000000000000000000" pitchFamily="2" charset="2"/>
              <a:buNone/>
              <a:tabLst/>
              <a:defRPr/>
            </a:pPr>
            <a:r>
              <a:rPr kumimoji="0" lang="es-ES" altLang="es-ES" sz="2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en tus manos me dejaré.</a:t>
            </a:r>
          </a:p>
          <a:p>
            <a:pPr marL="342900" marR="0" lvl="0" indent="-342900" algn="l" defTabSz="4572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92278F">
                  <a:lumMod val="75000"/>
                </a:srgbClr>
              </a:buClr>
              <a:buSzPct val="80000"/>
              <a:buFont typeface="Wingdings" panose="05000000000000000000" pitchFamily="2" charset="2"/>
              <a:buNone/>
              <a:tabLst/>
              <a:defRPr/>
            </a:pPr>
            <a:endParaRPr kumimoji="0" lang="es-ES" altLang="es-E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92278F">
                  <a:lumMod val="75000"/>
                </a:srgbClr>
              </a:buClr>
              <a:buSzPct val="80000"/>
              <a:buFont typeface="Wingdings" panose="05000000000000000000" pitchFamily="2" charset="2"/>
              <a:buNone/>
              <a:tabLst/>
              <a:defRPr/>
            </a:pPr>
            <a:r>
              <a:rPr kumimoji="0" lang="es-ES" altLang="es-ES" sz="2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Aleluya, aleluya,</a:t>
            </a:r>
          </a:p>
          <a:p>
            <a:pPr marL="342900" marR="0" lvl="0" indent="-342900" algn="l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92278F">
                  <a:lumMod val="75000"/>
                </a:srgbClr>
              </a:buClr>
              <a:buSzPct val="80000"/>
              <a:buFont typeface="Wingdings" panose="05000000000000000000" pitchFamily="2" charset="2"/>
              <a:buNone/>
              <a:tabLst/>
              <a:defRPr/>
            </a:pPr>
            <a:r>
              <a:rPr kumimoji="0" lang="es-ES" altLang="es-ES" sz="2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aleluya, a-le-</a:t>
            </a:r>
            <a:r>
              <a:rPr kumimoji="0" lang="es-ES" altLang="es-ES" sz="27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lu</a:t>
            </a:r>
            <a:r>
              <a:rPr kumimoji="0" lang="es-ES" altLang="es-ES" sz="2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-ya  (bis)</a:t>
            </a:r>
          </a:p>
          <a:p>
            <a:pPr eaLnBrk="1" hangingPunct="1">
              <a:lnSpc>
                <a:spcPct val="150000"/>
              </a:lnSpc>
              <a:buFont typeface="Wingdings" panose="05000000000000000000" pitchFamily="2" charset="2"/>
              <a:buNone/>
            </a:pPr>
            <a:endParaRPr lang="es-ES" altLang="es-ES" sz="3600" b="1" dirty="0">
              <a:latin typeface="Comic Sans MS" panose="030F0702030302020204" pitchFamily="66" charset="0"/>
            </a:endParaRPr>
          </a:p>
        </p:txBody>
      </p:sp>
      <p:pic>
        <p:nvPicPr>
          <p:cNvPr id="5" name="Imagen 7" descr="Una caricatura de una persona&#10;&#10;Descripción generada automáticamente con confianza media">
            <a:extLst>
              <a:ext uri="{FF2B5EF4-FFF2-40B4-BE49-F238E27FC236}">
                <a16:creationId xmlns:a16="http://schemas.microsoft.com/office/drawing/2014/main" id="{566222C7-206B-C50C-E542-C8E99CEB13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2541" y="5445274"/>
            <a:ext cx="1008062" cy="1008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uadroTexto 4">
            <a:extLst>
              <a:ext uri="{FF2B5EF4-FFF2-40B4-BE49-F238E27FC236}">
                <a16:creationId xmlns:a16="http://schemas.microsoft.com/office/drawing/2014/main" id="{723FD601-7F1C-F810-82BF-E533631EE1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39752" y="116632"/>
            <a:ext cx="6264696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572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 defTabSz="4572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 defTabSz="4572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 defTabSz="4572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 defTabSz="4572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b="1" u="sng" dirty="0">
                <a:solidFill>
                  <a:srgbClr val="00B050"/>
                </a:solidFill>
                <a:latin typeface="Comic Sans MS" panose="030F0702030302020204" pitchFamily="66" charset="0"/>
                <a:ea typeface="Cambria Math" panose="02040503050406030204" pitchFamily="18" charset="0"/>
                <a:cs typeface="Cambria Math" panose="02040503050406030204" pitchFamily="18" charset="0"/>
              </a:rPr>
              <a:t>JUNTO A TI, JESÚS</a:t>
            </a:r>
          </a:p>
        </p:txBody>
      </p:sp>
    </p:spTree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CuadroTexto 2">
            <a:extLst>
              <a:ext uri="{FF2B5EF4-FFF2-40B4-BE49-F238E27FC236}">
                <a16:creationId xmlns:a16="http://schemas.microsoft.com/office/drawing/2014/main" id="{156EBEF6-2D52-09D7-1AEA-17C5EC5B12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4680" y="182563"/>
            <a:ext cx="29972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r>
              <a:rPr lang="es-ES" altLang="es-ES" sz="2400" b="1">
                <a:solidFill>
                  <a:srgbClr val="339933"/>
                </a:solidFill>
                <a:latin typeface="Comic Sans MS" panose="030F0702030302020204" pitchFamily="66" charset="0"/>
              </a:rPr>
              <a:t>san Lucas 6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1D4D7B3-74F0-FD67-353F-59D59EBBE1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89414" y="685500"/>
            <a:ext cx="6552578" cy="1190203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>
            <a:lvl1pPr marL="171450" indent="-171450" algn="l" defTabSz="685800" rtl="0" eaLnBrk="0" fontAlgn="base" hangingPunct="0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" sz="2800" b="1" dirty="0">
                <a:latin typeface="Comic Sans MS" pitchFamily="66" charset="0"/>
              </a:rPr>
              <a:t>Sed misericordiosos como vuestro Padre es misericordioso.</a:t>
            </a:r>
          </a:p>
        </p:txBody>
      </p:sp>
      <p:pic>
        <p:nvPicPr>
          <p:cNvPr id="5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CE22BB8D-0875-BDFF-6A83-B8EB4A77B32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416426" y="159438"/>
            <a:ext cx="1629152" cy="1541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miscosasyyo: Lucas 6, 27-38 “Sed compasivos, como vuestro Padre es  compasivo”">
            <a:extLst>
              <a:ext uri="{FF2B5EF4-FFF2-40B4-BE49-F238E27FC236}">
                <a16:creationId xmlns:a16="http://schemas.microsoft.com/office/drawing/2014/main" id="{A6F9F0BF-EBF6-A59A-F044-381ADAD396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414" y="2151335"/>
            <a:ext cx="6435725" cy="451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4 Rectángulo">
            <a:extLst>
              <a:ext uri="{FF2B5EF4-FFF2-40B4-BE49-F238E27FC236}">
                <a16:creationId xmlns:a16="http://schemas.microsoft.com/office/drawing/2014/main" id="{09588450-CEC8-F0E2-C511-B4445B3C5C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1800" y="709613"/>
            <a:ext cx="4572000" cy="624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/>
            <a:r>
              <a:rPr lang="es-ES" altLang="es-ES" sz="1600" dirty="0">
                <a:latin typeface="Comic Sans MS" panose="030F0702030302020204" pitchFamily="66" charset="0"/>
              </a:rPr>
              <a:t>"Creo en un solo Dios,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Padre todopoderoso,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Creador del cielo y de la tierra,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de todo lo visible y lo invisible.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Creo en un solo Señor, Jesucristo,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Hijo único de Dios,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nacido del Padre antes de todos los siglos: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Dios de Dios, Luz de Luz,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Dios verdadero de Dios verdadero,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engendrado, no creado,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de la misma naturaleza del Padre,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por quien todo fue hecho;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que por nosotros lo hombres,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y por nuestra salvación  bajó del cielo,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y por obra del Espíritu Santo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se encarnó de María, la Virgen,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y se hizo hombre;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y por nuestra causa fue crucificado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en tiempos de Poncio Pilato;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padeció y fue sepultado,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y resucitó al tercer día, según las Escrituras,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br>
              <a:rPr lang="es-ES" altLang="es-ES" sz="1600" dirty="0">
                <a:latin typeface="Comic Sans MS" panose="030F0702030302020204" pitchFamily="66" charset="0"/>
              </a:rPr>
            </a:br>
            <a:br>
              <a:rPr lang="es-ES" altLang="es-ES" sz="1600" dirty="0">
                <a:latin typeface="Comic Sans MS" panose="030F0702030302020204" pitchFamily="66" charset="0"/>
              </a:rPr>
            </a:br>
            <a:endParaRPr lang="es-ES" altLang="es-ES" sz="1600" dirty="0">
              <a:latin typeface="Comic Sans MS" panose="030F0702030302020204" pitchFamily="66" charset="0"/>
            </a:endParaRPr>
          </a:p>
        </p:txBody>
      </p:sp>
      <p:pic>
        <p:nvPicPr>
          <p:cNvPr id="171011" name="Picture 3">
            <a:extLst>
              <a:ext uri="{FF2B5EF4-FFF2-40B4-BE49-F238E27FC236}">
                <a16:creationId xmlns:a16="http://schemas.microsoft.com/office/drawing/2014/main" id="{F9472322-D9F9-9FCE-DB3A-897B99F94D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35896" y="476672"/>
            <a:ext cx="1511796" cy="1708244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</p:pic>
      <p:sp>
        <p:nvSpPr>
          <p:cNvPr id="14340" name="5 Rectángulo">
            <a:extLst>
              <a:ext uri="{FF2B5EF4-FFF2-40B4-BE49-F238E27FC236}">
                <a16:creationId xmlns:a16="http://schemas.microsoft.com/office/drawing/2014/main" id="{7E5392DD-27A6-41E1-27B3-B1928D6C56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40313" y="404813"/>
            <a:ext cx="4068762" cy="6000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/>
            <a:br>
              <a:rPr lang="es-ES" altLang="es-ES" sz="1600">
                <a:latin typeface="Comic Sans MS" panose="030F0702030302020204" pitchFamily="66" charset="0"/>
              </a:rPr>
            </a:br>
            <a:r>
              <a:rPr lang="es-ES" altLang="es-ES" sz="1600">
                <a:latin typeface="Comic Sans MS" panose="030F0702030302020204" pitchFamily="66" charset="0"/>
              </a:rPr>
              <a:t>y subió al cielo, </a:t>
            </a:r>
            <a:br>
              <a:rPr lang="es-ES" altLang="es-ES" sz="1600">
                <a:latin typeface="Comic Sans MS" panose="030F0702030302020204" pitchFamily="66" charset="0"/>
              </a:rPr>
            </a:br>
            <a:r>
              <a:rPr lang="es-ES" altLang="es-ES" sz="1600">
                <a:latin typeface="Comic Sans MS" panose="030F0702030302020204" pitchFamily="66" charset="0"/>
              </a:rPr>
              <a:t>y está sentado a la derecha del Padre; </a:t>
            </a:r>
            <a:br>
              <a:rPr lang="es-ES" altLang="es-ES" sz="1600">
                <a:latin typeface="Comic Sans MS" panose="030F0702030302020204" pitchFamily="66" charset="0"/>
              </a:rPr>
            </a:br>
            <a:r>
              <a:rPr lang="es-ES" altLang="es-ES" sz="1600">
                <a:latin typeface="Comic Sans MS" panose="030F0702030302020204" pitchFamily="66" charset="0"/>
              </a:rPr>
              <a:t>y de nuevo vendrá con gloria </a:t>
            </a:r>
            <a:br>
              <a:rPr lang="es-ES" altLang="es-ES" sz="1600">
                <a:latin typeface="Comic Sans MS" panose="030F0702030302020204" pitchFamily="66" charset="0"/>
              </a:rPr>
            </a:br>
            <a:r>
              <a:rPr lang="es-ES" altLang="es-ES" sz="1600">
                <a:latin typeface="Comic Sans MS" panose="030F0702030302020204" pitchFamily="66" charset="0"/>
              </a:rPr>
              <a:t>para juzgar a vivos y muertos, </a:t>
            </a:r>
            <a:br>
              <a:rPr lang="es-ES" altLang="es-ES" sz="1600">
                <a:latin typeface="Comic Sans MS" panose="030F0702030302020204" pitchFamily="66" charset="0"/>
              </a:rPr>
            </a:br>
            <a:r>
              <a:rPr lang="es-ES" altLang="es-ES" sz="1600">
                <a:latin typeface="Comic Sans MS" panose="030F0702030302020204" pitchFamily="66" charset="0"/>
              </a:rPr>
              <a:t>y su reino no tendrá fin.</a:t>
            </a:r>
          </a:p>
          <a:p>
            <a:pPr eaLnBrk="1" hangingPunct="1"/>
            <a:endParaRPr lang="es-ES" altLang="es-ES" sz="1600">
              <a:latin typeface="Comic Sans MS" panose="030F0702030302020204" pitchFamily="66" charset="0"/>
            </a:endParaRPr>
          </a:p>
          <a:p>
            <a:pPr eaLnBrk="1" hangingPunct="1"/>
            <a:r>
              <a:rPr lang="es-ES" altLang="es-ES" sz="1600">
                <a:latin typeface="Comic Sans MS" panose="030F0702030302020204" pitchFamily="66" charset="0"/>
              </a:rPr>
              <a:t>Creo en el Espíritu Santo, </a:t>
            </a:r>
            <a:br>
              <a:rPr lang="es-ES" altLang="es-ES" sz="1600">
                <a:latin typeface="Comic Sans MS" panose="030F0702030302020204" pitchFamily="66" charset="0"/>
              </a:rPr>
            </a:br>
            <a:r>
              <a:rPr lang="es-ES" altLang="es-ES" sz="1600">
                <a:latin typeface="Comic Sans MS" panose="030F0702030302020204" pitchFamily="66" charset="0"/>
              </a:rPr>
              <a:t>Señor y dador de vida, </a:t>
            </a:r>
            <a:br>
              <a:rPr lang="es-ES" altLang="es-ES" sz="1600">
                <a:latin typeface="Comic Sans MS" panose="030F0702030302020204" pitchFamily="66" charset="0"/>
              </a:rPr>
            </a:br>
            <a:r>
              <a:rPr lang="es-ES" altLang="es-ES" sz="1600">
                <a:latin typeface="Comic Sans MS" panose="030F0702030302020204" pitchFamily="66" charset="0"/>
              </a:rPr>
              <a:t>que procede del Padre y del Hijo, </a:t>
            </a:r>
            <a:br>
              <a:rPr lang="es-ES" altLang="es-ES" sz="1600">
                <a:latin typeface="Comic Sans MS" panose="030F0702030302020204" pitchFamily="66" charset="0"/>
              </a:rPr>
            </a:br>
            <a:r>
              <a:rPr lang="es-ES" altLang="es-ES" sz="1600">
                <a:latin typeface="Comic Sans MS" panose="030F0702030302020204" pitchFamily="66" charset="0"/>
              </a:rPr>
              <a:t>que con el Padre y el Hijo </a:t>
            </a:r>
            <a:br>
              <a:rPr lang="es-ES" altLang="es-ES" sz="1600">
                <a:latin typeface="Comic Sans MS" panose="030F0702030302020204" pitchFamily="66" charset="0"/>
              </a:rPr>
            </a:br>
            <a:r>
              <a:rPr lang="es-ES" altLang="es-ES" sz="1600">
                <a:latin typeface="Comic Sans MS" panose="030F0702030302020204" pitchFamily="66" charset="0"/>
              </a:rPr>
              <a:t>recibe una misma adoración y gloria, </a:t>
            </a:r>
            <a:br>
              <a:rPr lang="es-ES" altLang="es-ES" sz="1600">
                <a:latin typeface="Comic Sans MS" panose="030F0702030302020204" pitchFamily="66" charset="0"/>
              </a:rPr>
            </a:br>
            <a:r>
              <a:rPr lang="es-ES" altLang="es-ES" sz="1600">
                <a:latin typeface="Comic Sans MS" panose="030F0702030302020204" pitchFamily="66" charset="0"/>
              </a:rPr>
              <a:t>y que habló por los profetas. </a:t>
            </a:r>
            <a:br>
              <a:rPr lang="es-ES" altLang="es-ES" sz="1600">
                <a:latin typeface="Comic Sans MS" panose="030F0702030302020204" pitchFamily="66" charset="0"/>
              </a:rPr>
            </a:br>
            <a:br>
              <a:rPr lang="es-ES" altLang="es-ES" sz="1600">
                <a:latin typeface="Comic Sans MS" panose="030F0702030302020204" pitchFamily="66" charset="0"/>
              </a:rPr>
            </a:br>
            <a:r>
              <a:rPr lang="es-ES" altLang="es-ES" sz="1600">
                <a:latin typeface="Comic Sans MS" panose="030F0702030302020204" pitchFamily="66" charset="0"/>
              </a:rPr>
              <a:t>Creo en la Iglesia, </a:t>
            </a:r>
            <a:br>
              <a:rPr lang="es-ES" altLang="es-ES" sz="1600">
                <a:latin typeface="Comic Sans MS" panose="030F0702030302020204" pitchFamily="66" charset="0"/>
              </a:rPr>
            </a:br>
            <a:r>
              <a:rPr lang="es-ES" altLang="es-ES" sz="1600">
                <a:latin typeface="Comic Sans MS" panose="030F0702030302020204" pitchFamily="66" charset="0"/>
              </a:rPr>
              <a:t>que es una, santa, católica y apostólica.</a:t>
            </a:r>
            <a:br>
              <a:rPr lang="es-ES" altLang="es-ES" sz="1600">
                <a:latin typeface="Comic Sans MS" panose="030F0702030302020204" pitchFamily="66" charset="0"/>
              </a:rPr>
            </a:br>
            <a:br>
              <a:rPr lang="es-ES" altLang="es-ES" sz="1600">
                <a:latin typeface="Comic Sans MS" panose="030F0702030302020204" pitchFamily="66" charset="0"/>
              </a:rPr>
            </a:br>
            <a:r>
              <a:rPr lang="es-ES" altLang="es-ES" sz="1600">
                <a:latin typeface="Comic Sans MS" panose="030F0702030302020204" pitchFamily="66" charset="0"/>
              </a:rPr>
              <a:t>Confieso que hay un solo bautismo </a:t>
            </a:r>
            <a:br>
              <a:rPr lang="es-ES" altLang="es-ES" sz="1600">
                <a:latin typeface="Comic Sans MS" panose="030F0702030302020204" pitchFamily="66" charset="0"/>
              </a:rPr>
            </a:br>
            <a:r>
              <a:rPr lang="es-ES" altLang="es-ES" sz="1600">
                <a:latin typeface="Comic Sans MS" panose="030F0702030302020204" pitchFamily="66" charset="0"/>
              </a:rPr>
              <a:t>para el perdón de los pecados. </a:t>
            </a:r>
            <a:br>
              <a:rPr lang="es-ES" altLang="es-ES" sz="1600">
                <a:latin typeface="Comic Sans MS" panose="030F0702030302020204" pitchFamily="66" charset="0"/>
              </a:rPr>
            </a:br>
            <a:br>
              <a:rPr lang="es-ES" altLang="es-ES" sz="1600">
                <a:latin typeface="Comic Sans MS" panose="030F0702030302020204" pitchFamily="66" charset="0"/>
              </a:rPr>
            </a:br>
            <a:r>
              <a:rPr lang="es-ES" altLang="es-ES" sz="1600">
                <a:latin typeface="Comic Sans MS" panose="030F0702030302020204" pitchFamily="66" charset="0"/>
              </a:rPr>
              <a:t>Espero la resurrección de los muertos </a:t>
            </a:r>
            <a:br>
              <a:rPr lang="es-ES" altLang="es-ES" sz="1600">
                <a:latin typeface="Comic Sans MS" panose="030F0702030302020204" pitchFamily="66" charset="0"/>
              </a:rPr>
            </a:br>
            <a:r>
              <a:rPr lang="es-ES" altLang="es-ES" sz="1600">
                <a:latin typeface="Comic Sans MS" panose="030F0702030302020204" pitchFamily="66" charset="0"/>
              </a:rPr>
              <a:t>y la vida del mundo futuro. </a:t>
            </a:r>
            <a:br>
              <a:rPr lang="es-ES" altLang="es-ES" sz="1600">
                <a:latin typeface="Comic Sans MS" panose="030F0702030302020204" pitchFamily="66" charset="0"/>
              </a:rPr>
            </a:br>
            <a:endParaRPr lang="es-ES" altLang="es-ES" sz="1600">
              <a:latin typeface="Comic Sans MS" panose="030F0702030302020204" pitchFamily="66" charset="0"/>
            </a:endParaRPr>
          </a:p>
          <a:p>
            <a:pPr eaLnBrk="1" hangingPunct="1"/>
            <a:r>
              <a:rPr lang="es-ES" altLang="es-ES" sz="1600" b="1">
                <a:latin typeface="Comic Sans MS" panose="030F0702030302020204" pitchFamily="66" charset="0"/>
              </a:rPr>
              <a:t>					  Amén</a:t>
            </a:r>
            <a:r>
              <a:rPr lang="es-ES" altLang="es-ES" sz="1600">
                <a:latin typeface="Comic Sans MS" panose="030F0702030302020204" pitchFamily="66" charset="0"/>
              </a:rPr>
              <a:t>. </a:t>
            </a:r>
          </a:p>
        </p:txBody>
      </p:sp>
      <p:sp>
        <p:nvSpPr>
          <p:cNvPr id="14341" name="6 CuadroTexto">
            <a:extLst>
              <a:ext uri="{FF2B5EF4-FFF2-40B4-BE49-F238E27FC236}">
                <a16:creationId xmlns:a16="http://schemas.microsoft.com/office/drawing/2014/main" id="{C023DDD8-3903-5F9D-5412-569CCB40A5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1800" y="122238"/>
            <a:ext cx="54356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/>
            <a:r>
              <a:rPr lang="es-ES" altLang="es-ES" sz="2400" u="sng" dirty="0">
                <a:solidFill>
                  <a:srgbClr val="3399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cs typeface="Times New Roman" panose="02020603050405020304" pitchFamily="18" charset="0"/>
              </a:rPr>
              <a:t>CREDO de Nicea - Constantinopla  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>
            <a:extLst>
              <a:ext uri="{FF2B5EF4-FFF2-40B4-BE49-F238E27FC236}">
                <a16:creationId xmlns:a16="http://schemas.microsoft.com/office/drawing/2014/main" id="{01ECA2D1-A892-4981-8887-28DF2944246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857250"/>
          </a:xfrm>
        </p:spPr>
        <p:txBody>
          <a:bodyPr/>
          <a:lstStyle/>
          <a:p>
            <a:pPr eaLnBrk="1" hangingPunct="1">
              <a:defRPr/>
            </a:pPr>
            <a:r>
              <a:rPr lang="es-ES_tradnl" altLang="es-ES" sz="3200" u="sng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+mn-ea"/>
                <a:cs typeface="Times New Roman" panose="02020603050405020304" pitchFamily="18" charset="0"/>
              </a:rPr>
              <a:t>CREDO de los apóstoles</a:t>
            </a:r>
            <a:endParaRPr lang="es-ES" altLang="es-ES" sz="3200" u="sng" dirty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6627" name="Rectangle 3">
            <a:extLst>
              <a:ext uri="{FF2B5EF4-FFF2-40B4-BE49-F238E27FC236}">
                <a16:creationId xmlns:a16="http://schemas.microsoft.com/office/drawing/2014/main" id="{0E345479-74C3-46FA-9C2D-38EDEE0427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14313" y="836613"/>
            <a:ext cx="4857750" cy="5068887"/>
          </a:xfrm>
        </p:spPr>
        <p:txBody>
          <a:bodyPr/>
          <a:lstStyle/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Creo en Dios, Padre Todopoderoso,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Creador del cielo y de la tierra.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Creo en Jesucristo, su único Hijo,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Nuestro Señor, que fue concebido por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obra y gracia del Espíritu Santo,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nació de Santa María Virgen;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Padeció bajo el poder de Poncio Pilato,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fue crucificado, muerto y sepultado,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descendió a los infiernos,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al tercer día resucitó de entre los muertos,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subió a los cielos y está sentado a la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derecha de Dios, Padre todopoderoso.</a:t>
            </a:r>
          </a:p>
        </p:txBody>
      </p:sp>
      <p:sp>
        <p:nvSpPr>
          <p:cNvPr id="26628" name="Rectangle 4">
            <a:extLst>
              <a:ext uri="{FF2B5EF4-FFF2-40B4-BE49-F238E27FC236}">
                <a16:creationId xmlns:a16="http://schemas.microsoft.com/office/drawing/2014/main" id="{A2927505-6DEC-44DD-8B7E-49D93FFFE6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52591" y="836613"/>
            <a:ext cx="4071937" cy="4286250"/>
          </a:xfrm>
        </p:spPr>
        <p:txBody>
          <a:bodyPr/>
          <a:lstStyle/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sz="2050" dirty="0">
                <a:solidFill>
                  <a:schemeClr val="tx1"/>
                </a:solidFill>
                <a:latin typeface="Comic Sans MS" panose="030F0702030302020204" pitchFamily="66" charset="0"/>
              </a:rPr>
              <a:t>Desde allí ha de venir a juzgar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sz="2050" dirty="0">
                <a:solidFill>
                  <a:schemeClr val="tx1"/>
                </a:solidFill>
                <a:latin typeface="Comic Sans MS" panose="030F0702030302020204" pitchFamily="66" charset="0"/>
              </a:rPr>
              <a:t>a vivos y muertos.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sz="2050" dirty="0">
                <a:solidFill>
                  <a:schemeClr val="tx1"/>
                </a:solidFill>
                <a:latin typeface="Comic Sans MS" panose="030F0702030302020204" pitchFamily="66" charset="0"/>
              </a:rPr>
              <a:t>Creo en el Espíritu Santo,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sz="2050" dirty="0">
                <a:solidFill>
                  <a:schemeClr val="tx1"/>
                </a:solidFill>
                <a:latin typeface="Comic Sans MS" panose="030F0702030302020204" pitchFamily="66" charset="0"/>
              </a:rPr>
              <a:t>la santa Iglesia católica,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sz="2050" dirty="0">
                <a:solidFill>
                  <a:schemeClr val="tx1"/>
                </a:solidFill>
                <a:latin typeface="Comic Sans MS" panose="030F0702030302020204" pitchFamily="66" charset="0"/>
              </a:rPr>
              <a:t>la comunión de los santos,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sz="2050" dirty="0">
                <a:solidFill>
                  <a:schemeClr val="tx1"/>
                </a:solidFill>
                <a:latin typeface="Comic Sans MS" panose="030F0702030302020204" pitchFamily="66" charset="0"/>
              </a:rPr>
              <a:t>el perdón de los pecados,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sz="2050" dirty="0">
                <a:solidFill>
                  <a:schemeClr val="tx1"/>
                </a:solidFill>
                <a:latin typeface="Comic Sans MS" panose="030F0702030302020204" pitchFamily="66" charset="0"/>
              </a:rPr>
              <a:t>la resurrección de la carne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sz="2050" dirty="0">
                <a:solidFill>
                  <a:schemeClr val="tx1"/>
                </a:solidFill>
                <a:latin typeface="Comic Sans MS" panose="030F0702030302020204" pitchFamily="66" charset="0"/>
              </a:rPr>
              <a:t>y la vida eterna.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sz="2050" b="1" dirty="0">
                <a:solidFill>
                  <a:schemeClr val="tx1"/>
                </a:solidFill>
                <a:latin typeface="Comic Sans MS" panose="030F0702030302020204" pitchFamily="66" charset="0"/>
              </a:rPr>
              <a:t>Amén.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endParaRPr lang="es-ES" altLang="es-ES" sz="2050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26629" name="Picture 7" descr="http://somos.vicencianos.org/comentarios/files/2012/11/20121202.jpg">
            <a:extLst>
              <a:ext uri="{FF2B5EF4-FFF2-40B4-BE49-F238E27FC236}">
                <a16:creationId xmlns:a16="http://schemas.microsoft.com/office/drawing/2014/main" id="{6C6F1D4B-45BA-46BE-90DF-5B4BB28A5C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4437112"/>
            <a:ext cx="2520950" cy="208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agen 1" descr="Fondo negro con letras blancas&#10;&#10;Descripción generada automáticamente">
            <a:extLst>
              <a:ext uri="{FF2B5EF4-FFF2-40B4-BE49-F238E27FC236}">
                <a16:creationId xmlns:a16="http://schemas.microsoft.com/office/drawing/2014/main" id="{DC7944AC-60C5-64F3-CC5E-BE2E3C5C4D3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0567" y="5769329"/>
            <a:ext cx="1656184" cy="779854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9">
            <a:extLst>
              <a:ext uri="{FF2B5EF4-FFF2-40B4-BE49-F238E27FC236}">
                <a16:creationId xmlns:a16="http://schemas.microsoft.com/office/drawing/2014/main" id="{E5F0B158-A4F4-186C-0881-E1FE10DB0719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971550" y="4005263"/>
            <a:ext cx="7127875" cy="3381375"/>
          </a:xfrm>
        </p:spPr>
        <p:txBody>
          <a:bodyPr rtlCol="0">
            <a:normAutofit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endParaRPr lang="es-ES" sz="2800" u="sng" dirty="0">
              <a:solidFill>
                <a:srgbClr val="005400"/>
              </a:solidFill>
              <a:latin typeface="Comic Sans MS" pitchFamily="66" charset="0"/>
            </a:endParaRP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r>
              <a:rPr lang="es-ES" sz="2800" dirty="0">
                <a:solidFill>
                  <a:srgbClr val="005400"/>
                </a:solidFill>
                <a:latin typeface="Comic Sans MS" pitchFamily="66" charset="0"/>
              </a:rPr>
              <a:t>         </a:t>
            </a:r>
            <a:r>
              <a:rPr lang="es-ES" sz="2800" u="sng" dirty="0">
                <a:solidFill>
                  <a:srgbClr val="339933"/>
                </a:solidFill>
                <a:latin typeface="Comic Sans MS" pitchFamily="66" charset="0"/>
              </a:rPr>
              <a:t>Respondemos: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r>
              <a:rPr lang="es-ES" sz="3600" b="1" i="1" cap="small" dirty="0">
                <a:solidFill>
                  <a:schemeClr val="bg1"/>
                </a:solidFill>
                <a:latin typeface="Comic Sans MS" pitchFamily="66" charset="0"/>
              </a:rPr>
              <a:t>			</a:t>
            </a:r>
            <a:r>
              <a:rPr lang="es-ES" sz="3800" b="1" i="1" cap="small" dirty="0">
                <a:latin typeface="Comic Sans MS" pitchFamily="66" charset="0"/>
              </a:rPr>
              <a:t>Te rogamos óyenos</a:t>
            </a:r>
            <a:endParaRPr lang="es-ES" sz="3800" i="1" cap="small" dirty="0"/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" panose="05000000000000000000" pitchFamily="2" charset="2"/>
              <a:buNone/>
              <a:defRPr/>
            </a:pPr>
            <a:endParaRPr lang="es-ES" dirty="0">
              <a:solidFill>
                <a:schemeClr val="tx1">
                  <a:lumMod val="75000"/>
                  <a:lumOff val="25000"/>
                </a:schemeClr>
              </a:solidFill>
              <a:latin typeface="Comic Sans MS" pitchFamily="66" charset="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9476D4EA-ABAE-AF91-04CA-FDC882ED67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9638" y="333375"/>
            <a:ext cx="7324725" cy="38163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364" name="Picture 7" descr="telefonos">
            <a:extLst>
              <a:ext uri="{FF2B5EF4-FFF2-40B4-BE49-F238E27FC236}">
                <a16:creationId xmlns:a16="http://schemas.microsoft.com/office/drawing/2014/main" id="{916888E0-DC64-0D0D-0517-A56E83855CA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4346575"/>
            <a:ext cx="1333500" cy="133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3" name="Rectangle 1">
            <a:extLst>
              <a:ext uri="{FF2B5EF4-FFF2-40B4-BE49-F238E27FC236}">
                <a16:creationId xmlns:a16="http://schemas.microsoft.com/office/drawing/2014/main" id="{226943C4-4ABB-F6AF-8940-6B5DC9C2BD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2069" y="857037"/>
            <a:ext cx="8704263" cy="43604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Te doy mi corazón,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te doy mi alma,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yo vivo para ti.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endParaRPr lang="es-ES" altLang="es-ES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Cada paso que doy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en cada momento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haz tu voluntad en mí.</a:t>
            </a:r>
          </a:p>
        </p:txBody>
      </p:sp>
      <p:sp>
        <p:nvSpPr>
          <p:cNvPr id="35844" name="5 Rectángulo">
            <a:extLst>
              <a:ext uri="{FF2B5EF4-FFF2-40B4-BE49-F238E27FC236}">
                <a16:creationId xmlns:a16="http://schemas.microsoft.com/office/drawing/2014/main" id="{E27B7A33-5CF3-763D-2AAA-3D73C37C18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87824" y="210706"/>
            <a:ext cx="626412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lvl="1" algn="just">
              <a:spcBef>
                <a:spcPct val="0"/>
              </a:spcBef>
              <a:buClrTx/>
              <a:buSzTx/>
              <a:buFont typeface="Wingdings 3" panose="05040102010807070707" pitchFamily="18" charset="2"/>
              <a:buNone/>
            </a:pPr>
            <a:r>
              <a:rPr lang="es-ES" altLang="es-ES" sz="3600" b="1" u="sng" dirty="0">
                <a:solidFill>
                  <a:srgbClr val="00B05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TE DOY MI CORAZÓN</a:t>
            </a:r>
            <a:endParaRPr lang="es-ES" altLang="es-ES" sz="3600" b="1" dirty="0">
              <a:solidFill>
                <a:srgbClr val="00B050"/>
              </a:solidFill>
              <a:latin typeface="Comic Sans MS" panose="030F0702030302020204" pitchFamily="66" charset="0"/>
            </a:endParaRPr>
          </a:p>
        </p:txBody>
      </p:sp>
      <p:pic>
        <p:nvPicPr>
          <p:cNvPr id="3076" name="Picture 4" descr="Evangelio archivos - Página 19 de 83 - Parroquia San Francisco de Asis | El  Altet">
            <a:extLst>
              <a:ext uri="{FF2B5EF4-FFF2-40B4-BE49-F238E27FC236}">
                <a16:creationId xmlns:a16="http://schemas.microsoft.com/office/drawing/2014/main" id="{371D4DC9-5930-D1DD-44BE-C5CBAF07EFD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98" r="22060"/>
          <a:stretch/>
        </p:blipFill>
        <p:spPr bwMode="auto">
          <a:xfrm>
            <a:off x="4398509" y="1340768"/>
            <a:ext cx="4493971" cy="3240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3">
            <a:extLst>
              <a:ext uri="{FF2B5EF4-FFF2-40B4-BE49-F238E27FC236}">
                <a16:creationId xmlns:a16="http://schemas.microsoft.com/office/drawing/2014/main" id="{C55547F0-6C64-3BB1-6BDF-40835A6EB8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1663" y="620713"/>
            <a:ext cx="7858125" cy="5072062"/>
          </a:xfrm>
        </p:spPr>
        <p:txBody>
          <a:bodyPr/>
          <a:lstStyle/>
          <a:p>
            <a:pPr algn="just" eaLnBrk="1" hangingPunct="1">
              <a:lnSpc>
                <a:spcPct val="80000"/>
              </a:lnSpc>
              <a:buFont typeface="Wingdings 2" panose="05020102010507070707" pitchFamily="18" charset="2"/>
              <a:buNone/>
            </a:pPr>
            <a:r>
              <a:rPr lang="es-ES" altLang="es-ES" sz="2200" dirty="0">
                <a:solidFill>
                  <a:srgbClr val="339933"/>
                </a:solidFill>
                <a:latin typeface="Comic Sans MS" panose="030F0702030302020204" pitchFamily="66" charset="0"/>
              </a:rPr>
              <a:t>“Orad, hermanos, para que este sacrificio, mío y vuestro, </a:t>
            </a:r>
          </a:p>
          <a:p>
            <a:pPr algn="just" eaLnBrk="1" hangingPunct="1">
              <a:lnSpc>
                <a:spcPct val="80000"/>
              </a:lnSpc>
              <a:buFont typeface="Wingdings 2" panose="05020102010507070707" pitchFamily="18" charset="2"/>
              <a:buNone/>
            </a:pPr>
            <a:r>
              <a:rPr lang="es-ES" altLang="es-ES" sz="2200" dirty="0">
                <a:solidFill>
                  <a:srgbClr val="339933"/>
                </a:solidFill>
                <a:latin typeface="Comic Sans MS" panose="030F0702030302020204" pitchFamily="66" charset="0"/>
              </a:rPr>
              <a:t>sea agradable a Dios, Padre todopoderoso “ 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es-ES" altLang="es-ES" i="1" dirty="0">
              <a:solidFill>
                <a:srgbClr val="FFFF00"/>
              </a:solidFill>
              <a:latin typeface="Comic Sans MS" panose="030F0702030302020204" pitchFamily="66" charset="0"/>
            </a:endParaRP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es-ES" altLang="es-ES" i="1" dirty="0">
              <a:latin typeface="Comic Sans MS" panose="030F0702030302020204" pitchFamily="66" charset="0"/>
            </a:endParaRPr>
          </a:p>
          <a:p>
            <a:pPr algn="just" eaLnBrk="1" hangingPunct="1">
              <a:lnSpc>
                <a:spcPct val="100000"/>
              </a:lnSpc>
              <a:spcBef>
                <a:spcPct val="0"/>
              </a:spcBef>
              <a:buFont typeface="Wingdings 2" panose="05020102010507070707" pitchFamily="18" charset="2"/>
              <a:buNone/>
            </a:pPr>
            <a:r>
              <a:rPr lang="es-ES" altLang="es-ES" sz="4000" dirty="0">
                <a:solidFill>
                  <a:srgbClr val="339933"/>
                </a:solidFill>
                <a:latin typeface="Comic Sans MS" panose="030F0702030302020204" pitchFamily="66" charset="0"/>
              </a:rPr>
              <a:t>Todos: </a:t>
            </a:r>
            <a:r>
              <a:rPr lang="es-ES" altLang="es-ES" sz="4000" dirty="0">
                <a:latin typeface="Comic Sans MS" panose="030F0702030302020204" pitchFamily="66" charset="0"/>
              </a:rPr>
              <a:t>“El Señor reciba de tus manos este sacrificio, para alabanza y gloria de su Nombre, para nuestro bien y el de toda su Santa Iglesia” </a:t>
            </a:r>
          </a:p>
        </p:txBody>
      </p:sp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6C51674C-D5E1-BFC8-99D6-7A9B87C89D1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380312" y="5246432"/>
            <a:ext cx="1656184" cy="1566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2 Marcador de contenido">
            <a:extLst>
              <a:ext uri="{FF2B5EF4-FFF2-40B4-BE49-F238E27FC236}">
                <a16:creationId xmlns:a16="http://schemas.microsoft.com/office/drawing/2014/main" id="{FEA95BB5-DD4E-0F78-21F5-479C0BB4BF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1188" y="765175"/>
            <a:ext cx="8172450" cy="5735638"/>
          </a:xfrm>
        </p:spPr>
        <p:txBody>
          <a:bodyPr rtlCol="0">
            <a:normAutofit/>
          </a:bodyPr>
          <a:lstStyle/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endParaRPr lang="es-ES" altLang="es-ES" sz="3200" i="1" dirty="0">
              <a:solidFill>
                <a:schemeClr val="tx1">
                  <a:lumMod val="75000"/>
                  <a:lumOff val="25000"/>
                </a:schemeClr>
              </a:solidFill>
              <a:latin typeface="Comic Sans MS" panose="030F0702030302020204" pitchFamily="66" charset="0"/>
            </a:endParaRP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3200" dirty="0">
                <a:solidFill>
                  <a:srgbClr val="339933"/>
                </a:solidFill>
                <a:latin typeface="Comic Sans MS" panose="030F0702030302020204" pitchFamily="66" charset="0"/>
              </a:rPr>
              <a:t>El Señor esté con vosotros</a:t>
            </a: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3200" b="1" dirty="0">
                <a:latin typeface="Comic Sans MS" panose="030F0702030302020204" pitchFamily="66" charset="0"/>
              </a:rPr>
              <a:t>Y con tu espíritu.</a:t>
            </a: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endParaRPr lang="es-ES" altLang="es-ES" sz="3200" dirty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3200" dirty="0">
                <a:solidFill>
                  <a:srgbClr val="339933"/>
                </a:solidFill>
                <a:latin typeface="Comic Sans MS" panose="030F0702030302020204" pitchFamily="66" charset="0"/>
              </a:rPr>
              <a:t>Levantemos el corazón.</a:t>
            </a: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3200" b="1" dirty="0">
                <a:latin typeface="Comic Sans MS" panose="030F0702030302020204" pitchFamily="66" charset="0"/>
              </a:rPr>
              <a:t>Lo tenemos levantado hacia el Señor.</a:t>
            </a: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endParaRPr lang="es-ES" altLang="es-ES" sz="3200" dirty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3200" dirty="0">
                <a:solidFill>
                  <a:srgbClr val="339933"/>
                </a:solidFill>
                <a:latin typeface="Comic Sans MS" panose="030F0702030302020204" pitchFamily="66" charset="0"/>
              </a:rPr>
              <a:t>Demos gracias al Señor nuestro Dios.</a:t>
            </a: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3200" b="1" dirty="0">
                <a:latin typeface="Comic Sans MS" panose="030F0702030302020204" pitchFamily="66" charset="0"/>
              </a:rPr>
              <a:t>Es justo y necesario.</a:t>
            </a:r>
          </a:p>
        </p:txBody>
      </p:sp>
      <p:sp>
        <p:nvSpPr>
          <p:cNvPr id="18435" name="3 CuadroTexto">
            <a:extLst>
              <a:ext uri="{FF2B5EF4-FFF2-40B4-BE49-F238E27FC236}">
                <a16:creationId xmlns:a16="http://schemas.microsoft.com/office/drawing/2014/main" id="{307EF6EB-60FA-7E3A-C0FD-149E64B084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09007" y="260648"/>
            <a:ext cx="6374631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r" eaLnBrk="1" hangingPunct="1"/>
            <a:r>
              <a:rPr lang="es-ES" altLang="es-ES" sz="3600" b="1" u="sng" dirty="0">
                <a:solidFill>
                  <a:srgbClr val="339933"/>
                </a:solidFill>
                <a:latin typeface="Comic Sans MS" panose="030F0702030302020204" pitchFamily="66" charset="0"/>
              </a:rPr>
              <a:t>PLEGARIA EUCARÍSTICA</a:t>
            </a:r>
          </a:p>
        </p:txBody>
      </p:sp>
      <p:pic>
        <p:nvPicPr>
          <p:cNvPr id="18436" name="Imagen 2">
            <a:extLst>
              <a:ext uri="{FF2B5EF4-FFF2-40B4-BE49-F238E27FC236}">
                <a16:creationId xmlns:a16="http://schemas.microsoft.com/office/drawing/2014/main" id="{98B01254-B55F-8FFE-9473-2C9438BF5C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1268413"/>
            <a:ext cx="3093294" cy="17164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65A1C71A-3386-32E5-C933-343DE484465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740352" y="5587072"/>
            <a:ext cx="1296144" cy="122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Imagen 2" descr="Dibujo animado de un animal con la boca abierta&#10;&#10;Descripción generada automáticamente con confianza baja">
            <a:extLst>
              <a:ext uri="{FF2B5EF4-FFF2-40B4-BE49-F238E27FC236}">
                <a16:creationId xmlns:a16="http://schemas.microsoft.com/office/drawing/2014/main" id="{1EB9E08F-059E-EF05-071A-543D5C8D3B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4" t="2322" r="2885" b="2908"/>
          <a:stretch>
            <a:fillRect/>
          </a:stretch>
        </p:blipFill>
        <p:spPr bwMode="auto">
          <a:xfrm>
            <a:off x="3203575" y="3573463"/>
            <a:ext cx="3521075" cy="3171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5" name="CuadroTexto 1">
            <a:extLst>
              <a:ext uri="{FF2B5EF4-FFF2-40B4-BE49-F238E27FC236}">
                <a16:creationId xmlns:a16="http://schemas.microsoft.com/office/drawing/2014/main" id="{33FA220A-7C14-2149-7319-332B029272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1052513"/>
            <a:ext cx="8532812" cy="2757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>
              <a:lnSpc>
                <a:spcPct val="150000"/>
              </a:lnSpc>
            </a:pPr>
            <a:r>
              <a:rPr lang="es-ES" altLang="es-ES" sz="2400" dirty="0">
                <a:latin typeface="Comic Sans MS" panose="030F0702030302020204" pitchFamily="66" charset="0"/>
              </a:rPr>
              <a:t>Santo, eres santo, los cielos te proclaman.</a:t>
            </a:r>
          </a:p>
          <a:p>
            <a:pPr>
              <a:lnSpc>
                <a:spcPct val="150000"/>
              </a:lnSpc>
            </a:pPr>
            <a:r>
              <a:rPr lang="es-ES" altLang="es-ES" sz="2400" dirty="0">
                <a:latin typeface="Comic Sans MS" panose="030F0702030302020204" pitchFamily="66" charset="0"/>
              </a:rPr>
              <a:t>Santo, eres santo, la tierra entera llama… a su santo;</a:t>
            </a:r>
          </a:p>
          <a:p>
            <a:pPr>
              <a:lnSpc>
                <a:spcPct val="150000"/>
              </a:lnSpc>
            </a:pPr>
            <a:r>
              <a:rPr lang="es-ES" altLang="es-ES" sz="2400" dirty="0">
                <a:latin typeface="Comic Sans MS" panose="030F0702030302020204" pitchFamily="66" charset="0"/>
              </a:rPr>
              <a:t>eres santo, bendito el que viene en tu nombre </a:t>
            </a:r>
            <a:r>
              <a:rPr lang="es-ES" altLang="es-ES" sz="2000" dirty="0">
                <a:latin typeface="Comic Sans MS" panose="030F0702030302020204" pitchFamily="66" charset="0"/>
              </a:rPr>
              <a:t>(en tu nombre)</a:t>
            </a:r>
          </a:p>
          <a:p>
            <a:pPr>
              <a:lnSpc>
                <a:spcPct val="150000"/>
              </a:lnSpc>
            </a:pPr>
            <a:r>
              <a:rPr lang="es-ES" altLang="es-ES" sz="2400" dirty="0" err="1">
                <a:latin typeface="Comic Sans MS" panose="030F0702030302020204" pitchFamily="66" charset="0"/>
              </a:rPr>
              <a:t>hoosannaaa</a:t>
            </a:r>
            <a:r>
              <a:rPr lang="es-ES" altLang="es-ES" sz="2400" dirty="0">
                <a:latin typeface="Comic Sans MS" panose="030F0702030302020204" pitchFamily="66" charset="0"/>
              </a:rPr>
              <a:t> ¡queremos </a:t>
            </a:r>
            <a:r>
              <a:rPr lang="es-ES" altLang="es-ES" sz="2400" dirty="0" err="1">
                <a:latin typeface="Comic Sans MS" panose="030F0702030302020204" pitchFamily="66" charset="0"/>
              </a:rPr>
              <a:t>cantaaar</a:t>
            </a:r>
            <a:r>
              <a:rPr lang="es-ES" altLang="es-ES" sz="2400" dirty="0">
                <a:latin typeface="Comic Sans MS" panose="030F0702030302020204" pitchFamily="66" charset="0"/>
              </a:rPr>
              <a:t>!...</a:t>
            </a:r>
          </a:p>
          <a:p>
            <a:pPr>
              <a:lnSpc>
                <a:spcPct val="150000"/>
              </a:lnSpc>
            </a:pPr>
            <a:endParaRPr lang="es-ES" altLang="es-ES" sz="2300" dirty="0">
              <a:latin typeface="Comic Sans MS" panose="030F0702030302020204" pitchFamily="66" charset="0"/>
            </a:endParaRPr>
          </a:p>
        </p:txBody>
      </p:sp>
      <p:sp>
        <p:nvSpPr>
          <p:cNvPr id="23556" name="3 CuadroTexto">
            <a:extLst>
              <a:ext uri="{FF2B5EF4-FFF2-40B4-BE49-F238E27FC236}">
                <a16:creationId xmlns:a16="http://schemas.microsoft.com/office/drawing/2014/main" id="{4C853D86-B8DF-E43E-0F9F-222F3A6BDF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84438" y="260350"/>
            <a:ext cx="6335712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r" eaLnBrk="1" hangingPunct="1"/>
            <a:r>
              <a:rPr lang="es-ES_tradnl" altLang="es-ES" sz="4000" b="1" u="sng" dirty="0">
                <a:solidFill>
                  <a:srgbClr val="00B050"/>
                </a:solidFill>
                <a:latin typeface="Comic Sans MS" panose="030F0702030302020204" pitchFamily="66" charset="0"/>
              </a:rPr>
              <a:t>SANTO (ERES SANTO)</a:t>
            </a:r>
            <a:endParaRPr lang="es-ES" altLang="es-ES" sz="4000" b="1" u="sng" dirty="0">
              <a:solidFill>
                <a:srgbClr val="00B050"/>
              </a:solidFill>
              <a:latin typeface="Comic Sans MS" panose="030F0702030302020204" pitchFamily="66" charset="0"/>
            </a:endParaRPr>
          </a:p>
        </p:txBody>
      </p:sp>
      <p:sp>
        <p:nvSpPr>
          <p:cNvPr id="23557" name="6 CuadroTexto">
            <a:extLst>
              <a:ext uri="{FF2B5EF4-FFF2-40B4-BE49-F238E27FC236}">
                <a16:creationId xmlns:a16="http://schemas.microsoft.com/office/drawing/2014/main" id="{14F8C614-958A-E581-0018-0E0959D7A4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075" y="6308725"/>
            <a:ext cx="4651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1400">
                <a:latin typeface="Comic Sans MS" panose="030F0702030302020204" pitchFamily="66" charset="0"/>
              </a:rPr>
              <a:t>1/2</a:t>
            </a:r>
          </a:p>
        </p:txBody>
      </p:sp>
      <p:pic>
        <p:nvPicPr>
          <p:cNvPr id="2" name="Picture 2" descr="disparo estrellas hacia abajo animado">
            <a:extLst>
              <a:ext uri="{FF2B5EF4-FFF2-40B4-BE49-F238E27FC236}">
                <a16:creationId xmlns:a16="http://schemas.microsoft.com/office/drawing/2014/main" id="{42F1B050-F0BE-B923-9FF9-9578521E0A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0A1414"/>
              </a:clrFrom>
              <a:clrTo>
                <a:srgbClr val="0A141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4843007" y="1700808"/>
            <a:ext cx="1301799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disparo estrellas hacia abajo animado">
            <a:extLst>
              <a:ext uri="{FF2B5EF4-FFF2-40B4-BE49-F238E27FC236}">
                <a16:creationId xmlns:a16="http://schemas.microsoft.com/office/drawing/2014/main" id="{846040C5-6179-C5F7-BA62-7792B3DEC7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0A1414"/>
              </a:clrFrom>
              <a:clrTo>
                <a:srgbClr val="0A141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3401757" y="1806327"/>
            <a:ext cx="1301799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Imagen 2" descr="Dibujo animado de un animal con la boca abierta&#10;&#10;Descripción generada automáticamente con confianza baja">
            <a:extLst>
              <a:ext uri="{FF2B5EF4-FFF2-40B4-BE49-F238E27FC236}">
                <a16:creationId xmlns:a16="http://schemas.microsoft.com/office/drawing/2014/main" id="{B6A56E5D-9B5E-DD32-A295-3DA07CF3CE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4" t="2322" r="2885" b="2908"/>
          <a:stretch>
            <a:fillRect/>
          </a:stretch>
        </p:blipFill>
        <p:spPr bwMode="auto">
          <a:xfrm>
            <a:off x="3414713" y="4076700"/>
            <a:ext cx="2963862" cy="2668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79" name="CuadroTexto 1">
            <a:extLst>
              <a:ext uri="{FF2B5EF4-FFF2-40B4-BE49-F238E27FC236}">
                <a16:creationId xmlns:a16="http://schemas.microsoft.com/office/drawing/2014/main" id="{D69B3E05-45DE-F4BF-A0A4-4DFA11249C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7700" y="404813"/>
            <a:ext cx="8497888" cy="4786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>
              <a:lnSpc>
                <a:spcPct val="150000"/>
              </a:lnSpc>
            </a:pPr>
            <a:r>
              <a:rPr lang="es-ES" altLang="es-ES" sz="2400" dirty="0">
                <a:latin typeface="Comic Sans MS" panose="030F0702030302020204" pitchFamily="66" charset="0"/>
              </a:rPr>
              <a:t>…que eres Santo, eres santo, los cielos te proclaman.</a:t>
            </a:r>
          </a:p>
          <a:p>
            <a:pPr>
              <a:lnSpc>
                <a:spcPct val="150000"/>
              </a:lnSpc>
            </a:pPr>
            <a:r>
              <a:rPr lang="es-ES" altLang="es-ES" sz="2400" dirty="0">
                <a:latin typeface="Comic Sans MS" panose="030F0702030302020204" pitchFamily="66" charset="0"/>
              </a:rPr>
              <a:t>Santo, eres santo, la tierra entera llama… a su santo; </a:t>
            </a:r>
          </a:p>
          <a:p>
            <a:pPr>
              <a:lnSpc>
                <a:spcPct val="150000"/>
              </a:lnSpc>
            </a:pPr>
            <a:r>
              <a:rPr lang="es-ES" altLang="es-ES" sz="2400" dirty="0">
                <a:latin typeface="Comic Sans MS" panose="030F0702030302020204" pitchFamily="66" charset="0"/>
              </a:rPr>
              <a:t>eres santo, bendito el que viene en tu nombre </a:t>
            </a:r>
            <a:r>
              <a:rPr lang="es-ES" altLang="es-ES" sz="2000" dirty="0">
                <a:latin typeface="Comic Sans MS" panose="030F0702030302020204" pitchFamily="66" charset="0"/>
              </a:rPr>
              <a:t>(en tu nombre)</a:t>
            </a:r>
          </a:p>
          <a:p>
            <a:pPr>
              <a:lnSpc>
                <a:spcPct val="150000"/>
              </a:lnSpc>
            </a:pPr>
            <a:r>
              <a:rPr lang="es-ES" altLang="es-ES" sz="2400" dirty="0" err="1">
                <a:latin typeface="Comic Sans MS" panose="030F0702030302020204" pitchFamily="66" charset="0"/>
              </a:rPr>
              <a:t>hoosannaaa</a:t>
            </a:r>
            <a:r>
              <a:rPr lang="es-ES" altLang="es-ES" sz="2400" dirty="0">
                <a:latin typeface="Comic Sans MS" panose="030F0702030302020204" pitchFamily="66" charset="0"/>
              </a:rPr>
              <a:t> ¡queremos </a:t>
            </a:r>
            <a:r>
              <a:rPr lang="es-ES" altLang="es-ES" sz="2400" dirty="0" err="1">
                <a:latin typeface="Comic Sans MS" panose="030F0702030302020204" pitchFamily="66" charset="0"/>
              </a:rPr>
              <a:t>cantaaar</a:t>
            </a:r>
            <a:r>
              <a:rPr lang="es-ES" altLang="es-ES" sz="2400" dirty="0">
                <a:latin typeface="Comic Sans MS" panose="030F0702030302020204" pitchFamily="66" charset="0"/>
              </a:rPr>
              <a:t>!...</a:t>
            </a:r>
          </a:p>
          <a:p>
            <a:pPr>
              <a:lnSpc>
                <a:spcPct val="150000"/>
              </a:lnSpc>
            </a:pPr>
            <a:endParaRPr lang="es-ES" altLang="es-ES" sz="1400" dirty="0">
              <a:latin typeface="Comic Sans MS" panose="030F0702030302020204" pitchFamily="66" charset="0"/>
            </a:endParaRPr>
          </a:p>
          <a:p>
            <a:pPr>
              <a:lnSpc>
                <a:spcPct val="150000"/>
              </a:lnSpc>
            </a:pPr>
            <a:r>
              <a:rPr lang="es-ES" altLang="es-ES" sz="2400" dirty="0">
                <a:latin typeface="Comic Sans MS" panose="030F0702030302020204" pitchFamily="66" charset="0"/>
              </a:rPr>
              <a:t>…que eres santo, eres santo, los cielos te proclaman.</a:t>
            </a:r>
          </a:p>
          <a:p>
            <a:pPr>
              <a:lnSpc>
                <a:spcPct val="150000"/>
              </a:lnSpc>
            </a:pPr>
            <a:r>
              <a:rPr lang="es-ES" altLang="es-ES" sz="2400" dirty="0">
                <a:latin typeface="Comic Sans MS" panose="030F0702030302020204" pitchFamily="66" charset="0"/>
              </a:rPr>
              <a:t>Santo, eres santo, la tierra entera llama… a su </a:t>
            </a:r>
            <a:r>
              <a:rPr lang="es-ES" altLang="es-ES" sz="2400" dirty="0" err="1">
                <a:latin typeface="Comic Sans MS" panose="030F0702030302020204" pitchFamily="66" charset="0"/>
              </a:rPr>
              <a:t>saaanto</a:t>
            </a:r>
            <a:r>
              <a:rPr lang="es-ES" altLang="es-ES" sz="2400" dirty="0">
                <a:latin typeface="Comic Sans MS" panose="030F0702030302020204" pitchFamily="66" charset="0"/>
              </a:rPr>
              <a:t>, </a:t>
            </a:r>
          </a:p>
          <a:p>
            <a:pPr>
              <a:lnSpc>
                <a:spcPct val="150000"/>
              </a:lnSpc>
            </a:pPr>
            <a:r>
              <a:rPr lang="es-ES" altLang="es-ES" sz="2400" dirty="0">
                <a:latin typeface="Comic Sans MS" panose="030F0702030302020204" pitchFamily="66" charset="0"/>
              </a:rPr>
              <a:t>a su </a:t>
            </a:r>
            <a:r>
              <a:rPr lang="es-ES" altLang="es-ES" sz="2400" dirty="0" err="1">
                <a:latin typeface="Comic Sans MS" panose="030F0702030302020204" pitchFamily="66" charset="0"/>
              </a:rPr>
              <a:t>saaanto</a:t>
            </a:r>
            <a:r>
              <a:rPr lang="es-ES" altLang="es-ES" sz="2400" dirty="0">
                <a:latin typeface="Comic Sans MS" panose="030F0702030302020204" pitchFamily="66" charset="0"/>
              </a:rPr>
              <a:t>.</a:t>
            </a:r>
          </a:p>
          <a:p>
            <a:pPr>
              <a:lnSpc>
                <a:spcPct val="150000"/>
              </a:lnSpc>
            </a:pPr>
            <a:endParaRPr lang="es-ES" altLang="es-ES" sz="2400" dirty="0">
              <a:latin typeface="Comic Sans MS" panose="030F0702030302020204" pitchFamily="66" charset="0"/>
            </a:endParaRPr>
          </a:p>
        </p:txBody>
      </p:sp>
      <p:sp>
        <p:nvSpPr>
          <p:cNvPr id="24580" name="6 CuadroTexto">
            <a:extLst>
              <a:ext uri="{FF2B5EF4-FFF2-40B4-BE49-F238E27FC236}">
                <a16:creationId xmlns:a16="http://schemas.microsoft.com/office/drawing/2014/main" id="{D03B11D1-B2AF-D716-4681-01AE93C66E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075" y="6308725"/>
            <a:ext cx="49371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1400">
                <a:latin typeface="Comic Sans MS" panose="030F0702030302020204" pitchFamily="66" charset="0"/>
              </a:rPr>
              <a:t>2/2</a:t>
            </a:r>
          </a:p>
        </p:txBody>
      </p:sp>
      <p:pic>
        <p:nvPicPr>
          <p:cNvPr id="2" name="Picture 2" descr="disparo estrellas hacia abajo animado">
            <a:extLst>
              <a:ext uri="{FF2B5EF4-FFF2-40B4-BE49-F238E27FC236}">
                <a16:creationId xmlns:a16="http://schemas.microsoft.com/office/drawing/2014/main" id="{3E086985-732A-52D0-1BF9-A2207242A3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0A1414"/>
              </a:clrFrom>
              <a:clrTo>
                <a:srgbClr val="0A141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4843007" y="2125291"/>
            <a:ext cx="1301799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disparo estrellas hacia abajo animado">
            <a:extLst>
              <a:ext uri="{FF2B5EF4-FFF2-40B4-BE49-F238E27FC236}">
                <a16:creationId xmlns:a16="http://schemas.microsoft.com/office/drawing/2014/main" id="{E55B88A8-792B-9A9B-8589-0358C43878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0A1414"/>
              </a:clrFrom>
              <a:clrTo>
                <a:srgbClr val="0A141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3401757" y="2230810"/>
            <a:ext cx="1301799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3 CuadroTexto">
            <a:extLst>
              <a:ext uri="{FF2B5EF4-FFF2-40B4-BE49-F238E27FC236}">
                <a16:creationId xmlns:a16="http://schemas.microsoft.com/office/drawing/2014/main" id="{D97A5DF9-4C04-5FEC-A6E1-96D395D6AB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59632" y="5508182"/>
            <a:ext cx="4824536" cy="830997"/>
          </a:xfrm>
          <a:prstGeom prst="rect">
            <a:avLst/>
          </a:prstGeom>
          <a:gradFill rotWithShape="1">
            <a:gsLst>
              <a:gs pos="0">
                <a:srgbClr val="96C196"/>
              </a:gs>
              <a:gs pos="50000">
                <a:srgbClr val="C0D7C0"/>
              </a:gs>
              <a:gs pos="100000">
                <a:srgbClr val="E1EBE1"/>
              </a:gs>
            </a:gsLst>
            <a:lin ang="135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ctr" eaLnBrk="1" hangingPunct="1"/>
            <a:r>
              <a:rPr lang="es-ES" altLang="es-ES" sz="2400" b="1" dirty="0">
                <a:latin typeface="Comic Sans MS" panose="030F0702030302020204" pitchFamily="66" charset="0"/>
              </a:rPr>
              <a:t>COMUNIDAD PARROQUIAL CRISTO REDENTOR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81BDB3A5-D81A-3B75-F4D3-3AC9734BE074}"/>
              </a:ext>
            </a:extLst>
          </p:cNvPr>
          <p:cNvSpPr txBox="1"/>
          <p:nvPr/>
        </p:nvSpPr>
        <p:spPr>
          <a:xfrm>
            <a:off x="831502" y="332656"/>
            <a:ext cx="7700938" cy="702352"/>
          </a:xfrm>
          <a:prstGeom prst="rect">
            <a:avLst/>
          </a:prstGeom>
          <a:noFill/>
        </p:spPr>
        <p:txBody>
          <a:bodyPr wrap="none">
            <a:prstTxWarp prst="textCanUp">
              <a:avLst>
                <a:gd name="adj" fmla="val 100000"/>
              </a:avLst>
            </a:prstTxWarp>
            <a:spAutoFit/>
            <a:scene3d>
              <a:camera prst="orthographicFront"/>
              <a:lightRig rig="threePt" dir="t"/>
            </a:scene3d>
            <a:sp3d extrusionH="152400" contourW="12700">
              <a:extrusionClr>
                <a:srgbClr val="00B050"/>
              </a:extrusionClr>
              <a:contourClr>
                <a:srgbClr val="00B050"/>
              </a:contourClr>
            </a:sp3d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3600" b="1" dirty="0">
                <a:ln w="6600">
                  <a:solidFill>
                    <a:schemeClr val="tx1"/>
                  </a:solidFill>
                  <a:prstDash val="solid"/>
                </a:ln>
                <a:gradFill>
                  <a:gsLst>
                    <a:gs pos="0">
                      <a:schemeClr val="accent1">
                        <a:lumMod val="20000"/>
                        <a:lumOff val="80000"/>
                      </a:schemeClr>
                    </a:gs>
                    <a:gs pos="79000">
                      <a:schemeClr val="accent1">
                        <a:lumMod val="45000"/>
                        <a:lumOff val="55000"/>
                      </a:schemeClr>
                    </a:gs>
                    <a:gs pos="45000">
                      <a:schemeClr val="accent1">
                        <a:lumMod val="45000"/>
                        <a:lumOff val="55000"/>
                      </a:schemeClr>
                    </a:gs>
                    <a:gs pos="100000">
                      <a:srgbClr val="00B050"/>
                    </a:gs>
                  </a:gsLst>
                  <a:lin ang="5400000" scaled="1"/>
                </a:gradFill>
                <a:effectLst>
                  <a:outerShdw dist="38100" dir="2700000" algn="tl" rotWithShape="0">
                    <a:srgbClr val="00B050"/>
                  </a:outerShdw>
                </a:effectLst>
                <a:latin typeface="Trebuchet MS"/>
              </a:rPr>
              <a:t> ¡SEÁIS TODOS BIENVENIDOS! 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BB726099-F952-8F98-012E-C02114CAAE3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374" r="16451" b="20157"/>
          <a:stretch/>
        </p:blipFill>
        <p:spPr>
          <a:xfrm>
            <a:off x="1957183" y="1175630"/>
            <a:ext cx="5229633" cy="368372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F25F6610-815C-C802-73FE-40114DDDBDF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6954007" y="4999974"/>
            <a:ext cx="1860721" cy="17604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75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375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1 Título">
            <a:extLst>
              <a:ext uri="{FF2B5EF4-FFF2-40B4-BE49-F238E27FC236}">
                <a16:creationId xmlns:a16="http://schemas.microsoft.com/office/drawing/2014/main" id="{987C5E74-F3E3-45DE-4B0B-E85303D033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50" y="1412875"/>
            <a:ext cx="4176713" cy="3490913"/>
          </a:xfrm>
        </p:spPr>
        <p:txBody>
          <a:bodyPr/>
          <a:lstStyle/>
          <a:p>
            <a:pPr eaLnBrk="1" hangingPunct="1">
              <a:lnSpc>
                <a:spcPts val="4800"/>
              </a:lnSpc>
            </a:pPr>
            <a:r>
              <a:rPr lang="es-ES" altLang="es-ES" sz="4000" b="1" dirty="0">
                <a:solidFill>
                  <a:srgbClr val="339933"/>
                </a:solidFill>
                <a:latin typeface="Comic Sans MS" panose="030F0702030302020204" pitchFamily="66" charset="0"/>
              </a:rPr>
              <a:t>El pan y el vino se transforman en el Cuerpo y en la Sangre de Jesús. </a:t>
            </a:r>
          </a:p>
        </p:txBody>
      </p:sp>
      <p:sp>
        <p:nvSpPr>
          <p:cNvPr id="20483" name="5 CuadroTexto">
            <a:extLst>
              <a:ext uri="{FF2B5EF4-FFF2-40B4-BE49-F238E27FC236}">
                <a16:creationId xmlns:a16="http://schemas.microsoft.com/office/drawing/2014/main" id="{9BDFA226-7E57-3E94-0145-3D2FC95A90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35425" y="260350"/>
            <a:ext cx="485775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/>
            <a:r>
              <a:rPr lang="es-ES" altLang="es-ES" sz="4000" b="1" u="sng" dirty="0">
                <a:solidFill>
                  <a:srgbClr val="339933"/>
                </a:solidFill>
                <a:latin typeface="Comic Sans MS" panose="030F0702030302020204" pitchFamily="66" charset="0"/>
              </a:rPr>
              <a:t>CONSAGRACIÓN</a:t>
            </a:r>
          </a:p>
        </p:txBody>
      </p:sp>
      <p:pic>
        <p:nvPicPr>
          <p:cNvPr id="20484" name="Imagen 4" descr="Imagen que contiene dibujo&#10;&#10;Descripción generada automáticamente">
            <a:extLst>
              <a:ext uri="{FF2B5EF4-FFF2-40B4-BE49-F238E27FC236}">
                <a16:creationId xmlns:a16="http://schemas.microsoft.com/office/drawing/2014/main" id="{C05E4D7B-9A9E-28DC-DCC0-7F8339A649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8058" y="968376"/>
            <a:ext cx="5038008" cy="447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texto">
            <a:extLst>
              <a:ext uri="{FF2B5EF4-FFF2-40B4-BE49-F238E27FC236}">
                <a16:creationId xmlns:a16="http://schemas.microsoft.com/office/drawing/2014/main" id="{154F7C35-D41F-7355-66EB-D8FD38FF2D69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755650" y="908050"/>
            <a:ext cx="8115300" cy="5224463"/>
          </a:xfrm>
        </p:spPr>
        <p:txBody>
          <a:bodyPr rtlCol="0">
            <a:normAutofit/>
          </a:bodyPr>
          <a:lstStyle/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i="1" dirty="0">
              <a:solidFill>
                <a:schemeClr val="tx1">
                  <a:lumMod val="75000"/>
                  <a:lumOff val="25000"/>
                </a:schemeClr>
              </a:solidFill>
              <a:latin typeface="Comic Sans MS" panose="030F0702030302020204" pitchFamily="66" charset="0"/>
            </a:endParaRP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b="1" dirty="0">
                <a:solidFill>
                  <a:srgbClr val="339933"/>
                </a:solidFill>
                <a:latin typeface="Comic Sans MS" panose="030F0702030302020204" pitchFamily="66" charset="0"/>
              </a:rPr>
              <a:t>Éste es el Sacramento de nuestra fe.</a:t>
            </a: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b="1" dirty="0">
              <a:solidFill>
                <a:srgbClr val="005400"/>
              </a:solidFill>
              <a:latin typeface="Comic Sans MS" panose="030F0702030302020204" pitchFamily="66" charset="0"/>
            </a:endParaRP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000" dirty="0">
                <a:solidFill>
                  <a:srgbClr val="339933"/>
                </a:solidFill>
                <a:latin typeface="Comic Sans MS" panose="030F0702030302020204" pitchFamily="66" charset="0"/>
              </a:rPr>
              <a:t>Todos: </a:t>
            </a:r>
            <a:r>
              <a:rPr lang="es-ES" sz="4000" b="1" dirty="0">
                <a:latin typeface="Comic Sans MS" panose="030F0702030302020204" pitchFamily="66" charset="0"/>
              </a:rPr>
              <a:t>Anunciamos tu muerte,</a:t>
            </a: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000" b="1" dirty="0">
                <a:latin typeface="Comic Sans MS" panose="030F0702030302020204" pitchFamily="66" charset="0"/>
              </a:rPr>
              <a:t>proclamamos tu Resurrección.</a:t>
            </a:r>
          </a:p>
          <a:p>
            <a:pPr marL="182880" indent="-182880" algn="ctr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000" b="1" dirty="0">
                <a:latin typeface="Comic Sans MS" panose="030F0702030302020204" pitchFamily="66" charset="0"/>
              </a:rPr>
              <a:t>¡Ven, Señor Jesús!</a:t>
            </a:r>
          </a:p>
        </p:txBody>
      </p:sp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63670253-73FE-7C41-6F9A-60EE9597FCC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164288" y="5042048"/>
            <a:ext cx="1872208" cy="1771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3 CuadroTexto">
            <a:extLst>
              <a:ext uri="{FF2B5EF4-FFF2-40B4-BE49-F238E27FC236}">
                <a16:creationId xmlns:a16="http://schemas.microsoft.com/office/drawing/2014/main" id="{53F7792B-EE1D-E237-7473-DB26B52D9F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02075" y="339725"/>
            <a:ext cx="4773613" cy="6184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/>
            <a:r>
              <a:rPr lang="es-ES" altLang="es-ES" b="1">
                <a:latin typeface="Comic Sans MS" panose="030F0702030302020204" pitchFamily="66" charset="0"/>
              </a:rPr>
              <a:t>que  estás en el</a:t>
            </a:r>
          </a:p>
          <a:p>
            <a:pPr eaLnBrk="1" hangingPunct="1"/>
            <a:endParaRPr lang="es-ES" altLang="es-ES" b="1">
              <a:latin typeface="Comic Sans MS" panose="030F0702030302020204" pitchFamily="66" charset="0"/>
            </a:endParaRPr>
          </a:p>
          <a:p>
            <a:pPr eaLnBrk="1" hangingPunct="1"/>
            <a:r>
              <a:rPr lang="es-ES" altLang="es-ES" b="1">
                <a:latin typeface="Comic Sans MS" panose="030F0702030302020204" pitchFamily="66" charset="0"/>
              </a:rPr>
              <a:t>Santificado sea tu nombre</a:t>
            </a:r>
          </a:p>
          <a:p>
            <a:pPr eaLnBrk="1" hangingPunct="1"/>
            <a:endParaRPr lang="es-ES" altLang="es-ES" b="1">
              <a:latin typeface="Comic Sans MS" panose="030F0702030302020204" pitchFamily="66" charset="0"/>
            </a:endParaRPr>
          </a:p>
          <a:p>
            <a:pPr eaLnBrk="1" hangingPunct="1"/>
            <a:r>
              <a:rPr lang="es-ES" altLang="es-ES" b="1">
                <a:latin typeface="Comic Sans MS" panose="030F0702030302020204" pitchFamily="66" charset="0"/>
              </a:rPr>
              <a:t>Venga a nosotros tu</a:t>
            </a:r>
          </a:p>
          <a:p>
            <a:pPr eaLnBrk="1" hangingPunct="1"/>
            <a:endParaRPr lang="es-ES" altLang="es-ES" b="1">
              <a:latin typeface="Comic Sans MS" panose="030F0702030302020204" pitchFamily="66" charset="0"/>
            </a:endParaRPr>
          </a:p>
          <a:p>
            <a:pPr eaLnBrk="1" hangingPunct="1"/>
            <a:r>
              <a:rPr lang="es-ES" altLang="es-ES" b="1">
                <a:latin typeface="Comic Sans MS" panose="030F0702030302020204" pitchFamily="66" charset="0"/>
              </a:rPr>
              <a:t>Hágase tu voluntad</a:t>
            </a:r>
          </a:p>
          <a:p>
            <a:pPr eaLnBrk="1" hangingPunct="1"/>
            <a:endParaRPr lang="es-ES" altLang="es-ES" b="1">
              <a:latin typeface="Comic Sans MS" panose="030F0702030302020204" pitchFamily="66" charset="0"/>
            </a:endParaRPr>
          </a:p>
          <a:p>
            <a:pPr eaLnBrk="1" hangingPunct="1"/>
            <a:r>
              <a:rPr lang="es-ES" altLang="es-ES" b="1">
                <a:latin typeface="Comic Sans MS" panose="030F0702030302020204" pitchFamily="66" charset="0"/>
              </a:rPr>
              <a:t>en la         como en el </a:t>
            </a:r>
          </a:p>
          <a:p>
            <a:pPr eaLnBrk="1" hangingPunct="1"/>
            <a:endParaRPr lang="es-ES" altLang="es-ES" b="1">
              <a:latin typeface="Comic Sans MS" panose="030F0702030302020204" pitchFamily="66" charset="0"/>
            </a:endParaRPr>
          </a:p>
          <a:p>
            <a:pPr eaLnBrk="1" hangingPunct="1"/>
            <a:r>
              <a:rPr lang="es-ES" altLang="es-ES" b="1">
                <a:latin typeface="Comic Sans MS" panose="030F0702030302020204" pitchFamily="66" charset="0"/>
              </a:rPr>
              <a:t>Danos hoy nuestro          de cada día</a:t>
            </a:r>
          </a:p>
          <a:p>
            <a:pPr eaLnBrk="1" hangingPunct="1"/>
            <a:endParaRPr lang="es-ES" altLang="es-ES" b="1">
              <a:latin typeface="Comic Sans MS" panose="030F0702030302020204" pitchFamily="66" charset="0"/>
            </a:endParaRPr>
          </a:p>
          <a:p>
            <a:pPr eaLnBrk="1" hangingPunct="1"/>
            <a:r>
              <a:rPr lang="es-ES" altLang="es-ES" b="1">
                <a:latin typeface="Comic Sans MS" panose="030F0702030302020204" pitchFamily="66" charset="0"/>
              </a:rPr>
              <a:t>Perdona nuestras ofensas</a:t>
            </a:r>
          </a:p>
          <a:p>
            <a:pPr eaLnBrk="1" hangingPunct="1"/>
            <a:endParaRPr lang="es-ES" altLang="es-ES" b="1">
              <a:latin typeface="Comic Sans MS" panose="030F0702030302020204" pitchFamily="66" charset="0"/>
            </a:endParaRPr>
          </a:p>
          <a:p>
            <a:pPr eaLnBrk="1" hangingPunct="1"/>
            <a:r>
              <a:rPr lang="es-ES" altLang="es-ES" b="1">
                <a:latin typeface="Comic Sans MS" panose="030F0702030302020204" pitchFamily="66" charset="0"/>
              </a:rPr>
              <a:t>como también nosotros</a:t>
            </a:r>
          </a:p>
          <a:p>
            <a:pPr eaLnBrk="1" hangingPunct="1"/>
            <a:endParaRPr lang="es-ES" altLang="es-ES" b="1">
              <a:latin typeface="Comic Sans MS" panose="030F0702030302020204" pitchFamily="66" charset="0"/>
            </a:endParaRPr>
          </a:p>
          <a:p>
            <a:pPr eaLnBrk="1" hangingPunct="1"/>
            <a:r>
              <a:rPr lang="es-ES" altLang="es-ES" b="1">
                <a:latin typeface="Comic Sans MS" panose="030F0702030302020204" pitchFamily="66" charset="0"/>
              </a:rPr>
              <a:t>perdonamos a los que nos ofenden</a:t>
            </a:r>
          </a:p>
          <a:p>
            <a:pPr eaLnBrk="1" hangingPunct="1"/>
            <a:endParaRPr lang="es-ES" altLang="es-ES" b="1">
              <a:latin typeface="Comic Sans MS" panose="030F0702030302020204" pitchFamily="66" charset="0"/>
            </a:endParaRPr>
          </a:p>
          <a:p>
            <a:pPr eaLnBrk="1" hangingPunct="1"/>
            <a:r>
              <a:rPr lang="es-ES" altLang="es-ES" b="1">
                <a:latin typeface="Comic Sans MS" panose="030F0702030302020204" pitchFamily="66" charset="0"/>
              </a:rPr>
              <a:t>No nos dejes caer en la tentación </a:t>
            </a:r>
          </a:p>
          <a:p>
            <a:pPr eaLnBrk="1" hangingPunct="1"/>
            <a:endParaRPr lang="es-ES" altLang="es-ES" b="1">
              <a:latin typeface="Comic Sans MS" panose="030F0702030302020204" pitchFamily="66" charset="0"/>
            </a:endParaRPr>
          </a:p>
          <a:p>
            <a:pPr eaLnBrk="1" hangingPunct="1"/>
            <a:r>
              <a:rPr lang="es-ES" altLang="es-ES" b="1">
                <a:latin typeface="Comic Sans MS" panose="030F0702030302020204" pitchFamily="66" charset="0"/>
              </a:rPr>
              <a:t>y líbranos del mal.</a:t>
            </a:r>
          </a:p>
          <a:p>
            <a:pPr eaLnBrk="1" hangingPunct="1"/>
            <a:r>
              <a:rPr lang="es-ES" altLang="es-ES" sz="2000" b="1">
                <a:latin typeface="Baskerville Old Face" panose="02020602080505020303" pitchFamily="18" charset="0"/>
              </a:rPr>
              <a:t> </a:t>
            </a:r>
          </a:p>
        </p:txBody>
      </p:sp>
      <p:pic>
        <p:nvPicPr>
          <p:cNvPr id="22531" name="Picture 6" descr="http://www.pepoypepa.com/22-57-thickbox/globo-terraqueo-hichable-50cm.jpg">
            <a:extLst>
              <a:ext uri="{FF2B5EF4-FFF2-40B4-BE49-F238E27FC236}">
                <a16:creationId xmlns:a16="http://schemas.microsoft.com/office/drawing/2014/main" id="{4361A002-23AE-AB5F-5197-8AFACC00CC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5025" y="2349500"/>
            <a:ext cx="647700" cy="65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2" name="Picture 4" descr="http://us.123rf.com/400wm/400/400/Krisdog/Krisdog1206/Krisdog120600026/14002220-ilustracion-de-un-simbolo-del-corazon-con-una-corona-el-rey-de-corazones-concepto.jpg">
            <a:extLst>
              <a:ext uri="{FF2B5EF4-FFF2-40B4-BE49-F238E27FC236}">
                <a16:creationId xmlns:a16="http://schemas.microsoft.com/office/drawing/2014/main" id="{E88B5478-8F65-7C66-4784-B95CC6B25A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5400" y="1263650"/>
            <a:ext cx="71755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2 Rectángulo">
            <a:extLst>
              <a:ext uri="{FF2B5EF4-FFF2-40B4-BE49-F238E27FC236}">
                <a16:creationId xmlns:a16="http://schemas.microsoft.com/office/drawing/2014/main" id="{9DA8D2A8-443D-1E7F-FE64-24FCE258F9E4}"/>
              </a:ext>
            </a:extLst>
          </p:cNvPr>
          <p:cNvSpPr/>
          <p:nvPr/>
        </p:nvSpPr>
        <p:spPr>
          <a:xfrm>
            <a:off x="231343" y="260648"/>
            <a:ext cx="3339376" cy="646331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3600" b="1" dirty="0">
                <a:ln w="11430"/>
                <a:solidFill>
                  <a:srgbClr val="339933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charset="0"/>
              </a:rPr>
              <a:t>Padre Nuestro</a:t>
            </a:r>
          </a:p>
        </p:txBody>
      </p:sp>
      <p:pic>
        <p:nvPicPr>
          <p:cNvPr id="22534" name="Picture 2" descr="http://us.123rf.com/400wm/400/400/dmstudio/dmstudio1210/dmstudio121000008/15612246-vector-simbolo-del-arco-iris-y-las-nubes-en-el-cielo.jpg">
            <a:extLst>
              <a:ext uri="{FF2B5EF4-FFF2-40B4-BE49-F238E27FC236}">
                <a16:creationId xmlns:a16="http://schemas.microsoft.com/office/drawing/2014/main" id="{B2BDD2CB-017F-5E46-E5AD-2856E2384C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1063" y="188913"/>
            <a:ext cx="698500" cy="55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5" name="Picture 2" descr="http://us.123rf.com/400wm/400/400/dmstudio/dmstudio1210/dmstudio121000008/15612246-vector-simbolo-del-arco-iris-y-las-nubes-en-el-cielo.jpg">
            <a:extLst>
              <a:ext uri="{FF2B5EF4-FFF2-40B4-BE49-F238E27FC236}">
                <a16:creationId xmlns:a16="http://schemas.microsoft.com/office/drawing/2014/main" id="{983FA9E3-6328-D3D8-E077-98F8AABCC2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3225" y="2298700"/>
            <a:ext cx="698500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7" name="Picture 8" descr="http://www.waece.org/sabemos/imagenescomidas/ima_pan.gif">
            <a:extLst>
              <a:ext uri="{FF2B5EF4-FFF2-40B4-BE49-F238E27FC236}">
                <a16:creationId xmlns:a16="http://schemas.microsoft.com/office/drawing/2014/main" id="{4B48D6A8-0B84-6665-3081-0557DBAB27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2917825"/>
            <a:ext cx="560388" cy="655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8" name="Picture 10" descr="F:\descarga.jpg">
            <a:extLst>
              <a:ext uri="{FF2B5EF4-FFF2-40B4-BE49-F238E27FC236}">
                <a16:creationId xmlns:a16="http://schemas.microsoft.com/office/drawing/2014/main" id="{ECF39FA5-46AC-7898-EB67-DBDC8799CA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588" y="3984625"/>
            <a:ext cx="1003300" cy="731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agen 1" descr="Diagrama&#10;&#10;Descripción generada automáticamente con confianza baja">
            <a:extLst>
              <a:ext uri="{FF2B5EF4-FFF2-40B4-BE49-F238E27FC236}">
                <a16:creationId xmlns:a16="http://schemas.microsoft.com/office/drawing/2014/main" id="{ADBFC0B5-7578-DF94-B831-CC06374507F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674" y="1268760"/>
            <a:ext cx="3118702" cy="4416894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>
            <a:extLst>
              <a:ext uri="{FF2B5EF4-FFF2-40B4-BE49-F238E27FC236}">
                <a16:creationId xmlns:a16="http://schemas.microsoft.com/office/drawing/2014/main" id="{CCE4F9BD-1DE8-838A-2548-E7A7AD77A1C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00113" y="836613"/>
            <a:ext cx="7559675" cy="5783262"/>
          </a:xfrm>
        </p:spPr>
        <p:txBody>
          <a:bodyPr rtlCol="0"/>
          <a:lstStyle/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3200" dirty="0">
              <a:solidFill>
                <a:schemeClr val="tx1">
                  <a:lumMod val="75000"/>
                  <a:lumOff val="25000"/>
                </a:schemeClr>
              </a:solidFill>
              <a:latin typeface="Comic Sans MS" panose="030F0702030302020204" pitchFamily="66" charset="0"/>
            </a:endParaRP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3200" dirty="0">
                <a:solidFill>
                  <a:srgbClr val="339933"/>
                </a:solidFill>
                <a:latin typeface="Comic Sans MS" panose="030F0702030302020204" pitchFamily="66" charset="0"/>
              </a:rPr>
              <a:t>… esperamos la venida gloriosa de nuestro Señor Jesucristo.</a:t>
            </a: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dirty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000" dirty="0">
                <a:solidFill>
                  <a:srgbClr val="339933"/>
                </a:solidFill>
                <a:latin typeface="Comic Sans MS" panose="030F0702030302020204" pitchFamily="66" charset="0"/>
              </a:rPr>
              <a:t>Todos:</a:t>
            </a:r>
            <a:r>
              <a:rPr lang="es-ES" sz="4000" b="1" dirty="0">
                <a:solidFill>
                  <a:srgbClr val="339933"/>
                </a:solidFill>
                <a:latin typeface="Comic Sans MS" panose="030F0702030302020204" pitchFamily="66" charset="0"/>
              </a:rPr>
              <a:t> </a:t>
            </a:r>
            <a:r>
              <a:rPr lang="es-ES" sz="4000" b="1" dirty="0">
                <a:latin typeface="Comic Sans MS" panose="030F0702030302020204" pitchFamily="66" charset="0"/>
              </a:rPr>
              <a:t>Tuyo es el Reino, tuyo el poder y la gloria, por siempre, Señor.</a:t>
            </a:r>
          </a:p>
        </p:txBody>
      </p:sp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B0E157C1-2558-B0D9-5DD0-80C63AB41C3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164288" y="5042048"/>
            <a:ext cx="1872208" cy="1771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>
            <a:extLst>
              <a:ext uri="{FF2B5EF4-FFF2-40B4-BE49-F238E27FC236}">
                <a16:creationId xmlns:a16="http://schemas.microsoft.com/office/drawing/2014/main" id="{FBDB890E-3D48-07DB-4876-0DAAE85B382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55650" y="908050"/>
            <a:ext cx="7972425" cy="5783263"/>
          </a:xfrm>
        </p:spPr>
        <p:txBody>
          <a:bodyPr rtlCol="0"/>
          <a:lstStyle/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2800" dirty="0">
              <a:solidFill>
                <a:srgbClr val="00B050"/>
              </a:solidFill>
              <a:latin typeface="Comic Sans MS" panose="030F0702030302020204" pitchFamily="66" charset="0"/>
            </a:endParaRP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None/>
              <a:defRPr/>
            </a:pPr>
            <a:r>
              <a:rPr lang="es-ES" sz="2800" dirty="0">
                <a:solidFill>
                  <a:srgbClr val="339933"/>
                </a:solidFill>
                <a:latin typeface="Comic Sans MS" panose="030F0702030302020204" pitchFamily="66" charset="0"/>
              </a:rPr>
              <a:t>… La paz del Señor esté siempre con vosotros.</a:t>
            </a: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None/>
              <a:defRPr/>
            </a:pPr>
            <a:endParaRPr lang="es-ES" sz="2800" dirty="0">
              <a:solidFill>
                <a:srgbClr val="339933"/>
              </a:solidFill>
              <a:latin typeface="Comic Sans MS" panose="030F0702030302020204" pitchFamily="66" charset="0"/>
            </a:endParaRP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None/>
              <a:defRPr/>
            </a:pPr>
            <a:r>
              <a:rPr lang="es-ES" sz="3600" dirty="0">
                <a:solidFill>
                  <a:srgbClr val="339933"/>
                </a:solidFill>
                <a:latin typeface="Comic Sans MS" panose="030F0702030302020204" pitchFamily="66" charset="0"/>
              </a:rPr>
              <a:t>Todos: </a:t>
            </a:r>
            <a:r>
              <a:rPr lang="es-ES" sz="3600" b="1" dirty="0">
                <a:latin typeface="Comic Sans MS" panose="030F0702030302020204" pitchFamily="66" charset="0"/>
              </a:rPr>
              <a:t>Y con tu espíritu.</a:t>
            </a: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3600" b="1" dirty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2800" dirty="0">
                <a:solidFill>
                  <a:srgbClr val="339933"/>
                </a:solidFill>
                <a:latin typeface="Comic Sans MS" panose="030F0702030302020204" pitchFamily="66" charset="0"/>
              </a:rPr>
              <a:t>… Daos fraternalmente la paz </a:t>
            </a: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3600" b="1" dirty="0">
              <a:solidFill>
                <a:schemeClr val="tx1">
                  <a:lumMod val="75000"/>
                  <a:lumOff val="2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24579" name="3 CuadroTexto">
            <a:extLst>
              <a:ext uri="{FF2B5EF4-FFF2-40B4-BE49-F238E27FC236}">
                <a16:creationId xmlns:a16="http://schemas.microsoft.com/office/drawing/2014/main" id="{E2A89EC3-66F0-4601-1ABF-CAE165B68E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36677" y="261938"/>
            <a:ext cx="4586287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r" eaLnBrk="1" hangingPunct="1"/>
            <a:r>
              <a:rPr lang="es-ES" altLang="es-ES" sz="3600" b="1" u="sng" dirty="0">
                <a:solidFill>
                  <a:srgbClr val="339933"/>
                </a:solidFill>
                <a:latin typeface="Comic Sans MS" panose="030F0702030302020204" pitchFamily="66" charset="0"/>
              </a:rPr>
              <a:t>RITO DE LA PAZ</a:t>
            </a:r>
          </a:p>
        </p:txBody>
      </p:sp>
      <p:pic>
        <p:nvPicPr>
          <p:cNvPr id="24580" name="Imagen 3" descr="Forma&#10;&#10;Descripción generada automáticamente">
            <a:extLst>
              <a:ext uri="{FF2B5EF4-FFF2-40B4-BE49-F238E27FC236}">
                <a16:creationId xmlns:a16="http://schemas.microsoft.com/office/drawing/2014/main" id="{4F156C9A-D9E7-82AB-CD74-935D8494B3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9F7F8"/>
              </a:clrFrom>
              <a:clrTo>
                <a:srgbClr val="F9F7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6677" y="4005263"/>
            <a:ext cx="2105025" cy="2087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1" name="Imagen 5" descr="Imagen que contiene Icono&#10;&#10;Descripción generada automáticamente">
            <a:extLst>
              <a:ext uri="{FF2B5EF4-FFF2-40B4-BE49-F238E27FC236}">
                <a16:creationId xmlns:a16="http://schemas.microsoft.com/office/drawing/2014/main" id="{E2629A26-3DA2-1264-D1CF-D2E39AA10B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8F7F3"/>
              </a:clrFrom>
              <a:clrTo>
                <a:srgbClr val="F8F7F3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9964" y="4005263"/>
            <a:ext cx="2011363" cy="2087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2" name="Imagen 7" descr="Forma&#10;&#10;Descripción generada automáticamente">
            <a:extLst>
              <a:ext uri="{FF2B5EF4-FFF2-40B4-BE49-F238E27FC236}">
                <a16:creationId xmlns:a16="http://schemas.microsoft.com/office/drawing/2014/main" id="{EA7BBF44-41D9-2D97-ACD0-413DF58B6A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1189" y="4005263"/>
            <a:ext cx="2189163" cy="2087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458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58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58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58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458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58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58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58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ángulo 3">
            <a:extLst>
              <a:ext uri="{FF2B5EF4-FFF2-40B4-BE49-F238E27FC236}">
                <a16:creationId xmlns:a16="http://schemas.microsoft.com/office/drawing/2014/main" id="{F3CD0D00-C26A-059B-A88C-C8B30E475A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1600" y="799025"/>
            <a:ext cx="7452320" cy="49984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50000"/>
              </a:lnSpc>
              <a:spcBef>
                <a:spcPts val="600"/>
              </a:spcBef>
              <a:buClrTx/>
              <a:buSzTx/>
              <a:buFontTx/>
              <a:buNone/>
            </a:pPr>
            <a:r>
              <a:rPr lang="es-ES" altLang="es-E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Para el que nunca la dio </a:t>
            </a:r>
          </a:p>
          <a:p>
            <a:pPr>
              <a:lnSpc>
                <a:spcPct val="150000"/>
              </a:lnSpc>
              <a:spcBef>
                <a:spcPts val="600"/>
              </a:spcBef>
              <a:buClrTx/>
              <a:buSzTx/>
              <a:buFontTx/>
              <a:buNone/>
            </a:pPr>
            <a:r>
              <a:rPr lang="es-ES" altLang="es-E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para el que siempre soñó </a:t>
            </a:r>
          </a:p>
          <a:p>
            <a:pPr>
              <a:lnSpc>
                <a:spcPct val="150000"/>
              </a:lnSpc>
              <a:spcBef>
                <a:spcPts val="600"/>
              </a:spcBef>
              <a:buClrTx/>
              <a:buSzTx/>
              <a:buFontTx/>
              <a:buNone/>
            </a:pPr>
            <a:r>
              <a:rPr lang="es-ES" altLang="es-E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para el que bien la conoce. </a:t>
            </a:r>
          </a:p>
          <a:p>
            <a:pPr>
              <a:lnSpc>
                <a:spcPct val="150000"/>
              </a:lnSpc>
              <a:spcBef>
                <a:spcPts val="600"/>
              </a:spcBef>
              <a:buClrTx/>
              <a:buSzTx/>
              <a:buFontTx/>
              <a:buNone/>
            </a:pPr>
            <a:r>
              <a:rPr lang="es-ES" altLang="es-E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Para el que está junto a ti </a:t>
            </a:r>
          </a:p>
          <a:p>
            <a:pPr>
              <a:lnSpc>
                <a:spcPct val="150000"/>
              </a:lnSpc>
              <a:spcBef>
                <a:spcPts val="600"/>
              </a:spcBef>
              <a:buClrTx/>
              <a:buSzTx/>
              <a:buFontTx/>
              <a:buNone/>
            </a:pPr>
            <a:r>
              <a:rPr lang="es-ES" altLang="es-E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y quiere hacerte feliz</a:t>
            </a:r>
          </a:p>
          <a:p>
            <a:pPr>
              <a:lnSpc>
                <a:spcPct val="150000"/>
              </a:lnSpc>
              <a:spcBef>
                <a:spcPts val="600"/>
              </a:spcBef>
              <a:buClrTx/>
              <a:buSzTx/>
              <a:buFontTx/>
              <a:buNone/>
            </a:pPr>
            <a:r>
              <a:rPr lang="es-ES" altLang="es-E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en un mundo de ilusiones.</a:t>
            </a:r>
          </a:p>
          <a:p>
            <a:pPr>
              <a:lnSpc>
                <a:spcPct val="150000"/>
              </a:lnSpc>
              <a:spcBef>
                <a:spcPts val="600"/>
              </a:spcBef>
              <a:buFontTx/>
              <a:buNone/>
            </a:pPr>
            <a:endParaRPr lang="es-ES" altLang="es-ES" sz="2800" dirty="0"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ADD1ADA9-C49F-4C2C-051B-47004E4506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7664" y="94986"/>
            <a:ext cx="7345065" cy="782637"/>
          </a:xfrm>
        </p:spPr>
        <p:txBody>
          <a:bodyPr/>
          <a:lstStyle/>
          <a:p>
            <a:pPr algn="r" eaLnBrk="1" hangingPunct="1"/>
            <a:r>
              <a:rPr lang="es-ES_tradnl" altLang="es-ES" b="1" u="sng" dirty="0">
                <a:solidFill>
                  <a:srgbClr val="339933"/>
                </a:solidFill>
                <a:latin typeface="Comic Sans MS" panose="030F0702030302020204" pitchFamily="66" charset="0"/>
                <a:ea typeface="Cambria Math" panose="02040503050406030204" pitchFamily="18" charset="0"/>
              </a:rPr>
              <a:t>PARA EL QUE NUNCA LA DIO</a:t>
            </a:r>
            <a:endParaRPr lang="es-ES" altLang="es-ES" b="1" u="sng" dirty="0">
              <a:solidFill>
                <a:srgbClr val="339933"/>
              </a:solidFill>
              <a:latin typeface="Comic Sans MS" panose="030F0702030302020204" pitchFamily="66" charset="0"/>
              <a:ea typeface="Cambria Math" panose="02040503050406030204" pitchFamily="18" charset="0"/>
            </a:endParaRPr>
          </a:p>
        </p:txBody>
      </p:sp>
      <p:pic>
        <p:nvPicPr>
          <p:cNvPr id="4" name="Picture 4" descr="Kamiano » Navidad con sentido (Fano)">
            <a:extLst>
              <a:ext uri="{FF2B5EF4-FFF2-40B4-BE49-F238E27FC236}">
                <a16:creationId xmlns:a16="http://schemas.microsoft.com/office/drawing/2014/main" id="{963E2494-9435-64D1-2110-85BF814397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5920" y="1548946"/>
            <a:ext cx="3578080" cy="2474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uadroTexto 4">
            <a:extLst>
              <a:ext uri="{FF2B5EF4-FFF2-40B4-BE49-F238E27FC236}">
                <a16:creationId xmlns:a16="http://schemas.microsoft.com/office/drawing/2014/main" id="{BBE39DBD-2557-EA3D-26DB-C2BBCFA36C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6237288"/>
            <a:ext cx="50847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1600" dirty="0">
                <a:latin typeface="Comic Sans MS" panose="030F0702030302020204" pitchFamily="66" charset="0"/>
              </a:rPr>
              <a:t>1/2</a:t>
            </a:r>
          </a:p>
        </p:txBody>
      </p:sp>
    </p:spTree>
    <p:extLst>
      <p:ext uri="{BB962C8B-B14F-4D97-AF65-F5344CB8AC3E}">
        <p14:creationId xmlns:p14="http://schemas.microsoft.com/office/powerpoint/2010/main" val="160152485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ángulo 3">
            <a:extLst>
              <a:ext uri="{FF2B5EF4-FFF2-40B4-BE49-F238E27FC236}">
                <a16:creationId xmlns:a16="http://schemas.microsoft.com/office/drawing/2014/main" id="{F3CD0D00-C26A-059B-A88C-C8B30E475A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7543" y="332656"/>
            <a:ext cx="8676457" cy="58408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b="1" dirty="0">
                <a:solidFill>
                  <a:schemeClr val="tx1"/>
                </a:solidFill>
                <a:latin typeface="Comic Sans MS" panose="030F0702030302020204" pitchFamily="66" charset="0"/>
              </a:rPr>
              <a:t>Paz para todos aquellos que no la han dado.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b="1" dirty="0">
                <a:solidFill>
                  <a:schemeClr val="tx1"/>
                </a:solidFill>
                <a:latin typeface="Comic Sans MS" panose="030F0702030302020204" pitchFamily="66" charset="0"/>
              </a:rPr>
              <a:t>Para todos aquellos que no llegaron.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b="1" dirty="0">
                <a:solidFill>
                  <a:schemeClr val="tx1"/>
                </a:solidFill>
                <a:latin typeface="Comic Sans MS" panose="030F0702030302020204" pitchFamily="66" charset="0"/>
              </a:rPr>
              <a:t>Para todos aquellos venga la paz.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es-ES" altLang="es-ES" sz="1200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	Paz si eres padre de familia tengas paz.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	Si vives enamorado tengas paz.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	En el mundo entero reine la paz.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	Paz, siempre la paz,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	venga la paz, a todos la paz,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	siempre la paz.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endParaRPr lang="es-ES" altLang="es-ES" sz="2400" dirty="0"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4" descr="Kamiano » Navidad con sentido (Fano)">
            <a:extLst>
              <a:ext uri="{FF2B5EF4-FFF2-40B4-BE49-F238E27FC236}">
                <a16:creationId xmlns:a16="http://schemas.microsoft.com/office/drawing/2014/main" id="{0E348C3D-0CE1-FAEA-55F1-B27A21C882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3949804"/>
            <a:ext cx="3250140" cy="22480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uadroTexto 4">
            <a:extLst>
              <a:ext uri="{FF2B5EF4-FFF2-40B4-BE49-F238E27FC236}">
                <a16:creationId xmlns:a16="http://schemas.microsoft.com/office/drawing/2014/main" id="{6DA6BD5D-9FA3-8B6A-C683-F5AA421BC6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6237288"/>
            <a:ext cx="54053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1600" dirty="0">
                <a:latin typeface="Comic Sans MS" panose="030F0702030302020204" pitchFamily="66" charset="0"/>
              </a:rPr>
              <a:t>2/2</a:t>
            </a:r>
          </a:p>
        </p:txBody>
      </p:sp>
    </p:spTree>
    <p:extLst>
      <p:ext uri="{BB962C8B-B14F-4D97-AF65-F5344CB8AC3E}">
        <p14:creationId xmlns:p14="http://schemas.microsoft.com/office/powerpoint/2010/main" val="396671617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CuadroTexto 5">
            <a:extLst>
              <a:ext uri="{FF2B5EF4-FFF2-40B4-BE49-F238E27FC236}">
                <a16:creationId xmlns:a16="http://schemas.microsoft.com/office/drawing/2014/main" id="{B65EA713-4F86-A8D1-FD2F-83B5C60778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981075"/>
            <a:ext cx="7777162" cy="46166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just" eaLnBrk="1" hangingPunct="1"/>
            <a:r>
              <a:rPr lang="es-ES" altLang="es-ES" sz="2800" dirty="0">
                <a:solidFill>
                  <a:srgbClr val="339933"/>
                </a:solidFill>
                <a:latin typeface="Comic Sans MS" panose="030F0702030302020204" pitchFamily="66" charset="0"/>
              </a:rPr>
              <a:t>Éste es el Cordero de Dios que quita el pecado del mundo. Dichosos los invitados a la mesa del Señor.</a:t>
            </a:r>
          </a:p>
          <a:p>
            <a:pPr algn="just" eaLnBrk="1" hangingPunct="1"/>
            <a:endParaRPr lang="es-ES" altLang="es-ES" dirty="0">
              <a:solidFill>
                <a:srgbClr val="339933"/>
              </a:solidFill>
              <a:latin typeface="Comic Sans MS" panose="030F0702030302020204" pitchFamily="66" charset="0"/>
            </a:endParaRPr>
          </a:p>
          <a:p>
            <a:pPr algn="just" eaLnBrk="1" hangingPunct="1">
              <a:spcBef>
                <a:spcPts val="1200"/>
              </a:spcBef>
            </a:pPr>
            <a:r>
              <a:rPr lang="es-ES" altLang="es-ES" sz="3200" dirty="0">
                <a:solidFill>
                  <a:srgbClr val="339933"/>
                </a:solidFill>
                <a:latin typeface="Comic Sans MS" panose="030F0702030302020204" pitchFamily="66" charset="0"/>
              </a:rPr>
              <a:t>Todos:</a:t>
            </a:r>
          </a:p>
          <a:p>
            <a:pPr algn="just" eaLnBrk="1" hangingPunct="1"/>
            <a:r>
              <a:rPr lang="es-ES" altLang="es-ES" sz="3200" dirty="0">
                <a:latin typeface="Comic Sans MS" panose="030F0702030302020204" pitchFamily="66" charset="0"/>
              </a:rPr>
              <a:t>Señor, no soy digno de que entres en mi casa, pero una palabra tuya bastará para sanarme.</a:t>
            </a:r>
          </a:p>
          <a:p>
            <a:pPr algn="just" eaLnBrk="1" hangingPunct="1"/>
            <a:endParaRPr lang="es-ES" altLang="es-ES" dirty="0">
              <a:latin typeface="Comic Sans MS" panose="030F0702030302020204" pitchFamily="66" charset="0"/>
            </a:endParaRPr>
          </a:p>
          <a:p>
            <a:pPr algn="just" eaLnBrk="1" hangingPunct="1"/>
            <a:endParaRPr lang="es-ES" altLang="es-ES" dirty="0">
              <a:latin typeface="Comic Sans MS" panose="030F0702030302020204" pitchFamily="66" charset="0"/>
            </a:endParaRPr>
          </a:p>
          <a:p>
            <a:pPr algn="just" eaLnBrk="1" hangingPunct="1"/>
            <a:endParaRPr lang="es-ES" altLang="es-ES" dirty="0">
              <a:latin typeface="Comic Sans MS" panose="030F0702030302020204" pitchFamily="66" charset="0"/>
            </a:endParaRPr>
          </a:p>
        </p:txBody>
      </p:sp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7AFEB494-3FED-483E-C7C6-E3790F9AEC6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092280" y="4973920"/>
            <a:ext cx="1944216" cy="1839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72D1D6-1246-858B-AD92-4FA5F4FF52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CuadroTexto 2">
            <a:extLst>
              <a:ext uri="{FF2B5EF4-FFF2-40B4-BE49-F238E27FC236}">
                <a16:creationId xmlns:a16="http://schemas.microsoft.com/office/drawing/2014/main" id="{D028086C-5892-C685-6CF9-18311D74BC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4680" y="182563"/>
            <a:ext cx="29972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r>
              <a:rPr lang="es-ES" altLang="es-ES" sz="2400" b="1">
                <a:solidFill>
                  <a:srgbClr val="339933"/>
                </a:solidFill>
                <a:latin typeface="Comic Sans MS" panose="030F0702030302020204" pitchFamily="66" charset="0"/>
              </a:rPr>
              <a:t>san Lucas 6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40D58FD-40BF-60CF-7076-632350741D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89414" y="685500"/>
            <a:ext cx="6552578" cy="1190203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>
            <a:lvl1pPr marL="171450" indent="-171450" algn="l" defTabSz="685800" rtl="0" eaLnBrk="0" fontAlgn="base" hangingPunct="0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" sz="2800" b="1" dirty="0">
                <a:latin typeface="Comic Sans MS" pitchFamily="66" charset="0"/>
              </a:rPr>
              <a:t>Sed misericordiosos como vuestro Padre es misericordioso.</a:t>
            </a:r>
          </a:p>
        </p:txBody>
      </p:sp>
      <p:pic>
        <p:nvPicPr>
          <p:cNvPr id="5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579A9B60-B70F-034A-3D7B-94B9D8DFBAE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416426" y="159438"/>
            <a:ext cx="1629152" cy="1541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miscosasyyo: Lucas 6, 27-38 “Sed compasivos, como vuestro Padre es  compasivo”">
            <a:extLst>
              <a:ext uri="{FF2B5EF4-FFF2-40B4-BE49-F238E27FC236}">
                <a16:creationId xmlns:a16="http://schemas.microsoft.com/office/drawing/2014/main" id="{D82ED67C-D655-5FC6-C293-38130A3B72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414" y="2151335"/>
            <a:ext cx="6435725" cy="451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1218211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3 CuadroTexto">
            <a:extLst>
              <a:ext uri="{FF2B5EF4-FFF2-40B4-BE49-F238E27FC236}">
                <a16:creationId xmlns:a16="http://schemas.microsoft.com/office/drawing/2014/main" id="{B600FA7C-475B-4978-9180-8F185941D7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7100" y="260350"/>
            <a:ext cx="669607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es-ES"/>
            </a:defPPr>
            <a:lvl1pPr algn="r" eaLnBrk="1" hangingPunct="1">
              <a:buClrTx/>
              <a:buSzTx/>
              <a:buFontTx/>
              <a:buNone/>
              <a:defRPr sz="3600" b="1" u="sng">
                <a:solidFill>
                  <a:srgbClr val="6600CC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r>
              <a:rPr lang="es-ES" altLang="es-ES" dirty="0">
                <a:solidFill>
                  <a:srgbClr val="339933"/>
                </a:solidFill>
                <a:ea typeface="+mj-ea"/>
                <a:cs typeface="+mj-cs"/>
              </a:rPr>
              <a:t>COMO EL PADRE ME AMÓ</a:t>
            </a:r>
          </a:p>
        </p:txBody>
      </p:sp>
      <p:sp>
        <p:nvSpPr>
          <p:cNvPr id="47107" name="CuadroTexto 1">
            <a:extLst>
              <a:ext uri="{FF2B5EF4-FFF2-40B4-BE49-F238E27FC236}">
                <a16:creationId xmlns:a16="http://schemas.microsoft.com/office/drawing/2014/main" id="{97E89A1F-06EF-4EB3-B7F0-9EAAA3323E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88" y="6396038"/>
            <a:ext cx="54927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>
                <a:solidFill>
                  <a:schemeClr val="tx1"/>
                </a:solidFill>
                <a:latin typeface="Comic Sans MS" panose="030F0702030302020204" pitchFamily="66" charset="0"/>
              </a:rPr>
              <a:t>1/3</a:t>
            </a:r>
          </a:p>
        </p:txBody>
      </p:sp>
      <p:sp>
        <p:nvSpPr>
          <p:cNvPr id="6" name="2 Marcador de contenido">
            <a:extLst>
              <a:ext uri="{FF2B5EF4-FFF2-40B4-BE49-F238E27FC236}">
                <a16:creationId xmlns:a16="http://schemas.microsoft.com/office/drawing/2014/main" id="{AFCE06FD-ED71-49D2-9305-4005CA2C4757}"/>
              </a:ext>
            </a:extLst>
          </p:cNvPr>
          <p:cNvSpPr txBox="1">
            <a:spLocks/>
          </p:cNvSpPr>
          <p:nvPr/>
        </p:nvSpPr>
        <p:spPr>
          <a:xfrm>
            <a:off x="457200" y="1052513"/>
            <a:ext cx="8362950" cy="2232025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spcBef>
                <a:spcPts val="0"/>
              </a:spcBef>
              <a:buFont typeface="Arial" charset="0"/>
              <a:buNone/>
              <a:defRPr/>
            </a:pPr>
            <a:r>
              <a:rPr lang="es-ES" sz="2800" dirty="0">
                <a:solidFill>
                  <a:schemeClr val="tx1"/>
                </a:solidFill>
                <a:latin typeface="Comic Sans MS" panose="030F0702030302020204" pitchFamily="66" charset="0"/>
                <a:ea typeface="Tahoma" panose="020B0604030504040204" pitchFamily="34" charset="0"/>
                <a:cs typeface="Tahoma" panose="020B0604030504040204" pitchFamily="34" charset="0"/>
              </a:rPr>
              <a:t>Como el Padre me amó, yo os he amado.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Arial" charset="0"/>
              <a:buNone/>
              <a:defRPr/>
            </a:pPr>
            <a:r>
              <a:rPr lang="es-ES" sz="2800" dirty="0">
                <a:solidFill>
                  <a:schemeClr val="tx1"/>
                </a:solidFill>
                <a:latin typeface="Comic Sans MS" panose="030F0702030302020204" pitchFamily="66" charset="0"/>
                <a:ea typeface="Tahoma" panose="020B0604030504040204" pitchFamily="34" charset="0"/>
                <a:cs typeface="Tahoma" panose="020B0604030504040204" pitchFamily="34" charset="0"/>
              </a:rPr>
              <a:t>Permaneced en mi amor, 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Arial" charset="0"/>
              <a:buNone/>
              <a:defRPr/>
            </a:pPr>
            <a:r>
              <a:rPr lang="es-ES" sz="2800" dirty="0">
                <a:solidFill>
                  <a:schemeClr val="tx1"/>
                </a:solidFill>
                <a:latin typeface="Comic Sans MS" panose="030F0702030302020204" pitchFamily="66" charset="0"/>
                <a:ea typeface="Tahoma" panose="020B0604030504040204" pitchFamily="34" charset="0"/>
                <a:cs typeface="Tahoma" panose="020B0604030504040204" pitchFamily="34" charset="0"/>
              </a:rPr>
              <a:t>permaneced en mi amor. 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Font typeface="Arial" charset="0"/>
              <a:buNone/>
              <a:defRPr/>
            </a:pPr>
            <a:endParaRPr lang="es-ES" sz="2800" dirty="0">
              <a:solidFill>
                <a:schemeClr val="tx1"/>
              </a:solidFill>
              <a:latin typeface="Comic Sans MS" panose="030F0702030302020204" pitchFamily="66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Font typeface="Arial" charset="0"/>
              <a:buNone/>
              <a:defRPr/>
            </a:pPr>
            <a:endParaRPr lang="es-ES" sz="2800" dirty="0">
              <a:solidFill>
                <a:schemeClr val="tx1"/>
              </a:solidFill>
              <a:latin typeface="Comic Sans MS" panose="030F0702030302020204" pitchFamily="66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  <a:buFont typeface="Arial" charset="0"/>
              <a:buNone/>
              <a:defRPr/>
            </a:pPr>
            <a:endParaRPr lang="es-ES" sz="2800" dirty="0">
              <a:solidFill>
                <a:schemeClr val="tx1"/>
              </a:solidFill>
              <a:latin typeface="Comic Sans MS" panose="030F0702030302020204" pitchFamily="66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47109" name="Imagen 2" descr="Una caricatura de una persona&#10;&#10;Descripción generada automáticamente con confianza media">
            <a:extLst>
              <a:ext uri="{FF2B5EF4-FFF2-40B4-BE49-F238E27FC236}">
                <a16:creationId xmlns:a16="http://schemas.microsoft.com/office/drawing/2014/main" id="{622F9B61-FA05-4BAF-8C06-A41667C6C3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1863" y="1706563"/>
            <a:ext cx="1511300" cy="151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110" name="Imagen 4">
            <a:extLst>
              <a:ext uri="{FF2B5EF4-FFF2-40B4-BE49-F238E27FC236}">
                <a16:creationId xmlns:a16="http://schemas.microsoft.com/office/drawing/2014/main" id="{E87C9477-E545-410B-B9EE-4AE2D145AA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0188" y="1644650"/>
            <a:ext cx="5103812" cy="4935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ángulo 3">
            <a:extLst>
              <a:ext uri="{FF2B5EF4-FFF2-40B4-BE49-F238E27FC236}">
                <a16:creationId xmlns:a16="http://schemas.microsoft.com/office/drawing/2014/main" id="{FBA2B744-FE31-A474-F056-2BF2EA7CCC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5650" y="981075"/>
            <a:ext cx="7777163" cy="534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400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Arial Rounded MT Bold" panose="020F0704030504030204" pitchFamily="34" charset="0"/>
              </a:rPr>
              <a:t>Somos ciudadanos de un mundo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400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Arial Rounded MT Bold" panose="020F0704030504030204" pitchFamily="34" charset="0"/>
              </a:rPr>
              <a:t>que necesita el vuelo de una paloma,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400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Arial Rounded MT Bold" panose="020F0704030504030204" pitchFamily="34" charset="0"/>
              </a:rPr>
              <a:t>que necesita corazones abiertos,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400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Arial Rounded MT Bold" panose="020F0704030504030204" pitchFamily="34" charset="0"/>
              </a:rPr>
              <a:t>y están sedientos de un agua nueva.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endParaRPr lang="es-ES" altLang="es-ES" sz="1400">
              <a:solidFill>
                <a:srgbClr val="000000"/>
              </a:solidFill>
              <a:latin typeface="Comic Sans MS" panose="030F0702030302020204" pitchFamily="66" charset="0"/>
              <a:ea typeface="Calibri" panose="020F0502020204030204" pitchFamily="34" charset="0"/>
              <a:cs typeface="Arial Rounded MT Bold" panose="020F0704030504030204" pitchFamily="34" charset="0"/>
            </a:endParaRP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400" b="1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Arial Rounded MT Bold" panose="020F0704030504030204" pitchFamily="34" charset="0"/>
              </a:rPr>
              <a:t>Por eso estamos aquí; (laralara)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400" b="1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Arial Rounded MT Bold" panose="020F0704030504030204" pitchFamily="34" charset="0"/>
              </a:rPr>
              <a:t>conmigo puedes contar.(laralara)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400" b="1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Arial Rounded MT Bold" panose="020F0704030504030204" pitchFamily="34" charset="0"/>
              </a:rPr>
              <a:t>Y dejaré mi equipaje a un lado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400" b="1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Arial Rounded MT Bold" panose="020F0704030504030204" pitchFamily="34" charset="0"/>
              </a:rPr>
              <a:t>para tener bien abiertas las manos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400" b="1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Arial Rounded MT Bold" panose="020F0704030504030204" pitchFamily="34" charset="0"/>
              </a:rPr>
              <a:t>y el corazón lleno de sol.	</a:t>
            </a:r>
          </a:p>
        </p:txBody>
      </p:sp>
      <p:sp>
        <p:nvSpPr>
          <p:cNvPr id="6147" name="CuadroTexto 4">
            <a:extLst>
              <a:ext uri="{FF2B5EF4-FFF2-40B4-BE49-F238E27FC236}">
                <a16:creationId xmlns:a16="http://schemas.microsoft.com/office/drawing/2014/main" id="{CAB66504-5ED5-21C2-0C5A-E885B79F98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6237288"/>
            <a:ext cx="50800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1600" dirty="0">
                <a:latin typeface="Comic Sans MS" panose="030F0702030302020204" pitchFamily="66" charset="0"/>
              </a:rPr>
              <a:t>1/3</a:t>
            </a:r>
          </a:p>
        </p:txBody>
      </p:sp>
      <p:sp>
        <p:nvSpPr>
          <p:cNvPr id="6148" name="1 CuadroTexto">
            <a:extLst>
              <a:ext uri="{FF2B5EF4-FFF2-40B4-BE49-F238E27FC236}">
                <a16:creationId xmlns:a16="http://schemas.microsoft.com/office/drawing/2014/main" id="{C919604B-B211-9488-0A82-FD3F1D1339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5513" y="260350"/>
            <a:ext cx="6840537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_tradnl" altLang="es-ES" sz="3600" b="1" u="sng">
                <a:solidFill>
                  <a:srgbClr val="339933"/>
                </a:solidFill>
                <a:latin typeface="Comic Sans MS" panose="030F0702030302020204" pitchFamily="66" charset="0"/>
              </a:rPr>
              <a:t>CONMIGO PUEDES CONTAR</a:t>
            </a:r>
            <a:endParaRPr lang="es-ES" altLang="es-ES" sz="3600" b="1" u="sng">
              <a:solidFill>
                <a:srgbClr val="339933"/>
              </a:solidFill>
              <a:latin typeface="Comic Sans MS" panose="030F0702030302020204" pitchFamily="66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6E853A4-1B7C-9E1D-2053-D5EB6F41B14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duotone>
              <a:prstClr val="black"/>
              <a:srgbClr val="00B050">
                <a:tint val="45000"/>
                <a:satMod val="400000"/>
              </a:srgbClr>
            </a:duotone>
          </a:blip>
          <a:srcRect/>
          <a:stretch>
            <a:fillRect/>
          </a:stretch>
        </p:blipFill>
        <p:spPr bwMode="auto">
          <a:xfrm rot="18584943">
            <a:off x="5221226" y="3988880"/>
            <a:ext cx="4432945" cy="751848"/>
          </a:xfrm>
          <a:prstGeom prst="rect">
            <a:avLst/>
          </a:prstGeom>
          <a:noFill/>
        </p:spPr>
      </p:pic>
      <p:pic>
        <p:nvPicPr>
          <p:cNvPr id="6150" name="Picture 6" descr="Mundo Positivo - Home | Facebook">
            <a:extLst>
              <a:ext uri="{FF2B5EF4-FFF2-40B4-BE49-F238E27FC236}">
                <a16:creationId xmlns:a16="http://schemas.microsoft.com/office/drawing/2014/main" id="{B23081B9-3E17-A922-0E0C-E1640F96D6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9925" y="984250"/>
            <a:ext cx="1800225" cy="180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CuadroTexto 5">
            <a:extLst>
              <a:ext uri="{FF2B5EF4-FFF2-40B4-BE49-F238E27FC236}">
                <a16:creationId xmlns:a16="http://schemas.microsoft.com/office/drawing/2014/main" id="{F0FC7279-0B46-48BA-BDA3-55BB9A717D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3" y="476250"/>
            <a:ext cx="8207375" cy="590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defTabSz="4572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 defTabSz="4572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 defTabSz="4572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 defTabSz="4572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 defTabSz="4572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es-ES" sz="2400">
                <a:solidFill>
                  <a:schemeClr val="tx1"/>
                </a:solidFill>
                <a:latin typeface="Comic Sans MS" panose="030F0702030302020204" pitchFamily="66" charset="0"/>
                <a:cs typeface="Tahoma" panose="020B0604030504040204" pitchFamily="34" charset="0"/>
              </a:rPr>
              <a:t>Si guardáis mis palabras </a:t>
            </a:r>
          </a:p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es-ES" sz="2400">
                <a:solidFill>
                  <a:schemeClr val="tx1"/>
                </a:solidFill>
                <a:latin typeface="Comic Sans MS" panose="030F0702030302020204" pitchFamily="66" charset="0"/>
                <a:cs typeface="Tahoma" panose="020B0604030504040204" pitchFamily="34" charset="0"/>
              </a:rPr>
              <a:t>y como hermanos os amáis,</a:t>
            </a:r>
          </a:p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es-ES" sz="2400">
                <a:solidFill>
                  <a:schemeClr val="tx1"/>
                </a:solidFill>
                <a:latin typeface="Comic Sans MS" panose="030F0702030302020204" pitchFamily="66" charset="0"/>
                <a:cs typeface="Tahoma" panose="020B0604030504040204" pitchFamily="34" charset="0"/>
              </a:rPr>
              <a:t>compartiréis con alegría </a:t>
            </a:r>
          </a:p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es-ES" sz="2400">
                <a:solidFill>
                  <a:schemeClr val="tx1"/>
                </a:solidFill>
                <a:latin typeface="Comic Sans MS" panose="030F0702030302020204" pitchFamily="66" charset="0"/>
                <a:cs typeface="Tahoma" panose="020B0604030504040204" pitchFamily="34" charset="0"/>
              </a:rPr>
              <a:t>el don de la fraternidad.</a:t>
            </a:r>
          </a:p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endParaRPr lang="es-ES" altLang="es-ES" sz="2000">
              <a:solidFill>
                <a:schemeClr val="tx1"/>
              </a:solidFill>
              <a:latin typeface="Comic Sans MS" panose="030F0702030302020204" pitchFamily="66" charset="0"/>
              <a:cs typeface="Tahoma" panose="020B0604030504040204" pitchFamily="34" charset="0"/>
            </a:endParaRPr>
          </a:p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endParaRPr lang="es-ES" altLang="es-ES" sz="2000">
              <a:solidFill>
                <a:schemeClr val="tx1"/>
              </a:solidFill>
              <a:latin typeface="Comic Sans MS" panose="030F0702030302020204" pitchFamily="66" charset="0"/>
              <a:cs typeface="Tahoma" panose="020B0604030504040204" pitchFamily="34" charset="0"/>
            </a:endParaRPr>
          </a:p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es-ES" sz="2400">
                <a:solidFill>
                  <a:schemeClr val="tx1"/>
                </a:solidFill>
                <a:latin typeface="Comic Sans MS" panose="030F0702030302020204" pitchFamily="66" charset="0"/>
                <a:cs typeface="Tahoma" panose="020B0604030504040204" pitchFamily="34" charset="0"/>
              </a:rPr>
              <a:t>Si os ponéis en camino </a:t>
            </a:r>
          </a:p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es-ES" sz="2400">
                <a:solidFill>
                  <a:schemeClr val="tx1"/>
                </a:solidFill>
                <a:latin typeface="Comic Sans MS" panose="030F0702030302020204" pitchFamily="66" charset="0"/>
                <a:cs typeface="Tahoma" panose="020B0604030504040204" pitchFamily="34" charset="0"/>
              </a:rPr>
              <a:t>sirviendo siempre a la verdad,</a:t>
            </a:r>
          </a:p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es-ES" sz="2400">
                <a:solidFill>
                  <a:schemeClr val="tx1"/>
                </a:solidFill>
                <a:latin typeface="Comic Sans MS" panose="030F0702030302020204" pitchFamily="66" charset="0"/>
                <a:cs typeface="Tahoma" panose="020B0604030504040204" pitchFamily="34" charset="0"/>
              </a:rPr>
              <a:t>fruto daréis en abundancia; </a:t>
            </a:r>
          </a:p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es-ES" sz="2400">
                <a:solidFill>
                  <a:schemeClr val="tx1"/>
                </a:solidFill>
                <a:latin typeface="Comic Sans MS" panose="030F0702030302020204" pitchFamily="66" charset="0"/>
                <a:cs typeface="Tahoma" panose="020B0604030504040204" pitchFamily="34" charset="0"/>
              </a:rPr>
              <a:t>mi amor se manifestará.</a:t>
            </a:r>
          </a:p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es-ES" sz="2400">
                <a:solidFill>
                  <a:schemeClr val="tx1"/>
                </a:solidFill>
                <a:latin typeface="Comic Sans MS" panose="030F0702030302020204" pitchFamily="66" charset="0"/>
                <a:cs typeface="Tahoma" panose="020B0604030504040204" pitchFamily="34" charset="0"/>
              </a:rPr>
              <a:t>																</a:t>
            </a:r>
          </a:p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es-ES" sz="2400">
                <a:solidFill>
                  <a:schemeClr val="tx1"/>
                </a:solidFill>
                <a:latin typeface="Comic Sans MS" panose="030F0702030302020204" pitchFamily="66" charset="0"/>
                <a:cs typeface="Tahoma" panose="020B0604030504040204" pitchFamily="34" charset="0"/>
              </a:rPr>
              <a:t>							</a:t>
            </a:r>
            <a:r>
              <a:rPr lang="es-ES" altLang="es-ES" sz="2400" b="1">
                <a:solidFill>
                  <a:schemeClr val="tx1"/>
                </a:solidFill>
                <a:latin typeface="Comic Sans MS" panose="030F0702030302020204" pitchFamily="66" charset="0"/>
                <a:cs typeface="Tahoma" panose="020B0604030504040204" pitchFamily="34" charset="0"/>
              </a:rPr>
              <a:t>Como el Padre me amó</a:t>
            </a:r>
          </a:p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es-ES" sz="2400" b="1">
                <a:solidFill>
                  <a:schemeClr val="tx1"/>
                </a:solidFill>
                <a:latin typeface="Comic Sans MS" panose="030F0702030302020204" pitchFamily="66" charset="0"/>
                <a:cs typeface="Tahoma" panose="020B0604030504040204" pitchFamily="34" charset="0"/>
              </a:rPr>
              <a:t>							yo os he amado.</a:t>
            </a:r>
          </a:p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es-ES" sz="2400" b="1">
                <a:solidFill>
                  <a:schemeClr val="tx1"/>
                </a:solidFill>
                <a:latin typeface="Comic Sans MS" panose="030F0702030302020204" pitchFamily="66" charset="0"/>
                <a:cs typeface="Tahoma" panose="020B0604030504040204" pitchFamily="34" charset="0"/>
              </a:rPr>
              <a:t>							Permaneced en mi amor, </a:t>
            </a:r>
          </a:p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es-ES" sz="2400" b="1">
                <a:solidFill>
                  <a:schemeClr val="tx1"/>
                </a:solidFill>
                <a:latin typeface="Comic Sans MS" panose="030F0702030302020204" pitchFamily="66" charset="0"/>
                <a:cs typeface="Tahoma" panose="020B0604030504040204" pitchFamily="34" charset="0"/>
              </a:rPr>
              <a:t>							permaneced en mi amor. </a:t>
            </a:r>
          </a:p>
          <a:p>
            <a:pPr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es-ES" altLang="es-ES" sz="2000">
              <a:solidFill>
                <a:schemeClr val="tx1"/>
              </a:solidFill>
              <a:latin typeface="Comic Sans MS" panose="030F0702030302020204" pitchFamily="66" charset="0"/>
              <a:cs typeface="Tahoma" panose="020B0604030504040204" pitchFamily="34" charset="0"/>
            </a:endParaRPr>
          </a:p>
          <a:p>
            <a:pPr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es-ES" altLang="es-ES" sz="2400">
              <a:solidFill>
                <a:schemeClr val="tx1"/>
              </a:solidFill>
              <a:latin typeface="Comic Sans MS" panose="030F0702030302020204" pitchFamily="66" charset="0"/>
              <a:cs typeface="Tahoma" panose="020B0604030504040204" pitchFamily="34" charset="0"/>
            </a:endParaRPr>
          </a:p>
        </p:txBody>
      </p:sp>
      <p:sp>
        <p:nvSpPr>
          <p:cNvPr id="48131" name="CuadroTexto 1">
            <a:extLst>
              <a:ext uri="{FF2B5EF4-FFF2-40B4-BE49-F238E27FC236}">
                <a16:creationId xmlns:a16="http://schemas.microsoft.com/office/drawing/2014/main" id="{95995368-E501-4DB0-ADB7-E6FCB12E22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88" y="6396038"/>
            <a:ext cx="58578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>
                <a:solidFill>
                  <a:schemeClr val="tx1"/>
                </a:solidFill>
                <a:latin typeface="Comic Sans MS" panose="030F0702030302020204" pitchFamily="66" charset="0"/>
              </a:rPr>
              <a:t>2/3</a:t>
            </a:r>
          </a:p>
        </p:txBody>
      </p:sp>
      <p:pic>
        <p:nvPicPr>
          <p:cNvPr id="48132" name="Imagen 2">
            <a:extLst>
              <a:ext uri="{FF2B5EF4-FFF2-40B4-BE49-F238E27FC236}">
                <a16:creationId xmlns:a16="http://schemas.microsoft.com/office/drawing/2014/main" id="{3AF46F83-A3B2-490C-B5BF-15F4E799B1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1350" y="0"/>
            <a:ext cx="4689475" cy="4535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33" name="Imagen 6" descr="Una caricatura de una persona&#10;&#10;Descripción generada automáticamente con confianza media">
            <a:extLst>
              <a:ext uri="{FF2B5EF4-FFF2-40B4-BE49-F238E27FC236}">
                <a16:creationId xmlns:a16="http://schemas.microsoft.com/office/drawing/2014/main" id="{63955F87-C576-477E-887B-684F0B34E7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0"/>
            <a:ext cx="1355725" cy="1355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4 Rectángulo">
            <a:extLst>
              <a:ext uri="{FF2B5EF4-FFF2-40B4-BE49-F238E27FC236}">
                <a16:creationId xmlns:a16="http://schemas.microsoft.com/office/drawing/2014/main" id="{7B48DBF4-F7CA-4E40-9308-749249F0E7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6725" y="476250"/>
            <a:ext cx="8208963" cy="5878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es-ES" altLang="es-ES" sz="2400">
                <a:solidFill>
                  <a:schemeClr val="tx1"/>
                </a:solidFill>
                <a:latin typeface="Comic Sans MS" panose="030F0702030302020204" pitchFamily="66" charset="0"/>
                <a:cs typeface="Tahoma" panose="020B0604030504040204" pitchFamily="34" charset="0"/>
              </a:rPr>
              <a:t>No veréis amor tan grande 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es-ES" altLang="es-ES" sz="2400">
                <a:solidFill>
                  <a:schemeClr val="tx1"/>
                </a:solidFill>
                <a:latin typeface="Comic Sans MS" panose="030F0702030302020204" pitchFamily="66" charset="0"/>
                <a:cs typeface="Tahoma" panose="020B0604030504040204" pitchFamily="34" charset="0"/>
              </a:rPr>
              <a:t>como aquél que os mostré.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es-ES" altLang="es-ES" sz="2400">
                <a:solidFill>
                  <a:schemeClr val="tx1"/>
                </a:solidFill>
                <a:latin typeface="Comic Sans MS" panose="030F0702030302020204" pitchFamily="66" charset="0"/>
                <a:cs typeface="Tahoma" panose="020B0604030504040204" pitchFamily="34" charset="0"/>
              </a:rPr>
              <a:t>Yo doy la vida por vosotros, 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es-ES" altLang="es-ES" sz="2400">
                <a:solidFill>
                  <a:schemeClr val="tx1"/>
                </a:solidFill>
                <a:latin typeface="Comic Sans MS" panose="030F0702030302020204" pitchFamily="66" charset="0"/>
                <a:cs typeface="Tahoma" panose="020B0604030504040204" pitchFamily="34" charset="0"/>
              </a:rPr>
              <a:t>amad como yo os amé.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endParaRPr lang="es-ES" altLang="es-ES" sz="2000">
              <a:solidFill>
                <a:schemeClr val="tx1"/>
              </a:solidFill>
              <a:latin typeface="Comic Sans MS" panose="030F0702030302020204" pitchFamily="66" charset="0"/>
              <a:cs typeface="Tahoma" panose="020B0604030504040204" pitchFamily="34" charset="0"/>
            </a:endParaRPr>
          </a:p>
          <a:p>
            <a:pPr algn="just" eaLnBrk="1" hangingPunct="1"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endParaRPr lang="es-ES" altLang="es-ES" sz="2000">
              <a:solidFill>
                <a:schemeClr val="tx1"/>
              </a:solidFill>
              <a:latin typeface="Comic Sans MS" panose="030F0702030302020204" pitchFamily="66" charset="0"/>
              <a:cs typeface="Tahoma" panose="020B0604030504040204" pitchFamily="34" charset="0"/>
            </a:endParaRPr>
          </a:p>
          <a:p>
            <a:pPr algn="just" eaLnBrk="1" hangingPunct="1"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es-ES" altLang="es-ES" sz="2400">
                <a:solidFill>
                  <a:schemeClr val="tx1"/>
                </a:solidFill>
                <a:latin typeface="Comic Sans MS" panose="030F0702030302020204" pitchFamily="66" charset="0"/>
                <a:cs typeface="Tahoma" panose="020B0604030504040204" pitchFamily="34" charset="0"/>
              </a:rPr>
              <a:t>Si hacéis lo que os mando 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es-ES" altLang="es-ES" sz="2400">
                <a:solidFill>
                  <a:schemeClr val="tx1"/>
                </a:solidFill>
                <a:latin typeface="Comic Sans MS" panose="030F0702030302020204" pitchFamily="66" charset="0"/>
                <a:cs typeface="Tahoma" panose="020B0604030504040204" pitchFamily="34" charset="0"/>
              </a:rPr>
              <a:t>y os queréis de corazón,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es-ES" altLang="es-ES" sz="2400">
                <a:solidFill>
                  <a:schemeClr val="tx1"/>
                </a:solidFill>
                <a:latin typeface="Comic Sans MS" panose="030F0702030302020204" pitchFamily="66" charset="0"/>
                <a:cs typeface="Tahoma" panose="020B0604030504040204" pitchFamily="34" charset="0"/>
              </a:rPr>
              <a:t>compartiréis mi pleno gozo 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es-ES" altLang="es-ES" sz="2400">
                <a:solidFill>
                  <a:schemeClr val="tx1"/>
                </a:solidFill>
                <a:latin typeface="Comic Sans MS" panose="030F0702030302020204" pitchFamily="66" charset="0"/>
                <a:cs typeface="Tahoma" panose="020B0604030504040204" pitchFamily="34" charset="0"/>
              </a:rPr>
              <a:t>de amar como Él me amó.</a:t>
            </a:r>
          </a:p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endParaRPr lang="es-ES" altLang="es-ES" sz="2400">
              <a:solidFill>
                <a:schemeClr val="tx1"/>
              </a:solidFill>
              <a:latin typeface="Comic Sans MS" panose="030F0702030302020204" pitchFamily="66" charset="0"/>
              <a:cs typeface="Tahoma" panose="020B0604030504040204" pitchFamily="34" charset="0"/>
            </a:endParaRPr>
          </a:p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es-ES" sz="2400">
                <a:solidFill>
                  <a:schemeClr val="tx1"/>
                </a:solidFill>
                <a:latin typeface="Comic Sans MS" panose="030F0702030302020204" pitchFamily="66" charset="0"/>
                <a:cs typeface="Tahoma" panose="020B0604030504040204" pitchFamily="34" charset="0"/>
              </a:rPr>
              <a:t>			</a:t>
            </a:r>
            <a:r>
              <a:rPr lang="es-ES" altLang="es-ES" sz="2400" b="1">
                <a:solidFill>
                  <a:schemeClr val="tx1"/>
                </a:solidFill>
                <a:latin typeface="Comic Sans MS" panose="030F0702030302020204" pitchFamily="66" charset="0"/>
                <a:cs typeface="Tahoma" panose="020B0604030504040204" pitchFamily="34" charset="0"/>
              </a:rPr>
              <a:t>Como el Padre me amó</a:t>
            </a:r>
          </a:p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es-ES" sz="2400" b="1">
                <a:solidFill>
                  <a:schemeClr val="tx1"/>
                </a:solidFill>
                <a:latin typeface="Comic Sans MS" panose="030F0702030302020204" pitchFamily="66" charset="0"/>
                <a:cs typeface="Tahoma" panose="020B0604030504040204" pitchFamily="34" charset="0"/>
              </a:rPr>
              <a:t>			yo os he amado.</a:t>
            </a:r>
          </a:p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es-ES" sz="2400" b="1">
                <a:solidFill>
                  <a:schemeClr val="tx1"/>
                </a:solidFill>
                <a:latin typeface="Comic Sans MS" panose="030F0702030302020204" pitchFamily="66" charset="0"/>
                <a:cs typeface="Tahoma" panose="020B0604030504040204" pitchFamily="34" charset="0"/>
              </a:rPr>
              <a:t>			Permaneced en mi amor, </a:t>
            </a:r>
          </a:p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es-ES" sz="2400" b="1">
                <a:solidFill>
                  <a:schemeClr val="tx1"/>
                </a:solidFill>
                <a:latin typeface="Comic Sans MS" panose="030F0702030302020204" pitchFamily="66" charset="0"/>
                <a:cs typeface="Tahoma" panose="020B0604030504040204" pitchFamily="34" charset="0"/>
              </a:rPr>
              <a:t>			permaneced en mi amor. 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endParaRPr lang="es-ES" altLang="es-ES" sz="2400">
              <a:solidFill>
                <a:schemeClr val="tx1"/>
              </a:solidFill>
              <a:latin typeface="Comic Sans MS" panose="030F0702030302020204" pitchFamily="66" charset="0"/>
              <a:cs typeface="Tahoma" panose="020B0604030504040204" pitchFamily="34" charset="0"/>
            </a:endParaRPr>
          </a:p>
        </p:txBody>
      </p:sp>
      <p:sp>
        <p:nvSpPr>
          <p:cNvPr id="49155" name="CuadroTexto 1">
            <a:extLst>
              <a:ext uri="{FF2B5EF4-FFF2-40B4-BE49-F238E27FC236}">
                <a16:creationId xmlns:a16="http://schemas.microsoft.com/office/drawing/2014/main" id="{606F3B9B-D0E9-4D82-9F4C-8683E2B04A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88" y="6396038"/>
            <a:ext cx="58578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>
                <a:solidFill>
                  <a:schemeClr val="tx1"/>
                </a:solidFill>
                <a:latin typeface="Comic Sans MS" panose="030F0702030302020204" pitchFamily="66" charset="0"/>
              </a:rPr>
              <a:t>3/3</a:t>
            </a:r>
          </a:p>
        </p:txBody>
      </p:sp>
      <p:pic>
        <p:nvPicPr>
          <p:cNvPr id="49156" name="Imagen 4" descr="Una caricatura de una persona&#10;&#10;Descripción generada automáticamente con confianza media">
            <a:extLst>
              <a:ext uri="{FF2B5EF4-FFF2-40B4-BE49-F238E27FC236}">
                <a16:creationId xmlns:a16="http://schemas.microsoft.com/office/drawing/2014/main" id="{EB701984-A1DF-496D-8490-379C2407BB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325" y="-98425"/>
            <a:ext cx="1511300" cy="151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57" name="Imagen 5">
            <a:extLst>
              <a:ext uri="{FF2B5EF4-FFF2-40B4-BE49-F238E27FC236}">
                <a16:creationId xmlns:a16="http://schemas.microsoft.com/office/drawing/2014/main" id="{4B2D5F85-471B-487F-8DBD-0C278F3B8E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4525" y="0"/>
            <a:ext cx="4689475" cy="4535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>
            <a:extLst>
              <a:ext uri="{FF2B5EF4-FFF2-40B4-BE49-F238E27FC236}">
                <a16:creationId xmlns:a16="http://schemas.microsoft.com/office/drawing/2014/main" id="{00EFC4DD-BEB4-4A7B-A4FC-6A7FB83550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32138" y="125413"/>
            <a:ext cx="5616575" cy="782637"/>
          </a:xfrm>
        </p:spPr>
        <p:txBody>
          <a:bodyPr/>
          <a:lstStyle/>
          <a:p>
            <a:pPr algn="r" eaLnBrk="1" hangingPunct="1"/>
            <a:r>
              <a:rPr lang="es-ES" altLang="es-ES" sz="3600" b="1" u="sng" dirty="0">
                <a:solidFill>
                  <a:srgbClr val="339933"/>
                </a:solidFill>
                <a:latin typeface="Comic Sans MS" panose="030F0702030302020204" pitchFamily="66" charset="0"/>
                <a:ea typeface="+mn-ea"/>
                <a:cs typeface="+mn-cs"/>
              </a:rPr>
              <a:t>NADA NOS SEPARARÁ</a:t>
            </a:r>
          </a:p>
        </p:txBody>
      </p:sp>
      <p:sp>
        <p:nvSpPr>
          <p:cNvPr id="32771" name="Rectángulo 7">
            <a:extLst>
              <a:ext uri="{FF2B5EF4-FFF2-40B4-BE49-F238E27FC236}">
                <a16:creationId xmlns:a16="http://schemas.microsoft.com/office/drawing/2014/main" id="{937ACCBD-CA71-46D6-BE58-78A4E03F58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925" y="1260475"/>
            <a:ext cx="9001125" cy="4435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630238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es-ES" altLang="es-ES" sz="3200">
                <a:latin typeface="Comic Sans MS" panose="030F0702030302020204" pitchFamily="66" charset="0"/>
                <a:cs typeface="Times New Roman" panose="02020603050405020304" pitchFamily="18" charset="0"/>
              </a:rPr>
              <a:t>Nada nos separará, </a:t>
            </a:r>
          </a:p>
          <a:p>
            <a:pPr eaLnBrk="1" hangingPunct="1">
              <a:lnSpc>
                <a:spcPct val="150000"/>
              </a:lnSpc>
              <a:buFont typeface="Wingdings 3" panose="05040102010807070707" pitchFamily="18" charset="2"/>
              <a:buNone/>
            </a:pPr>
            <a:r>
              <a:rPr lang="es-ES" altLang="es-ES" sz="3200">
                <a:latin typeface="Comic Sans MS" panose="030F0702030302020204" pitchFamily="66" charset="0"/>
                <a:cs typeface="Times New Roman" panose="02020603050405020304" pitchFamily="18" charset="0"/>
              </a:rPr>
              <a:t>nada nos separará,</a:t>
            </a:r>
          </a:p>
          <a:p>
            <a:pPr eaLnBrk="1" hangingPunct="1">
              <a:lnSpc>
                <a:spcPct val="150000"/>
              </a:lnSpc>
              <a:buFont typeface="Wingdings 3" panose="05040102010807070707" pitchFamily="18" charset="2"/>
              <a:buNone/>
            </a:pPr>
            <a:r>
              <a:rPr lang="es-ES" altLang="es-ES" sz="3200">
                <a:latin typeface="Comic Sans MS" panose="030F0702030302020204" pitchFamily="66" charset="0"/>
                <a:cs typeface="Times New Roman" panose="02020603050405020304" pitchFamily="18" charset="0"/>
              </a:rPr>
              <a:t>nada nos separará </a:t>
            </a:r>
          </a:p>
          <a:p>
            <a:pPr eaLnBrk="1" hangingPunct="1">
              <a:lnSpc>
                <a:spcPct val="150000"/>
              </a:lnSpc>
            </a:pPr>
            <a:r>
              <a:rPr lang="es-ES" altLang="es-ES" sz="3200">
                <a:latin typeface="Comic Sans MS" panose="030F0702030302020204" pitchFamily="66" charset="0"/>
                <a:cs typeface="Times New Roman" panose="02020603050405020304" pitchFamily="18" charset="0"/>
              </a:rPr>
              <a:t>del amor de Dios. (bis)</a:t>
            </a:r>
          </a:p>
          <a:p>
            <a:pPr algn="just" eaLnBrk="1" hangingPunct="1">
              <a:lnSpc>
                <a:spcPct val="150000"/>
              </a:lnSpc>
            </a:pPr>
            <a:r>
              <a:rPr lang="es-ES" altLang="es-ES" sz="320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algn="just" eaLnBrk="1" hangingPunct="1">
              <a:lnSpc>
                <a:spcPct val="150000"/>
              </a:lnSpc>
            </a:pPr>
            <a:r>
              <a:rPr lang="es-ES" altLang="es-ES" sz="320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</p:txBody>
      </p:sp>
      <p:pic>
        <p:nvPicPr>
          <p:cNvPr id="32772" name="Picture 2" descr="Evangelio Seglar para el Domingo XXVII del Tiempo Ordinario (7 - Octubre -  2018) - Laicos - Ciudad Redonda">
            <a:extLst>
              <a:ext uri="{FF2B5EF4-FFF2-40B4-BE49-F238E27FC236}">
                <a16:creationId xmlns:a16="http://schemas.microsoft.com/office/drawing/2014/main" id="{38CF1E9D-B5FC-4E26-B87D-2C38F3BADF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6938" y="836613"/>
            <a:ext cx="4529137" cy="4760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3" name="Picture 10" descr="corazon-imagen-animada-0861">
            <a:extLst>
              <a:ext uri="{FF2B5EF4-FFF2-40B4-BE49-F238E27FC236}">
                <a16:creationId xmlns:a16="http://schemas.microsoft.com/office/drawing/2014/main" id="{2A51D5CB-B08F-4ECF-8437-9D8CAB8895D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0338" y="1773238"/>
            <a:ext cx="1403350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9" name="Picture 2" descr="http://imagenesdedios.net/wp-content/uploads/2013/07/imagenes-de-gracias-a-dios-6.jpg">
            <a:extLst>
              <a:ext uri="{FF2B5EF4-FFF2-40B4-BE49-F238E27FC236}">
                <a16:creationId xmlns:a16="http://schemas.microsoft.com/office/drawing/2014/main" id="{BCE112DA-745B-45BA-8739-9E44E7A882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1681" y="859127"/>
            <a:ext cx="7640637" cy="50847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4820" name="5 Rectángulo">
            <a:extLst>
              <a:ext uri="{FF2B5EF4-FFF2-40B4-BE49-F238E27FC236}">
                <a16:creationId xmlns:a16="http://schemas.microsoft.com/office/drawing/2014/main" id="{4FFC08F9-3984-8D18-7F25-0830C59B3D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76825" y="5661025"/>
            <a:ext cx="3673475" cy="522288"/>
          </a:xfrm>
          <a:prstGeom prst="rect">
            <a:avLst/>
          </a:prstGeom>
          <a:solidFill>
            <a:srgbClr val="006600"/>
          </a:solidFill>
          <a:ln>
            <a:noFill/>
          </a:ln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9pPr>
          </a:lstStyle>
          <a:p>
            <a:pPr algn="ctr" eaLnBrk="1" hangingPunct="1">
              <a:defRPr/>
            </a:pPr>
            <a:r>
              <a:rPr lang="es-ES" altLang="es-ES" sz="2800">
                <a:solidFill>
                  <a:schemeClr val="bg1"/>
                </a:solidFill>
                <a:latin typeface="Comic Sans MS" panose="030F0702030302020204" pitchFamily="66" charset="0"/>
              </a:rPr>
              <a:t>Acción de Gracias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3F74B5-048A-143E-B886-5E995E4380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Box 4">
            <a:extLst>
              <a:ext uri="{FF2B5EF4-FFF2-40B4-BE49-F238E27FC236}">
                <a16:creationId xmlns:a16="http://schemas.microsoft.com/office/drawing/2014/main" id="{F2E438DA-4F42-962E-A95C-BFF9F014D6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512" y="125981"/>
            <a:ext cx="8838762" cy="1264439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44450">
            <a:solidFill>
              <a:srgbClr val="99CCFF"/>
            </a:solidFill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s-ES" altLang="es-ES" sz="2000" b="1" dirty="0">
                <a:solidFill>
                  <a:srgbClr val="0033CC"/>
                </a:solidFill>
                <a:latin typeface="Comic Sans MS" panose="030F0702030302020204" pitchFamily="66" charset="0"/>
              </a:rPr>
              <a:t>Colectas primeros Domingos de cada mes</a:t>
            </a:r>
          </a:p>
          <a:p>
            <a:pPr algn="ctr"/>
            <a:endParaRPr lang="es-ES" altLang="es-ES" sz="600" b="1" dirty="0">
              <a:solidFill>
                <a:srgbClr val="0033CC"/>
              </a:solidFill>
              <a:latin typeface="Comic Sans MS" panose="030F0702030302020204" pitchFamily="66" charset="0"/>
            </a:endParaRPr>
          </a:p>
          <a:p>
            <a:pPr lvl="0" algn="ctr">
              <a:spcAft>
                <a:spcPts val="1000"/>
              </a:spcAft>
            </a:pPr>
            <a:r>
              <a:rPr lang="es-ES" altLang="es-ES" sz="2400" b="1" dirty="0">
                <a:solidFill>
                  <a:srgbClr val="16165D"/>
                </a:solidFill>
                <a:latin typeface="Comic Sans MS" panose="030F0702030302020204" pitchFamily="66" charset="0"/>
              </a:rPr>
              <a:t>Destinadas para necesidades </a:t>
            </a:r>
            <a:r>
              <a:rPr lang="es-ES" altLang="es-ES" sz="2400" b="1" dirty="0">
                <a:solidFill>
                  <a:srgbClr val="C00000"/>
                </a:solidFill>
                <a:latin typeface="Comic Sans MS" panose="030F0702030302020204" pitchFamily="66" charset="0"/>
              </a:rPr>
              <a:t>CARITAS DIOCESANA</a:t>
            </a:r>
          </a:p>
        </p:txBody>
      </p:sp>
      <p:pic>
        <p:nvPicPr>
          <p:cNvPr id="1026" name="Picture 2" descr="Imagen1">
            <a:extLst>
              <a:ext uri="{FF2B5EF4-FFF2-40B4-BE49-F238E27FC236}">
                <a16:creationId xmlns:a16="http://schemas.microsoft.com/office/drawing/2014/main" id="{878EC978-EC96-DA89-D280-53E2993AB15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1" r="1541" b="2309"/>
          <a:stretch/>
        </p:blipFill>
        <p:spPr bwMode="auto">
          <a:xfrm>
            <a:off x="107504" y="2676683"/>
            <a:ext cx="2698099" cy="3848661"/>
          </a:xfrm>
          <a:prstGeom prst="rect">
            <a:avLst/>
          </a:prstGeom>
          <a:noFill/>
          <a:ln w="50800" algn="ctr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C14F6478-ED6D-D6E2-5485-C8A13CAEA55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152" y="1515682"/>
            <a:ext cx="2286608" cy="992428"/>
          </a:xfrm>
          <a:prstGeom prst="rect">
            <a:avLst/>
          </a:prstGeom>
          <a:ln w="44450">
            <a:solidFill>
              <a:srgbClr val="0033CC"/>
            </a:solidFill>
          </a:ln>
        </p:spPr>
      </p:pic>
      <p:sp>
        <p:nvSpPr>
          <p:cNvPr id="18" name="Text Box 1">
            <a:extLst>
              <a:ext uri="{FF2B5EF4-FFF2-40B4-BE49-F238E27FC236}">
                <a16:creationId xmlns:a16="http://schemas.microsoft.com/office/drawing/2014/main" id="{A67D0854-5661-E5A6-7B3C-6841FDEDBE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83768" y="1472572"/>
            <a:ext cx="6552728" cy="105533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47625" algn="in">
            <a:solidFill>
              <a:srgbClr val="0033CC"/>
            </a:solidFill>
            <a:miter lim="800000"/>
            <a:headEnd/>
            <a:tailEnd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0" h="0" prst="artDeco"/>
          </a:sp3d>
        </p:spPr>
        <p:txBody>
          <a:bodyPr lIns="36576" tIns="36576" rIns="36576" bIns="36576" anchor="ctr" anchorCtr="0"/>
          <a:lstStyle/>
          <a:p>
            <a:pPr algn="ctr" eaLnBrk="1" hangingPunct="1">
              <a:defRPr/>
            </a:pPr>
            <a:r>
              <a:rPr lang="es-ES_tradnl" sz="2000" b="1" dirty="0">
                <a:solidFill>
                  <a:srgbClr val="000000"/>
                </a:solidFill>
                <a:latin typeface="Footlight MT Light" panose="0204060206030A020304" pitchFamily="18" charset="0"/>
                <a:cs typeface="Arial" pitchFamily="34" charset="0"/>
              </a:rPr>
              <a:t>Jornada de la Infancia Misionera </a:t>
            </a:r>
            <a:r>
              <a:rPr lang="es-ES_tradnl" sz="2000" b="1" dirty="0">
                <a:solidFill>
                  <a:srgbClr val="CC0000"/>
                </a:solidFill>
                <a:latin typeface="Footlight MT Light" panose="0204060206030A020304" pitchFamily="18" charset="0"/>
                <a:cs typeface="Arial" pitchFamily="34" charset="0"/>
              </a:rPr>
              <a:t>Domingo 19 de Enero</a:t>
            </a:r>
          </a:p>
          <a:p>
            <a:pPr algn="ctr" eaLnBrk="1" hangingPunct="1">
              <a:defRPr/>
            </a:pPr>
            <a:r>
              <a:rPr lang="es-ES_tradnl" sz="2000" b="1" dirty="0">
                <a:solidFill>
                  <a:srgbClr val="0000FF"/>
                </a:solidFill>
                <a:latin typeface="Footlight MT Light" panose="0204060206030A020304" pitchFamily="18" charset="0"/>
                <a:cs typeface="Arial" pitchFamily="34" charset="0"/>
              </a:rPr>
              <a:t>Colecta: 987,00 €  Chocolate: 300,00 €</a:t>
            </a:r>
            <a:endParaRPr lang="es-ES_tradnl" sz="2000" dirty="0">
              <a:solidFill>
                <a:srgbClr val="CC0000"/>
              </a:solidFill>
              <a:latin typeface="Footlight MT Light" panose="0204060206030A020304" pitchFamily="18" charset="0"/>
              <a:cs typeface="Arial" pitchFamily="34" charset="0"/>
            </a:endParaRPr>
          </a:p>
        </p:txBody>
      </p:sp>
      <p:sp>
        <p:nvSpPr>
          <p:cNvPr id="26" name="30 Rectángulo">
            <a:extLst>
              <a:ext uri="{FF2B5EF4-FFF2-40B4-BE49-F238E27FC236}">
                <a16:creationId xmlns:a16="http://schemas.microsoft.com/office/drawing/2014/main" id="{3C4C81B8-86A2-F7EF-3585-B9F5998E52E2}"/>
              </a:ext>
            </a:extLst>
          </p:cNvPr>
          <p:cNvSpPr/>
          <p:nvPr/>
        </p:nvSpPr>
        <p:spPr bwMode="auto">
          <a:xfrm>
            <a:off x="2843808" y="2624220"/>
            <a:ext cx="6174466" cy="406265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50800"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es-ES" sz="2200" b="1" dirty="0">
                <a:ln w="19050">
                  <a:noFill/>
                </a:ln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Footlight MT Light" pitchFamily="18" charset="0"/>
                <a:ea typeface="PMingLiU-ExtB" pitchFamily="18" charset="-120"/>
              </a:rPr>
              <a:t>  </a:t>
            </a:r>
          </a:p>
          <a:p>
            <a:pPr>
              <a:defRPr/>
            </a:pPr>
            <a:r>
              <a:rPr lang="es-ES" sz="2200" b="1" dirty="0">
                <a:ln w="19050">
                  <a:noFill/>
                </a:ln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Footlight MT Light" pitchFamily="18" charset="0"/>
                <a:ea typeface="PMingLiU-ExtB" pitchFamily="18" charset="-120"/>
              </a:rPr>
              <a:t>	</a:t>
            </a:r>
          </a:p>
          <a:p>
            <a:pPr>
              <a:defRPr/>
            </a:pPr>
            <a:endParaRPr lang="es-ES" sz="1000" b="1" dirty="0">
              <a:ln w="19050"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  <a:latin typeface="Footlight MT Light" pitchFamily="18" charset="0"/>
              <a:ea typeface="PMingLiU-ExtB" pitchFamily="18" charset="-120"/>
            </a:endParaRPr>
          </a:p>
          <a:p>
            <a:pPr>
              <a:defRPr/>
            </a:pPr>
            <a:r>
              <a:rPr lang="es-ES" sz="2200" b="1" dirty="0">
                <a:ln w="19050">
                  <a:noFill/>
                </a:ln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Footlight MT Light" pitchFamily="18" charset="0"/>
                <a:ea typeface="PMingLiU-ExtB" pitchFamily="18" charset="-120"/>
              </a:rPr>
              <a:t>    Venta material </a:t>
            </a:r>
            <a:r>
              <a:rPr lang="es-ES" sz="2200" b="1" dirty="0">
                <a:ln w="19050">
                  <a:noFill/>
                </a:ln>
                <a:solidFill>
                  <a:srgbClr val="C00000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Footlight MT Light" pitchFamily="18" charset="0"/>
                <a:ea typeface="PMingLiU-ExtB" pitchFamily="18" charset="-120"/>
              </a:rPr>
              <a:t>   (Educativo y sensibilización)</a:t>
            </a:r>
            <a:r>
              <a:rPr lang="es-ES" sz="2200" b="1" dirty="0">
                <a:ln w="19050">
                  <a:noFill/>
                </a:ln>
                <a:solidFill>
                  <a:srgbClr val="0000FF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Footlight MT Light" pitchFamily="18" charset="0"/>
                <a:ea typeface="PMingLiU-ExtB" pitchFamily="18" charset="-120"/>
              </a:rPr>
              <a:t>                      			1.445 €</a:t>
            </a:r>
          </a:p>
          <a:p>
            <a:pPr>
              <a:defRPr/>
            </a:pPr>
            <a:endParaRPr lang="es-ES" sz="1000" b="1" dirty="0">
              <a:ln w="19050">
                <a:noFill/>
              </a:ln>
              <a:solidFill>
                <a:srgbClr val="0000FF"/>
              </a:solidFill>
              <a:effectLst>
                <a:innerShdw blurRad="63500" dist="50800">
                  <a:prstClr val="black">
                    <a:alpha val="50000"/>
                  </a:prstClr>
                </a:innerShdw>
              </a:effectLst>
              <a:latin typeface="Footlight MT Light" pitchFamily="18" charset="0"/>
              <a:ea typeface="PMingLiU-ExtB" pitchFamily="18" charset="-120"/>
            </a:endParaRPr>
          </a:p>
          <a:p>
            <a:pPr>
              <a:defRPr/>
            </a:pPr>
            <a:r>
              <a:rPr lang="es-ES" sz="1000" b="1" dirty="0">
                <a:ln w="19050">
                  <a:noFill/>
                </a:ln>
                <a:solidFill>
                  <a:srgbClr val="0000FF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Footlight MT Light" pitchFamily="18" charset="0"/>
                <a:ea typeface="PMingLiU-ExtB" pitchFamily="18" charset="-120"/>
              </a:rPr>
              <a:t>        </a:t>
            </a:r>
            <a:r>
              <a:rPr lang="es-ES" sz="2200" b="1" dirty="0">
                <a:ln w="19050">
                  <a:noFill/>
                </a:ln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Footlight MT Light" pitchFamily="18" charset="0"/>
                <a:ea typeface="PMingLiU-ExtB" pitchFamily="18" charset="-120"/>
              </a:rPr>
              <a:t>Bocadillo Solidario</a:t>
            </a:r>
            <a:r>
              <a:rPr lang="es-ES" sz="2200" b="1" dirty="0">
                <a:ln w="19050">
                  <a:noFill/>
                </a:ln>
                <a:solidFill>
                  <a:srgbClr val="C00000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Footlight MT Light" pitchFamily="18" charset="0"/>
                <a:ea typeface="PMingLiU-ExtB" pitchFamily="18" charset="-120"/>
              </a:rPr>
              <a:t>   (Viernes 7 de Febrero) </a:t>
            </a:r>
            <a:r>
              <a:rPr lang="es-ES" sz="2200" b="1" dirty="0">
                <a:ln w="19050">
                  <a:noFill/>
                </a:ln>
                <a:solidFill>
                  <a:srgbClr val="0000FF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Footlight MT Light" pitchFamily="18" charset="0"/>
                <a:ea typeface="PMingLiU-ExtB" pitchFamily="18" charset="-120"/>
              </a:rPr>
              <a:t>                   			1.765 €</a:t>
            </a:r>
          </a:p>
          <a:p>
            <a:pPr>
              <a:defRPr/>
            </a:pPr>
            <a:endParaRPr lang="es-ES" sz="1000" b="1" dirty="0">
              <a:ln w="19050">
                <a:noFill/>
              </a:ln>
              <a:solidFill>
                <a:srgbClr val="0000FF"/>
              </a:solidFill>
              <a:effectLst>
                <a:innerShdw blurRad="63500" dist="50800">
                  <a:prstClr val="black">
                    <a:alpha val="50000"/>
                  </a:prstClr>
                </a:innerShdw>
              </a:effectLst>
              <a:latin typeface="Footlight MT Light" pitchFamily="18" charset="0"/>
              <a:ea typeface="PMingLiU-ExtB" pitchFamily="18" charset="-120"/>
            </a:endParaRPr>
          </a:p>
          <a:p>
            <a:pPr>
              <a:defRPr/>
            </a:pPr>
            <a:r>
              <a:rPr lang="es-ES" sz="2200" b="1" dirty="0">
                <a:ln w="19050">
                  <a:noFill/>
                </a:ln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Footlight MT Light" pitchFamily="18" charset="0"/>
                <a:ea typeface="PMingLiU-ExtB" pitchFamily="18" charset="-120"/>
              </a:rPr>
              <a:t>   Colecta Jornada Nacional</a:t>
            </a:r>
            <a:r>
              <a:rPr lang="es-ES" sz="2200" b="1" dirty="0">
                <a:ln w="19050">
                  <a:noFill/>
                </a:ln>
                <a:solidFill>
                  <a:srgbClr val="C00000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Footlight MT Light" pitchFamily="18" charset="0"/>
                <a:ea typeface="PMingLiU-ExtB" pitchFamily="18" charset="-120"/>
              </a:rPr>
              <a:t> (Domingo 9 de Febrero)</a:t>
            </a:r>
            <a:r>
              <a:rPr lang="es-ES" sz="2200" b="1" dirty="0">
                <a:ln w="19050">
                  <a:noFill/>
                </a:ln>
                <a:solidFill>
                  <a:srgbClr val="0000FF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Footlight MT Light" pitchFamily="18" charset="0"/>
                <a:ea typeface="PMingLiU-ExtB" pitchFamily="18" charset="-120"/>
              </a:rPr>
              <a:t>    			1.932 €</a:t>
            </a:r>
          </a:p>
          <a:p>
            <a:pPr>
              <a:defRPr/>
            </a:pPr>
            <a:endParaRPr lang="es-ES" sz="1600" b="1" dirty="0">
              <a:ln w="19050">
                <a:noFill/>
              </a:ln>
              <a:solidFill>
                <a:srgbClr val="0000FF"/>
              </a:solidFill>
              <a:effectLst>
                <a:innerShdw blurRad="63500" dist="50800">
                  <a:prstClr val="black">
                    <a:alpha val="50000"/>
                  </a:prstClr>
                </a:innerShdw>
              </a:effectLst>
              <a:latin typeface="Footlight MT Light" pitchFamily="18" charset="0"/>
              <a:ea typeface="PMingLiU-ExtB" pitchFamily="18" charset="-120"/>
            </a:endParaRPr>
          </a:p>
          <a:p>
            <a:pPr>
              <a:defRPr/>
            </a:pPr>
            <a:r>
              <a:rPr lang="es-ES" sz="3600" b="1" dirty="0">
                <a:ln w="19050">
                  <a:noFill/>
                </a:ln>
                <a:solidFill>
                  <a:srgbClr val="C00000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Footlight MT Light" pitchFamily="18" charset="0"/>
                <a:ea typeface="PMingLiU-ExtB" pitchFamily="18" charset="-120"/>
              </a:rPr>
              <a:t>    Total recaudado </a:t>
            </a:r>
            <a:r>
              <a:rPr lang="es-ES" sz="2800" b="1" dirty="0">
                <a:ln w="19050">
                  <a:noFill/>
                </a:ln>
                <a:solidFill>
                  <a:srgbClr val="0000FF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Footlight MT Light" pitchFamily="18" charset="0"/>
                <a:ea typeface="PMingLiU-ExtB" pitchFamily="18" charset="-120"/>
              </a:rPr>
              <a:t>   5.142 €</a:t>
            </a:r>
            <a:endParaRPr lang="es-ES" sz="2800" b="1" dirty="0">
              <a:ln w="19050"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  <a:latin typeface="Footlight MT Light" pitchFamily="18" charset="0"/>
              <a:ea typeface="PMingLiU-ExtB" pitchFamily="18" charset="-120"/>
            </a:endParaRPr>
          </a:p>
        </p:txBody>
      </p:sp>
      <p:pic>
        <p:nvPicPr>
          <p:cNvPr id="30" name="Imagen 29">
            <a:extLst>
              <a:ext uri="{FF2B5EF4-FFF2-40B4-BE49-F238E27FC236}">
                <a16:creationId xmlns:a16="http://schemas.microsoft.com/office/drawing/2014/main" id="{3E68584D-D873-D50E-E208-FEAC98ED187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8" t="27086" r="6076" b="35603"/>
          <a:stretch/>
        </p:blipFill>
        <p:spPr>
          <a:xfrm>
            <a:off x="4644008" y="2708920"/>
            <a:ext cx="2620442" cy="648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524016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1 Título">
            <a:extLst>
              <a:ext uri="{FF2B5EF4-FFF2-40B4-BE49-F238E27FC236}">
                <a16:creationId xmlns:a16="http://schemas.microsoft.com/office/drawing/2014/main" id="{A388CD7E-4941-4AFD-B1D0-B39E356D46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1551" y="188913"/>
            <a:ext cx="7488882" cy="796925"/>
          </a:xfrm>
        </p:spPr>
        <p:txBody>
          <a:bodyPr/>
          <a:lstStyle/>
          <a:p>
            <a:pPr algn="r"/>
            <a:r>
              <a:rPr lang="es-ES_tradnl" altLang="es-ES" sz="4400" b="1" u="sng" dirty="0">
                <a:solidFill>
                  <a:srgbClr val="00B050"/>
                </a:solidFill>
                <a:latin typeface="Comic Sans MS" panose="030F0702030302020204" pitchFamily="66" charset="0"/>
                <a:ea typeface="+mn-ea"/>
                <a:cs typeface="Times New Roman" panose="02020603050405020304" pitchFamily="18" charset="0"/>
              </a:rPr>
              <a:t>AVE MARÍA </a:t>
            </a:r>
            <a:endParaRPr lang="es-ES" altLang="es-ES" sz="4400" b="1" u="sng" dirty="0">
              <a:solidFill>
                <a:srgbClr val="00B050"/>
              </a:solidFill>
              <a:latin typeface="Comic Sans MS" panose="030F0702030302020204" pitchFamily="66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52227" name="4 CuadroTexto">
            <a:extLst>
              <a:ext uri="{FF2B5EF4-FFF2-40B4-BE49-F238E27FC236}">
                <a16:creationId xmlns:a16="http://schemas.microsoft.com/office/drawing/2014/main" id="{47F71C48-8093-4626-9F72-00867FC0DD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0575" y="908050"/>
            <a:ext cx="8389938" cy="4827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600" dirty="0">
                <a:solidFill>
                  <a:schemeClr val="tx1"/>
                </a:solidFill>
                <a:latin typeface="Comic Sans MS" panose="030F0702030302020204" pitchFamily="66" charset="0"/>
              </a:rPr>
              <a:t>Tantas cosas en la vida nos ofrecen plenitud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600" dirty="0">
                <a:solidFill>
                  <a:schemeClr val="tx1"/>
                </a:solidFill>
                <a:latin typeface="Comic Sans MS" panose="030F0702030302020204" pitchFamily="66" charset="0"/>
              </a:rPr>
              <a:t>y nos son más que mentiras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600" dirty="0">
                <a:solidFill>
                  <a:schemeClr val="tx1"/>
                </a:solidFill>
                <a:latin typeface="Comic Sans MS" panose="030F0702030302020204" pitchFamily="66" charset="0"/>
              </a:rPr>
              <a:t>que desgastan la inquietud.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600" dirty="0">
                <a:solidFill>
                  <a:schemeClr val="tx1"/>
                </a:solidFill>
                <a:latin typeface="Comic Sans MS" panose="030F0702030302020204" pitchFamily="66" charset="0"/>
              </a:rPr>
              <a:t>Tú has llenado mi existencia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600" dirty="0">
                <a:solidFill>
                  <a:schemeClr val="tx1"/>
                </a:solidFill>
                <a:latin typeface="Comic Sans MS" panose="030F0702030302020204" pitchFamily="66" charset="0"/>
              </a:rPr>
              <a:t>al quererme de verdad.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600" dirty="0">
                <a:solidFill>
                  <a:schemeClr val="tx1"/>
                </a:solidFill>
                <a:latin typeface="Comic Sans MS" panose="030F0702030302020204" pitchFamily="66" charset="0"/>
              </a:rPr>
              <a:t>Yo quisiera, Madre buena,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600" dirty="0">
                <a:solidFill>
                  <a:schemeClr val="tx1"/>
                </a:solidFill>
                <a:latin typeface="Comic Sans MS" panose="030F0702030302020204" pitchFamily="66" charset="0"/>
              </a:rPr>
              <a:t>amarte más.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es-ES" altLang="es-ES" sz="26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52228" name="CuadroTexto 1">
            <a:extLst>
              <a:ext uri="{FF2B5EF4-FFF2-40B4-BE49-F238E27FC236}">
                <a16:creationId xmlns:a16="http://schemas.microsoft.com/office/drawing/2014/main" id="{C04B5CEC-A541-41A7-A53C-39FDCD7665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6381750"/>
            <a:ext cx="50847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1600" dirty="0">
                <a:solidFill>
                  <a:schemeClr val="tx1"/>
                </a:solidFill>
                <a:latin typeface="Comic Sans MS" panose="030F0702030302020204" pitchFamily="66" charset="0"/>
              </a:rPr>
              <a:t>1/4</a:t>
            </a:r>
          </a:p>
        </p:txBody>
      </p:sp>
      <p:pic>
        <p:nvPicPr>
          <p:cNvPr id="3074" name="Picture 2" descr="MARÍA, MADRE DE DIOS! - Parroquia Patriarca San José">
            <a:extLst>
              <a:ext uri="{FF2B5EF4-FFF2-40B4-BE49-F238E27FC236}">
                <a16:creationId xmlns:a16="http://schemas.microsoft.com/office/drawing/2014/main" id="{9E8FA66C-236D-0D11-EA91-A1ED673F30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8653" y="1484923"/>
            <a:ext cx="3454324" cy="5185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6" descr="estrella-imagen-animada-0093">
            <a:extLst>
              <a:ext uri="{FF2B5EF4-FFF2-40B4-BE49-F238E27FC236}">
                <a16:creationId xmlns:a16="http://schemas.microsoft.com/office/drawing/2014/main" id="{F2EA5FF6-AB10-E30B-9EA6-3793637909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376" y="2492896"/>
            <a:ext cx="495300" cy="438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6" descr="estrella-imagen-animada-0093">
            <a:extLst>
              <a:ext uri="{FF2B5EF4-FFF2-40B4-BE49-F238E27FC236}">
                <a16:creationId xmlns:a16="http://schemas.microsoft.com/office/drawing/2014/main" id="{3E6C5A42-6195-FDA0-C4B0-7A9EE99D21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2711971"/>
            <a:ext cx="495300" cy="438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4 CuadroTexto">
            <a:extLst>
              <a:ext uri="{FF2B5EF4-FFF2-40B4-BE49-F238E27FC236}">
                <a16:creationId xmlns:a16="http://schemas.microsoft.com/office/drawing/2014/main" id="{B591C373-550B-454A-B4F1-2B68698A3E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333375"/>
            <a:ext cx="8389937" cy="482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600" dirty="0">
                <a:solidFill>
                  <a:schemeClr val="tx1"/>
                </a:solidFill>
                <a:latin typeface="Comic Sans MS" panose="030F0702030302020204" pitchFamily="66" charset="0"/>
              </a:rPr>
              <a:t>En silencio escuchabas la palabra de Jesús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600" dirty="0">
                <a:solidFill>
                  <a:schemeClr val="tx1"/>
                </a:solidFill>
                <a:latin typeface="Comic Sans MS" panose="030F0702030302020204" pitchFamily="66" charset="0"/>
              </a:rPr>
              <a:t>y la hacías pan de vida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600" dirty="0">
                <a:solidFill>
                  <a:schemeClr val="tx1"/>
                </a:solidFill>
                <a:latin typeface="Comic Sans MS" panose="030F0702030302020204" pitchFamily="66" charset="0"/>
              </a:rPr>
              <a:t>meditando en tu interior.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600" dirty="0">
                <a:solidFill>
                  <a:schemeClr val="tx1"/>
                </a:solidFill>
                <a:latin typeface="Comic Sans MS" panose="030F0702030302020204" pitchFamily="66" charset="0"/>
              </a:rPr>
              <a:t>La semilla que ha caído ya germina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600" dirty="0">
                <a:solidFill>
                  <a:schemeClr val="tx1"/>
                </a:solidFill>
                <a:latin typeface="Comic Sans MS" panose="030F0702030302020204" pitchFamily="66" charset="0"/>
              </a:rPr>
              <a:t>ya está en flor.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600" dirty="0">
                <a:solidFill>
                  <a:schemeClr val="tx1"/>
                </a:solidFill>
                <a:latin typeface="Comic Sans MS" panose="030F0702030302020204" pitchFamily="66" charset="0"/>
              </a:rPr>
              <a:t>Con el corazón en fiesta, cantaré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600" dirty="0">
                <a:solidFill>
                  <a:schemeClr val="tx1"/>
                </a:solidFill>
                <a:latin typeface="Comic Sans MS" panose="030F0702030302020204" pitchFamily="66" charset="0"/>
              </a:rPr>
              <a:t>Ave María, Ave María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600" dirty="0">
                <a:solidFill>
                  <a:schemeClr val="tx1"/>
                </a:solidFill>
                <a:latin typeface="Comic Sans MS" panose="030F0702030302020204" pitchFamily="66" charset="0"/>
              </a:rPr>
              <a:t>Ave María, Ave María</a:t>
            </a:r>
          </a:p>
        </p:txBody>
      </p:sp>
      <p:sp>
        <p:nvSpPr>
          <p:cNvPr id="53251" name="CuadroTexto 1">
            <a:extLst>
              <a:ext uri="{FF2B5EF4-FFF2-40B4-BE49-F238E27FC236}">
                <a16:creationId xmlns:a16="http://schemas.microsoft.com/office/drawing/2014/main" id="{355EE699-505F-45FF-8191-80B859E3E1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6381750"/>
            <a:ext cx="54053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1600" dirty="0">
                <a:solidFill>
                  <a:schemeClr val="tx1"/>
                </a:solidFill>
                <a:latin typeface="Comic Sans MS" panose="030F0702030302020204" pitchFamily="66" charset="0"/>
              </a:rPr>
              <a:t>2/4</a:t>
            </a:r>
          </a:p>
        </p:txBody>
      </p:sp>
      <p:pic>
        <p:nvPicPr>
          <p:cNvPr id="2" name="Picture 2" descr="MARÍA, MADRE DE DIOS! - Parroquia Patriarca San José">
            <a:extLst>
              <a:ext uri="{FF2B5EF4-FFF2-40B4-BE49-F238E27FC236}">
                <a16:creationId xmlns:a16="http://schemas.microsoft.com/office/drawing/2014/main" id="{A8690411-43BC-C562-4FAF-6C33C8AC9E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524" y="1698625"/>
            <a:ext cx="3311971" cy="49719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6" descr="estrella-imagen-animada-0093">
            <a:extLst>
              <a:ext uri="{FF2B5EF4-FFF2-40B4-BE49-F238E27FC236}">
                <a16:creationId xmlns:a16="http://schemas.microsoft.com/office/drawing/2014/main" id="{DC8191C8-6EB2-3E47-A246-994FFCE0F1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2137" y="2924944"/>
            <a:ext cx="495300" cy="438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6" descr="estrella-imagen-animada-0093">
            <a:extLst>
              <a:ext uri="{FF2B5EF4-FFF2-40B4-BE49-F238E27FC236}">
                <a16:creationId xmlns:a16="http://schemas.microsoft.com/office/drawing/2014/main" id="{8324935D-11DA-10A1-D5CB-48D48107BE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3573016"/>
            <a:ext cx="495300" cy="438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4 CuadroTexto">
            <a:extLst>
              <a:ext uri="{FF2B5EF4-FFF2-40B4-BE49-F238E27FC236}">
                <a16:creationId xmlns:a16="http://schemas.microsoft.com/office/drawing/2014/main" id="{B591C373-550B-454A-B4F1-2B68698A3E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333375"/>
            <a:ext cx="8389937" cy="559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just">
              <a:lnSpc>
                <a:spcPct val="150000"/>
              </a:lnSpc>
              <a:buNone/>
            </a:pPr>
            <a:r>
              <a:rPr lang="es-ES" sz="2600" dirty="0"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Desde que yo era muy niño </a:t>
            </a:r>
          </a:p>
          <a:p>
            <a:pPr algn="just">
              <a:lnSpc>
                <a:spcPct val="150000"/>
              </a:lnSpc>
              <a:buNone/>
            </a:pPr>
            <a:r>
              <a:rPr lang="es-ES" sz="2600" dirty="0"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has estado junto a mí</a:t>
            </a:r>
            <a:endParaRPr lang="es-ES" sz="2600" dirty="0">
              <a:solidFill>
                <a:srgbClr val="FF0000"/>
              </a:solidFill>
              <a:effectLst/>
              <a:latin typeface="Comic Sans MS" panose="030F0702030302020204" pitchFamily="66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buNone/>
            </a:pPr>
            <a:r>
              <a:rPr lang="es-ES" sz="2600" dirty="0"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y guiado de tu mano, </a:t>
            </a:r>
          </a:p>
          <a:p>
            <a:pPr algn="just">
              <a:lnSpc>
                <a:spcPct val="150000"/>
              </a:lnSpc>
              <a:buNone/>
            </a:pPr>
            <a:r>
              <a:rPr lang="es-ES" sz="2600" dirty="0"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aprendí a decir que sí.</a:t>
            </a:r>
            <a:endParaRPr lang="es-ES" sz="2600" dirty="0">
              <a:solidFill>
                <a:srgbClr val="FF0000"/>
              </a:solidFill>
              <a:effectLst/>
              <a:latin typeface="Comic Sans MS" panose="030F0702030302020204" pitchFamily="66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buNone/>
            </a:pPr>
            <a:r>
              <a:rPr lang="es-ES" sz="2600" dirty="0"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 calor de la esperanza </a:t>
            </a:r>
          </a:p>
          <a:p>
            <a:pPr algn="just">
              <a:lnSpc>
                <a:spcPct val="150000"/>
              </a:lnSpc>
              <a:buNone/>
            </a:pPr>
            <a:r>
              <a:rPr lang="es-ES" sz="2600" dirty="0"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nunca se enfrió mi fe</a:t>
            </a:r>
            <a:endParaRPr lang="es-ES" sz="2600" dirty="0">
              <a:solidFill>
                <a:srgbClr val="FF0000"/>
              </a:solidFill>
              <a:effectLst/>
              <a:latin typeface="Comic Sans MS" panose="030F0702030302020204" pitchFamily="66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buNone/>
            </a:pPr>
            <a:r>
              <a:rPr lang="es-ES" sz="2600" dirty="0"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y en la noche más oscura fuiste luz.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es-ES" altLang="es-ES" sz="26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53251" name="CuadroTexto 1">
            <a:extLst>
              <a:ext uri="{FF2B5EF4-FFF2-40B4-BE49-F238E27FC236}">
                <a16:creationId xmlns:a16="http://schemas.microsoft.com/office/drawing/2014/main" id="{355EE699-505F-45FF-8191-80B859E3E1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6381750"/>
            <a:ext cx="54053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1600" dirty="0">
                <a:solidFill>
                  <a:schemeClr val="tx1"/>
                </a:solidFill>
                <a:latin typeface="Comic Sans MS" panose="030F0702030302020204" pitchFamily="66" charset="0"/>
              </a:rPr>
              <a:t>3/4</a:t>
            </a:r>
          </a:p>
        </p:txBody>
      </p:sp>
      <p:pic>
        <p:nvPicPr>
          <p:cNvPr id="2" name="Picture 2" descr="MARÍA, MADRE DE DIOS! - Parroquia Patriarca San José">
            <a:extLst>
              <a:ext uri="{FF2B5EF4-FFF2-40B4-BE49-F238E27FC236}">
                <a16:creationId xmlns:a16="http://schemas.microsoft.com/office/drawing/2014/main" id="{F552408A-5EEC-955B-9D67-B15BB64916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116632"/>
            <a:ext cx="3022276" cy="45370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6" descr="estrella-imagen-animada-0093">
            <a:extLst>
              <a:ext uri="{FF2B5EF4-FFF2-40B4-BE49-F238E27FC236}">
                <a16:creationId xmlns:a16="http://schemas.microsoft.com/office/drawing/2014/main" id="{BF546873-3EA9-9A83-73E1-912BF8EE04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376" y="2492896"/>
            <a:ext cx="495300" cy="438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6" descr="estrella-imagen-animada-0093">
            <a:extLst>
              <a:ext uri="{FF2B5EF4-FFF2-40B4-BE49-F238E27FC236}">
                <a16:creationId xmlns:a16="http://schemas.microsoft.com/office/drawing/2014/main" id="{D0FB1351-C80A-286F-9651-F0F19E2DE7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1772816"/>
            <a:ext cx="495300" cy="438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159155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4 CuadroTexto">
            <a:extLst>
              <a:ext uri="{FF2B5EF4-FFF2-40B4-BE49-F238E27FC236}">
                <a16:creationId xmlns:a16="http://schemas.microsoft.com/office/drawing/2014/main" id="{B591C373-550B-454A-B4F1-2B68698A3E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5223" y="332656"/>
            <a:ext cx="8389937" cy="55912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just">
              <a:lnSpc>
                <a:spcPct val="150000"/>
              </a:lnSpc>
              <a:buNone/>
            </a:pPr>
            <a:r>
              <a:rPr lang="es-ES" sz="2600" dirty="0"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No me dejes, Madre mía, </a:t>
            </a:r>
          </a:p>
          <a:p>
            <a:pPr algn="just">
              <a:lnSpc>
                <a:spcPct val="150000"/>
              </a:lnSpc>
              <a:buNone/>
            </a:pPr>
            <a:r>
              <a:rPr lang="es-ES" sz="2600" dirty="0"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ven conmigo al caminar.</a:t>
            </a:r>
            <a:endParaRPr lang="es-ES" sz="2600" dirty="0">
              <a:solidFill>
                <a:srgbClr val="FF0000"/>
              </a:solidFill>
              <a:effectLst/>
              <a:latin typeface="Comic Sans MS" panose="030F0702030302020204" pitchFamily="66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buNone/>
            </a:pPr>
            <a:r>
              <a:rPr lang="es-ES" sz="2600" dirty="0"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Quiero compartir mi vida y crear fraternidad.</a:t>
            </a:r>
            <a:endParaRPr lang="es-ES" sz="2600" dirty="0">
              <a:solidFill>
                <a:srgbClr val="FF0000"/>
              </a:solidFill>
              <a:effectLst/>
              <a:latin typeface="Comic Sans MS" panose="030F0702030302020204" pitchFamily="66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buNone/>
            </a:pPr>
            <a:r>
              <a:rPr lang="es-ES" sz="2600" dirty="0"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Muchas cosas en nosotros </a:t>
            </a:r>
          </a:p>
          <a:p>
            <a:pPr algn="just">
              <a:lnSpc>
                <a:spcPct val="150000"/>
              </a:lnSpc>
              <a:buNone/>
            </a:pPr>
            <a:r>
              <a:rPr lang="es-ES" sz="2600" dirty="0"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son el fruto de tu amor.</a:t>
            </a:r>
            <a:endParaRPr lang="es-ES" sz="2600" dirty="0">
              <a:solidFill>
                <a:srgbClr val="FF0000"/>
              </a:solidFill>
              <a:effectLst/>
              <a:latin typeface="Comic Sans MS" panose="030F0702030302020204" pitchFamily="66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buNone/>
            </a:pPr>
            <a:r>
              <a:rPr lang="es-ES" sz="2600" dirty="0"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 plegaria más sencilla cantaré</a:t>
            </a:r>
          </a:p>
          <a:p>
            <a:pPr algn="just">
              <a:lnSpc>
                <a:spcPct val="150000"/>
              </a:lnSpc>
              <a:buNone/>
            </a:pPr>
            <a:r>
              <a:rPr lang="es-ES" sz="2600" b="1" dirty="0"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Ave María, Ave María</a:t>
            </a:r>
            <a:endParaRPr lang="es-ES" sz="2600" b="1" dirty="0">
              <a:solidFill>
                <a:srgbClr val="FF0000"/>
              </a:solidFill>
              <a:effectLst/>
              <a:latin typeface="Comic Sans MS" panose="030F0702030302020204" pitchFamily="66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es-ES" sz="2600" b="1" dirty="0"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Ave María, Ave María</a:t>
            </a:r>
            <a:endParaRPr lang="es-ES" altLang="es-ES" sz="2600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53251" name="CuadroTexto 1">
            <a:extLst>
              <a:ext uri="{FF2B5EF4-FFF2-40B4-BE49-F238E27FC236}">
                <a16:creationId xmlns:a16="http://schemas.microsoft.com/office/drawing/2014/main" id="{355EE699-505F-45FF-8191-80B859E3E1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6381750"/>
            <a:ext cx="53975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1600" dirty="0">
                <a:solidFill>
                  <a:schemeClr val="tx1"/>
                </a:solidFill>
                <a:latin typeface="Comic Sans MS" panose="030F0702030302020204" pitchFamily="66" charset="0"/>
              </a:rPr>
              <a:t>4/4</a:t>
            </a:r>
          </a:p>
        </p:txBody>
      </p:sp>
      <p:pic>
        <p:nvPicPr>
          <p:cNvPr id="2" name="Picture 2" descr="MARÍA, MADRE DE DIOS! - Parroquia Patriarca San José">
            <a:extLst>
              <a:ext uri="{FF2B5EF4-FFF2-40B4-BE49-F238E27FC236}">
                <a16:creationId xmlns:a16="http://schemas.microsoft.com/office/drawing/2014/main" id="{8E3824D8-5B55-E7C3-8FA1-AD8E58FC07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2358909"/>
            <a:ext cx="2904975" cy="4360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6" descr="estrella-imagen-animada-0093">
            <a:extLst>
              <a:ext uri="{FF2B5EF4-FFF2-40B4-BE49-F238E27FC236}">
                <a16:creationId xmlns:a16="http://schemas.microsoft.com/office/drawing/2014/main" id="{62BE5CD0-B4E8-2F1B-D2BA-0333F37D32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3445707"/>
            <a:ext cx="495300" cy="438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6" descr="estrella-imagen-animada-0093">
            <a:extLst>
              <a:ext uri="{FF2B5EF4-FFF2-40B4-BE49-F238E27FC236}">
                <a16:creationId xmlns:a16="http://schemas.microsoft.com/office/drawing/2014/main" id="{6E016C68-D299-D5CF-598C-30F47C7CD6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4101248"/>
            <a:ext cx="495300" cy="438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086863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 descr="http://2.bp.blogspot.com/_sVvtXs8s020/TE0lsJTGYSI/AAAAAAAAEn0/QOW6DyVzB2A/s1600/Servid+amor,+servid+con+amor.jpg">
            <a:extLst>
              <a:ext uri="{FF2B5EF4-FFF2-40B4-BE49-F238E27FC236}">
                <a16:creationId xmlns:a16="http://schemas.microsoft.com/office/drawing/2014/main" id="{B126A42B-79B1-19FD-B63E-398E7DC9AD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4622" y="1628800"/>
            <a:ext cx="3665572" cy="30006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4819" name="1 Título">
            <a:extLst>
              <a:ext uri="{FF2B5EF4-FFF2-40B4-BE49-F238E27FC236}">
                <a16:creationId xmlns:a16="http://schemas.microsoft.com/office/drawing/2014/main" id="{202F9C92-86A9-F8DB-3745-7DDDBE6509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2996" y="20682"/>
            <a:ext cx="8229600" cy="1371600"/>
          </a:xfrm>
        </p:spPr>
        <p:txBody>
          <a:bodyPr/>
          <a:lstStyle/>
          <a:p>
            <a:pPr eaLnBrk="1" hangingPunct="1"/>
            <a:r>
              <a:rPr lang="es-ES" altLang="es-ES" sz="4400" b="1" dirty="0">
                <a:solidFill>
                  <a:srgbClr val="339933"/>
                </a:solidFill>
                <a:latin typeface="Comic Sans MS" panose="030F0702030302020204" pitchFamily="66" charset="0"/>
              </a:rPr>
              <a:t>¡FELIZ DÍA DEL SEÑOR!</a:t>
            </a:r>
          </a:p>
        </p:txBody>
      </p:sp>
      <p:sp>
        <p:nvSpPr>
          <p:cNvPr id="7" name="1 Título">
            <a:extLst>
              <a:ext uri="{FF2B5EF4-FFF2-40B4-BE49-F238E27FC236}">
                <a16:creationId xmlns:a16="http://schemas.microsoft.com/office/drawing/2014/main" id="{6995ABB7-2FF4-7C3F-36DE-2ED66C93CD0A}"/>
              </a:ext>
            </a:extLst>
          </p:cNvPr>
          <p:cNvSpPr txBox="1">
            <a:spLocks/>
          </p:cNvSpPr>
          <p:nvPr/>
        </p:nvSpPr>
        <p:spPr bwMode="auto">
          <a:xfrm>
            <a:off x="927419" y="5549780"/>
            <a:ext cx="627504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800" b="1" dirty="0">
                <a:solidFill>
                  <a:schemeClr val="bg1"/>
                </a:solidFill>
                <a:latin typeface="Comic Sans MS" panose="030F0702030302020204" pitchFamily="66" charset="0"/>
                <a:ea typeface="+mj-ea"/>
                <a:cs typeface="+mj-cs"/>
              </a:rPr>
              <a:t>¡COMPÁRTELO CON LOS DEMÁS!</a:t>
            </a:r>
          </a:p>
        </p:txBody>
      </p:sp>
      <p:pic>
        <p:nvPicPr>
          <p:cNvPr id="2" name="Picture 4" descr="corazon-imagen-animada-0879">
            <a:extLst>
              <a:ext uri="{FF2B5EF4-FFF2-40B4-BE49-F238E27FC236}">
                <a16:creationId xmlns:a16="http://schemas.microsoft.com/office/drawing/2014/main" id="{88FAA862-2139-38AC-537A-9D7545BB95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52742">
            <a:off x="1730996" y="3256198"/>
            <a:ext cx="708797" cy="6522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corazon-imagen-animada-0879">
            <a:extLst>
              <a:ext uri="{FF2B5EF4-FFF2-40B4-BE49-F238E27FC236}">
                <a16:creationId xmlns:a16="http://schemas.microsoft.com/office/drawing/2014/main" id="{EDF8896A-1EB1-EA34-ED67-996416564D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19436">
            <a:off x="2876323" y="2922127"/>
            <a:ext cx="898634" cy="8269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61DCAA38-FA8C-B0FD-B784-A4FE8F88324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740352" y="5587072"/>
            <a:ext cx="1296144" cy="122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3">
            <a:extLst>
              <a:ext uri="{FF2B5EF4-FFF2-40B4-BE49-F238E27FC236}">
                <a16:creationId xmlns:a16="http://schemas.microsoft.com/office/drawing/2014/main" id="{29707F44-9B2C-C69C-A426-8B292DE94F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79062" y="4759077"/>
            <a:ext cx="3384376" cy="1190203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lstStyle>
            <a:lvl1pPr marL="171450" indent="-171450" algn="l" defTabSz="685800" rtl="0" eaLnBrk="0" fontAlgn="base" hangingPunct="0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" sz="2800" b="1" dirty="0">
                <a:latin typeface="Comic Sans MS" pitchFamily="66" charset="0"/>
              </a:rPr>
              <a:t>Semana del matrimonio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A0DF09E2-CAB2-73C0-EE4E-BD184AC01A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1105267"/>
            <a:ext cx="2574724" cy="3642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ángulo 3">
            <a:extLst>
              <a:ext uri="{FF2B5EF4-FFF2-40B4-BE49-F238E27FC236}">
                <a16:creationId xmlns:a16="http://schemas.microsoft.com/office/drawing/2014/main" id="{3BB851EB-CC3F-94C4-22FF-B81955C087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4213" y="333375"/>
            <a:ext cx="8012112" cy="5770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400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Arial Rounded MT Bold" panose="020F0704030504030204" pitchFamily="34" charset="0"/>
              </a:rPr>
              <a:t>Somos ciudadanos de un mundo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400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Arial Rounded MT Bold" panose="020F0704030504030204" pitchFamily="34" charset="0"/>
              </a:rPr>
              <a:t>que fue creado como casa de todos,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400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Arial Rounded MT Bold" panose="020F0704030504030204" pitchFamily="34" charset="0"/>
              </a:rPr>
              <a:t>como el hogar de una gran familia,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400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Arial Rounded MT Bold" panose="020F0704030504030204" pitchFamily="34" charset="0"/>
              </a:rPr>
              <a:t>donde todos vivamos en paz.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endParaRPr lang="es-ES" altLang="es-ES" sz="1400">
              <a:solidFill>
                <a:srgbClr val="000000"/>
              </a:solidFill>
              <a:latin typeface="Comic Sans MS" panose="030F0702030302020204" pitchFamily="66" charset="0"/>
              <a:ea typeface="Calibri" panose="020F0502020204030204" pitchFamily="34" charset="0"/>
              <a:cs typeface="Arial Rounded MT Bold" panose="020F0704030504030204" pitchFamily="34" charset="0"/>
            </a:endParaRP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400" b="1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Arial Rounded MT Bold" panose="020F0704030504030204" pitchFamily="34" charset="0"/>
              </a:rPr>
              <a:t>Por eso estamos aquí; (laralara)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400" b="1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Arial Rounded MT Bold" panose="020F0704030504030204" pitchFamily="34" charset="0"/>
              </a:rPr>
              <a:t>conmigo puedes contar.(laralara)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400" b="1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Arial Rounded MT Bold" panose="020F0704030504030204" pitchFamily="34" charset="0"/>
              </a:rPr>
              <a:t>Y dejaré mi equipaje a un lado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400" b="1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Arial Rounded MT Bold" panose="020F0704030504030204" pitchFamily="34" charset="0"/>
              </a:rPr>
              <a:t>para tener bien abiertas las manos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400" b="1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Arial Rounded MT Bold" panose="020F0704030504030204" pitchFamily="34" charset="0"/>
              </a:rPr>
              <a:t>y el corazón lleno de sol.	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endParaRPr lang="es-ES" altLang="es-ES" sz="1800">
              <a:solidFill>
                <a:srgbClr val="000000"/>
              </a:solidFill>
              <a:latin typeface="Comic Sans MS" panose="030F0702030302020204" pitchFamily="66" charset="0"/>
              <a:ea typeface="Calibri" panose="020F0502020204030204" pitchFamily="34" charset="0"/>
              <a:cs typeface="Arial Rounded MT Bold" panose="020F0704030504030204" pitchFamily="34" charset="0"/>
            </a:endParaRPr>
          </a:p>
        </p:txBody>
      </p:sp>
      <p:sp>
        <p:nvSpPr>
          <p:cNvPr id="7171" name="CuadroTexto 4">
            <a:extLst>
              <a:ext uri="{FF2B5EF4-FFF2-40B4-BE49-F238E27FC236}">
                <a16:creationId xmlns:a16="http://schemas.microsoft.com/office/drawing/2014/main" id="{14DDC317-362B-CA22-2FAF-DD86C4CF7D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7338" y="6165850"/>
            <a:ext cx="53975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1600">
                <a:latin typeface="Comic Sans MS" panose="030F0702030302020204" pitchFamily="66" charset="0"/>
              </a:rPr>
              <a:t>2/3</a:t>
            </a:r>
          </a:p>
        </p:txBody>
      </p:sp>
      <p:pic>
        <p:nvPicPr>
          <p:cNvPr id="5" name="Picture 6">
            <a:extLst>
              <a:ext uri="{FF2B5EF4-FFF2-40B4-BE49-F238E27FC236}">
                <a16:creationId xmlns:a16="http://schemas.microsoft.com/office/drawing/2014/main" id="{1A2FC2F0-5D34-16E5-297E-45CB23CC5D8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duotone>
              <a:prstClr val="black"/>
              <a:srgbClr val="00B050">
                <a:tint val="45000"/>
                <a:satMod val="400000"/>
              </a:srgbClr>
            </a:duotone>
          </a:blip>
          <a:srcRect/>
          <a:stretch>
            <a:fillRect/>
          </a:stretch>
        </p:blipFill>
        <p:spPr bwMode="auto">
          <a:xfrm rot="18584943">
            <a:off x="4997390" y="3413266"/>
            <a:ext cx="4432945" cy="751848"/>
          </a:xfrm>
          <a:prstGeom prst="rect">
            <a:avLst/>
          </a:prstGeom>
          <a:noFill/>
        </p:spPr>
      </p:pic>
      <p:pic>
        <p:nvPicPr>
          <p:cNvPr id="7173" name="Picture 6" descr="Mundo Positivo - Home | Facebook">
            <a:extLst>
              <a:ext uri="{FF2B5EF4-FFF2-40B4-BE49-F238E27FC236}">
                <a16:creationId xmlns:a16="http://schemas.microsoft.com/office/drawing/2014/main" id="{8E0D5F1C-EBEC-02FC-7109-0C169E7FB8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5950" y="188913"/>
            <a:ext cx="2012950" cy="202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6">
            <a:extLst>
              <a:ext uri="{FF2B5EF4-FFF2-40B4-BE49-F238E27FC236}">
                <a16:creationId xmlns:a16="http://schemas.microsoft.com/office/drawing/2014/main" id="{AC9FCC2B-152F-313F-E63E-749C042B161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duotone>
              <a:prstClr val="black"/>
              <a:srgbClr val="00B050">
                <a:tint val="45000"/>
                <a:satMod val="400000"/>
              </a:srgbClr>
            </a:duotone>
          </a:blip>
          <a:srcRect/>
          <a:stretch>
            <a:fillRect/>
          </a:stretch>
        </p:blipFill>
        <p:spPr bwMode="auto">
          <a:xfrm>
            <a:off x="1062787" y="5613908"/>
            <a:ext cx="4432945" cy="751848"/>
          </a:xfrm>
          <a:prstGeom prst="rect">
            <a:avLst/>
          </a:prstGeom>
          <a:noFill/>
        </p:spPr>
      </p:pic>
      <p:pic>
        <p:nvPicPr>
          <p:cNvPr id="7175" name="Imagen 2" descr="Una caricatura de una persona&#10;&#10;Descripción generada automáticamente con confianza media">
            <a:extLst>
              <a:ext uri="{FF2B5EF4-FFF2-40B4-BE49-F238E27FC236}">
                <a16:creationId xmlns:a16="http://schemas.microsoft.com/office/drawing/2014/main" id="{02C85844-7B4D-B12C-E78E-C818FA7802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6613" y="5207000"/>
            <a:ext cx="1792287" cy="179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ángulo 3">
            <a:extLst>
              <a:ext uri="{FF2B5EF4-FFF2-40B4-BE49-F238E27FC236}">
                <a16:creationId xmlns:a16="http://schemas.microsoft.com/office/drawing/2014/main" id="{37A0EFD1-CF61-8AA6-8C4E-B1BA41CE03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4213" y="333375"/>
            <a:ext cx="8012112" cy="7970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400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Arial Rounded MT Bold" panose="020F0704030504030204" pitchFamily="34" charset="0"/>
              </a:rPr>
              <a:t>Somos ciudadanos de un mundo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400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Arial Rounded MT Bold" panose="020F0704030504030204" pitchFamily="34" charset="0"/>
              </a:rPr>
              <a:t>que clama día y noche por su libertad,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400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Arial Rounded MT Bold" panose="020F0704030504030204" pitchFamily="34" charset="0"/>
              </a:rPr>
              <a:t>que permanece en la oscura tiniebla,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400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Arial Rounded MT Bold" panose="020F0704030504030204" pitchFamily="34" charset="0"/>
              </a:rPr>
              <a:t>del hambre, el odio y la guerra.	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endParaRPr lang="es-ES" altLang="es-ES" sz="1600">
              <a:solidFill>
                <a:srgbClr val="000000"/>
              </a:solidFill>
              <a:latin typeface="Comic Sans MS" panose="030F0702030302020204" pitchFamily="66" charset="0"/>
              <a:ea typeface="Calibri" panose="020F0502020204030204" pitchFamily="34" charset="0"/>
              <a:cs typeface="Arial Rounded MT Bold" panose="020F0704030504030204" pitchFamily="34" charset="0"/>
            </a:endParaRP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400" b="1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Arial Rounded MT Bold" panose="020F0704030504030204" pitchFamily="34" charset="0"/>
              </a:rPr>
              <a:t>Por eso estamos aquí; (laralara)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400" b="1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Arial Rounded MT Bold" panose="020F0704030504030204" pitchFamily="34" charset="0"/>
              </a:rPr>
              <a:t>conmigo puedes contar.(laralara)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400" b="1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Arial Rounded MT Bold" panose="020F0704030504030204" pitchFamily="34" charset="0"/>
              </a:rPr>
              <a:t>Y dejaré mi equipaje a un lado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400" b="1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Arial Rounded MT Bold" panose="020F0704030504030204" pitchFamily="34" charset="0"/>
              </a:rPr>
              <a:t>para tener bien abiertas las manos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400" b="1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Arial Rounded MT Bold" panose="020F0704030504030204" pitchFamily="34" charset="0"/>
              </a:rPr>
              <a:t>y el corazón lleno de sol.	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endParaRPr lang="es-ES" altLang="es-ES" sz="1800">
              <a:solidFill>
                <a:srgbClr val="000000"/>
              </a:solidFill>
              <a:latin typeface="Comic Sans MS" panose="030F0702030302020204" pitchFamily="66" charset="0"/>
              <a:ea typeface="Calibri" panose="020F0502020204030204" pitchFamily="34" charset="0"/>
              <a:cs typeface="Arial Rounded MT Bold" panose="020F0704030504030204" pitchFamily="34" charset="0"/>
            </a:endParaRP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endParaRPr lang="es-ES" altLang="es-ES" sz="2200">
              <a:solidFill>
                <a:srgbClr val="000000"/>
              </a:solidFill>
              <a:latin typeface="Comic Sans MS" panose="030F0702030302020204" pitchFamily="66" charset="0"/>
              <a:ea typeface="Calibri" panose="020F0502020204030204" pitchFamily="34" charset="0"/>
              <a:cs typeface="Arial Rounded MT Bold" panose="020F0704030504030204" pitchFamily="34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br>
              <a:rPr lang="es-ES" altLang="es-ES" sz="1600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Arial Rounded MT Bold" panose="020F0704030504030204" pitchFamily="34" charset="0"/>
              </a:rPr>
            </a:br>
            <a:br>
              <a:rPr lang="es-ES" altLang="es-ES" sz="1600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Arial Rounded MT Bold" panose="020F0704030504030204" pitchFamily="34" charset="0"/>
              </a:rPr>
            </a:br>
            <a:br>
              <a:rPr lang="es-ES" altLang="es-ES" sz="2000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Arial Rounded MT Bold" panose="020F0704030504030204" pitchFamily="34" charset="0"/>
              </a:rPr>
            </a:br>
            <a:br>
              <a:rPr lang="es-ES" altLang="es-ES" sz="2000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Arial Rounded MT Bold" panose="020F0704030504030204" pitchFamily="34" charset="0"/>
              </a:rPr>
            </a:br>
            <a:endParaRPr lang="es-ES" altLang="es-ES" sz="2000">
              <a:latin typeface="Comic Sans MS" panose="030F0702030302020204" pitchFamily="66" charset="0"/>
              <a:ea typeface="Calibri" panose="020F0502020204030204" pitchFamily="34" charset="0"/>
              <a:cs typeface="Arial Rounded MT Bold" panose="020F0704030504030204" pitchFamily="34" charset="0"/>
            </a:endParaRPr>
          </a:p>
        </p:txBody>
      </p:sp>
      <p:sp>
        <p:nvSpPr>
          <p:cNvPr id="8195" name="CuadroTexto 4">
            <a:extLst>
              <a:ext uri="{FF2B5EF4-FFF2-40B4-BE49-F238E27FC236}">
                <a16:creationId xmlns:a16="http://schemas.microsoft.com/office/drawing/2014/main" id="{71A1EC72-4ED2-9FC3-91B2-363BEF0D73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7338" y="6165850"/>
            <a:ext cx="53975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1600">
                <a:latin typeface="Comic Sans MS" panose="030F0702030302020204" pitchFamily="66" charset="0"/>
              </a:rPr>
              <a:t>3/3</a:t>
            </a:r>
          </a:p>
        </p:txBody>
      </p:sp>
      <p:pic>
        <p:nvPicPr>
          <p:cNvPr id="5" name="Picture 6">
            <a:extLst>
              <a:ext uri="{FF2B5EF4-FFF2-40B4-BE49-F238E27FC236}">
                <a16:creationId xmlns:a16="http://schemas.microsoft.com/office/drawing/2014/main" id="{19EB00BF-49BD-E3C0-8684-00B8D694FA1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duotone>
              <a:prstClr val="black"/>
              <a:srgbClr val="00B050">
                <a:tint val="45000"/>
                <a:satMod val="400000"/>
              </a:srgbClr>
            </a:duotone>
          </a:blip>
          <a:srcRect/>
          <a:stretch>
            <a:fillRect/>
          </a:stretch>
        </p:blipFill>
        <p:spPr bwMode="auto">
          <a:xfrm rot="18584943">
            <a:off x="4997390" y="3413266"/>
            <a:ext cx="4432945" cy="751848"/>
          </a:xfrm>
          <a:prstGeom prst="rect">
            <a:avLst/>
          </a:prstGeom>
          <a:noFill/>
        </p:spPr>
      </p:pic>
      <p:pic>
        <p:nvPicPr>
          <p:cNvPr id="8197" name="Picture 6" descr="Mundo Positivo - Home | Facebook">
            <a:extLst>
              <a:ext uri="{FF2B5EF4-FFF2-40B4-BE49-F238E27FC236}">
                <a16:creationId xmlns:a16="http://schemas.microsoft.com/office/drawing/2014/main" id="{4D277022-EE44-862E-D69B-8EBF13B827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5950" y="188913"/>
            <a:ext cx="2012950" cy="202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6">
            <a:extLst>
              <a:ext uri="{FF2B5EF4-FFF2-40B4-BE49-F238E27FC236}">
                <a16:creationId xmlns:a16="http://schemas.microsoft.com/office/drawing/2014/main" id="{CBCE4084-EB23-D23D-2902-9FBD2C7BEA4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duotone>
              <a:prstClr val="black"/>
              <a:srgbClr val="00B050">
                <a:tint val="45000"/>
                <a:satMod val="400000"/>
              </a:srgbClr>
            </a:duotone>
          </a:blip>
          <a:srcRect/>
          <a:stretch>
            <a:fillRect/>
          </a:stretch>
        </p:blipFill>
        <p:spPr bwMode="auto">
          <a:xfrm>
            <a:off x="1062787" y="5613908"/>
            <a:ext cx="4432945" cy="751848"/>
          </a:xfrm>
          <a:prstGeom prst="rect">
            <a:avLst/>
          </a:prstGeom>
          <a:noFill/>
        </p:spPr>
      </p:pic>
      <p:pic>
        <p:nvPicPr>
          <p:cNvPr id="8199" name="Imagen 2" descr="Una caricatura de una persona&#10;&#10;Descripción generada automáticamente con confianza media">
            <a:extLst>
              <a:ext uri="{FF2B5EF4-FFF2-40B4-BE49-F238E27FC236}">
                <a16:creationId xmlns:a16="http://schemas.microsoft.com/office/drawing/2014/main" id="{068C0CCA-D1B6-3953-D147-65EB230D90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850" y="5113338"/>
            <a:ext cx="1905000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CuadroTexto 2">
            <a:extLst>
              <a:ext uri="{FF2B5EF4-FFF2-40B4-BE49-F238E27FC236}">
                <a16:creationId xmlns:a16="http://schemas.microsoft.com/office/drawing/2014/main" id="{B75D3A45-434D-2A3B-2445-C840733CA8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012" y="335558"/>
            <a:ext cx="8789988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ctr"/>
            <a:r>
              <a:rPr lang="es-ES" altLang="es-ES" sz="3200" b="1" dirty="0">
                <a:solidFill>
                  <a:srgbClr val="339933"/>
                </a:solidFill>
                <a:latin typeface="Comic Sans MS" panose="030F0702030302020204" pitchFamily="66" charset="0"/>
              </a:rPr>
              <a:t>VII DOMINGO DEL TIEMPO ORDINARIO</a:t>
            </a:r>
          </a:p>
          <a:p>
            <a:pPr algn="ctr"/>
            <a:endParaRPr lang="es-ES" altLang="es-ES" sz="3200" b="1" dirty="0">
              <a:solidFill>
                <a:srgbClr val="339933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09D2FC2-3A25-FC0B-E8D8-8215C742E7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80112" y="1052736"/>
            <a:ext cx="3540200" cy="22322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marL="171450" indent="-171450" algn="l" defTabSz="685800" rtl="0" eaLnBrk="0" fontAlgn="base" hangingPunct="0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eaLnBrk="1" fontAlgn="auto" hangingPunct="1">
              <a:lnSpc>
                <a:spcPts val="66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" sz="3200" b="1" u="sng" dirty="0">
                <a:latin typeface="Comic Sans MS" pitchFamily="66" charset="0"/>
              </a:rPr>
              <a:t>SEMANA DEL MATRIMONIO.</a:t>
            </a:r>
          </a:p>
        </p:txBody>
      </p:sp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5E844E57-E79C-8928-1073-6AA360F8D59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6948264" y="4838077"/>
            <a:ext cx="2044541" cy="1934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E3C3A037-5B9A-DAC8-5BB8-9B7F7D44FE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969467"/>
            <a:ext cx="4103999" cy="5805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3">
            <a:extLst>
              <a:ext uri="{FF2B5EF4-FFF2-40B4-BE49-F238E27FC236}">
                <a16:creationId xmlns:a16="http://schemas.microsoft.com/office/drawing/2014/main" id="{639463FA-4885-D352-7ED8-78855EB2F89D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528638" y="1125314"/>
            <a:ext cx="8507412" cy="4679950"/>
          </a:xfrm>
        </p:spPr>
        <p:txBody>
          <a:bodyPr/>
          <a:lstStyle/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2400" b="1" dirty="0">
                <a:latin typeface="Comic Sans MS" panose="030F0702030302020204" pitchFamily="66" charset="0"/>
              </a:rPr>
              <a:t>GLORIA A DIOS EN EL CIELO Y EN LA TIERRA PAZ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2400" b="1" dirty="0">
                <a:latin typeface="Comic Sans MS" panose="030F0702030302020204" pitchFamily="66" charset="0"/>
              </a:rPr>
              <a:t>A LOS HOMBRES QUE AMA EL SEÑOR.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s-ES" altLang="es-ES" sz="2000" b="1" dirty="0">
              <a:latin typeface="Comic Sans MS" panose="030F0702030302020204" pitchFamily="66" charset="0"/>
            </a:endParaRPr>
          </a:p>
          <a:p>
            <a:pPr eaLnBrk="1" hangingPunct="1">
              <a:lnSpc>
                <a:spcPct val="100000"/>
              </a:lnSpc>
              <a:spcBef>
                <a:spcPts val="600"/>
              </a:spcBef>
              <a:buFontTx/>
              <a:buNone/>
            </a:pPr>
            <a:r>
              <a:rPr lang="es-ES" altLang="es-ES" sz="2200" dirty="0">
                <a:latin typeface="Comic Sans MS" panose="030F0702030302020204" pitchFamily="66" charset="0"/>
              </a:rPr>
              <a:t>Por tu inmensa Gloria te alabamos,</a:t>
            </a:r>
          </a:p>
          <a:p>
            <a:pPr eaLnBrk="1" hangingPunct="1">
              <a:lnSpc>
                <a:spcPct val="100000"/>
              </a:lnSpc>
              <a:spcBef>
                <a:spcPts val="600"/>
              </a:spcBef>
              <a:buFontTx/>
              <a:buNone/>
            </a:pPr>
            <a:r>
              <a:rPr lang="es-ES" altLang="es-ES" sz="2200" dirty="0">
                <a:latin typeface="Comic Sans MS" panose="030F0702030302020204" pitchFamily="66" charset="0"/>
              </a:rPr>
              <a:t>te bendecimos, te adoramos,</a:t>
            </a:r>
          </a:p>
          <a:p>
            <a:pPr eaLnBrk="1" hangingPunct="1">
              <a:lnSpc>
                <a:spcPct val="100000"/>
              </a:lnSpc>
              <a:spcBef>
                <a:spcPts val="600"/>
              </a:spcBef>
              <a:buFontTx/>
              <a:buNone/>
            </a:pPr>
            <a:r>
              <a:rPr lang="es-ES" altLang="es-ES" sz="2200" dirty="0">
                <a:latin typeface="Comic Sans MS" panose="030F0702030302020204" pitchFamily="66" charset="0"/>
              </a:rPr>
              <a:t>te glorificamos, te damos gracias.</a:t>
            </a:r>
          </a:p>
          <a:p>
            <a:pPr eaLnBrk="1" hangingPunct="1">
              <a:lnSpc>
                <a:spcPct val="100000"/>
              </a:lnSpc>
              <a:spcBef>
                <a:spcPts val="600"/>
              </a:spcBef>
              <a:buFontTx/>
              <a:buNone/>
            </a:pPr>
            <a:endParaRPr lang="es-ES" altLang="es-ES" sz="1400" dirty="0">
              <a:latin typeface="Comic Sans MS" panose="030F0702030302020204" pitchFamily="66" charset="0"/>
            </a:endParaRPr>
          </a:p>
          <a:p>
            <a:pPr eaLnBrk="1" hangingPunct="1">
              <a:lnSpc>
                <a:spcPct val="100000"/>
              </a:lnSpc>
              <a:spcBef>
                <a:spcPts val="600"/>
              </a:spcBef>
              <a:buFontTx/>
              <a:buNone/>
            </a:pPr>
            <a:r>
              <a:rPr lang="es-ES" altLang="es-ES" sz="2200" dirty="0">
                <a:latin typeface="Comic Sans MS" panose="030F0702030302020204" pitchFamily="66" charset="0"/>
              </a:rPr>
              <a:t>Señor, Dios, Rey celestial, Dios Padre Todopoderoso,</a:t>
            </a:r>
          </a:p>
          <a:p>
            <a:pPr eaLnBrk="1" hangingPunct="1">
              <a:lnSpc>
                <a:spcPct val="100000"/>
              </a:lnSpc>
              <a:spcBef>
                <a:spcPts val="600"/>
              </a:spcBef>
              <a:buFontTx/>
              <a:buNone/>
            </a:pPr>
            <a:r>
              <a:rPr lang="es-ES" altLang="es-ES" sz="2200" dirty="0">
                <a:latin typeface="Comic Sans MS" panose="030F0702030302020204" pitchFamily="66" charset="0"/>
              </a:rPr>
              <a:t>Señor, Hijo único, Jesucristo,</a:t>
            </a:r>
          </a:p>
          <a:p>
            <a:pPr eaLnBrk="1" hangingPunct="1">
              <a:lnSpc>
                <a:spcPct val="100000"/>
              </a:lnSpc>
              <a:spcBef>
                <a:spcPts val="600"/>
              </a:spcBef>
              <a:buFontTx/>
              <a:buNone/>
            </a:pPr>
            <a:r>
              <a:rPr lang="es-ES" altLang="es-ES" sz="2200" dirty="0">
                <a:latin typeface="Comic Sans MS" panose="030F0702030302020204" pitchFamily="66" charset="0"/>
              </a:rPr>
              <a:t>Señor Dios, Cordero de Dios, Hijo del Padre.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s-ES" altLang="es-ES" sz="2000" dirty="0">
              <a:latin typeface="Comic Sans MS" panose="030F0702030302020204" pitchFamily="66" charset="0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s-ES_tradnl" altLang="es-ES" sz="2400" dirty="0">
              <a:latin typeface="Comic Sans MS" panose="030F0702030302020204" pitchFamily="66" charset="0"/>
            </a:endParaRPr>
          </a:p>
        </p:txBody>
      </p:sp>
      <p:sp>
        <p:nvSpPr>
          <p:cNvPr id="10243" name="1 CuadroTexto">
            <a:extLst>
              <a:ext uri="{FF2B5EF4-FFF2-40B4-BE49-F238E27FC236}">
                <a16:creationId xmlns:a16="http://schemas.microsoft.com/office/drawing/2014/main" id="{B4BF60FB-2EC9-BE1A-DD96-6E641E54B4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40200" y="260350"/>
            <a:ext cx="489585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_tradnl" altLang="es-ES" sz="3600" b="1" u="sng" dirty="0">
                <a:solidFill>
                  <a:srgbClr val="339933"/>
                </a:solidFill>
                <a:latin typeface="Comic Sans MS" panose="030F0702030302020204" pitchFamily="66" charset="0"/>
              </a:rPr>
              <a:t>HIMNO DE GLORIA</a:t>
            </a:r>
            <a:endParaRPr lang="es-ES" altLang="es-ES" sz="3600" b="1" u="sng" dirty="0">
              <a:solidFill>
                <a:srgbClr val="339933"/>
              </a:solidFill>
              <a:latin typeface="Comic Sans MS" panose="030F0702030302020204" pitchFamily="66" charset="0"/>
            </a:endParaRPr>
          </a:p>
        </p:txBody>
      </p:sp>
      <p:sp>
        <p:nvSpPr>
          <p:cNvPr id="10244" name="6 CuadroTexto">
            <a:extLst>
              <a:ext uri="{FF2B5EF4-FFF2-40B4-BE49-F238E27FC236}">
                <a16:creationId xmlns:a16="http://schemas.microsoft.com/office/drawing/2014/main" id="{C96EFB99-EAEB-A09A-BE2C-A9BF36457E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8288" y="6261100"/>
            <a:ext cx="5588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1400">
                <a:latin typeface="Comic Sans MS" panose="030F0702030302020204" pitchFamily="66" charset="0"/>
              </a:rPr>
              <a:t>1/2</a:t>
            </a:r>
          </a:p>
        </p:txBody>
      </p:sp>
      <p:pic>
        <p:nvPicPr>
          <p:cNvPr id="10245" name="Imagen 5" descr="Bautismo del Señor | SSCC">
            <a:extLst>
              <a:ext uri="{FF2B5EF4-FFF2-40B4-BE49-F238E27FC236}">
                <a16:creationId xmlns:a16="http://schemas.microsoft.com/office/drawing/2014/main" id="{986E711C-6439-B698-DDFB-A6041797C0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7825" y="4221163"/>
            <a:ext cx="2165350" cy="2447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3">
            <a:extLst>
              <a:ext uri="{FF2B5EF4-FFF2-40B4-BE49-F238E27FC236}">
                <a16:creationId xmlns:a16="http://schemas.microsoft.com/office/drawing/2014/main" id="{505964D4-225C-8999-4604-91071CF4E72F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468313" y="404813"/>
            <a:ext cx="8507412" cy="5111750"/>
          </a:xfrm>
        </p:spPr>
        <p:txBody>
          <a:bodyPr/>
          <a:lstStyle/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s-ES" altLang="es-ES" sz="2000" b="1" dirty="0">
              <a:latin typeface="Comic Sans MS" panose="030F0702030302020204" pitchFamily="66" charset="0"/>
            </a:endParaRPr>
          </a:p>
          <a:p>
            <a:pPr eaLnBrk="1" hangingPunct="1">
              <a:lnSpc>
                <a:spcPct val="100000"/>
              </a:lnSpc>
              <a:spcBef>
                <a:spcPts val="600"/>
              </a:spcBef>
              <a:buFontTx/>
              <a:buNone/>
            </a:pPr>
            <a:r>
              <a:rPr lang="es-ES" altLang="es-ES" sz="2200" dirty="0">
                <a:latin typeface="Comic Sans MS" panose="030F0702030302020204" pitchFamily="66" charset="0"/>
              </a:rPr>
              <a:t>Tú que quitas el pecado del mundo, ten piedad de nosotros,</a:t>
            </a:r>
          </a:p>
          <a:p>
            <a:pPr eaLnBrk="1" hangingPunct="1">
              <a:lnSpc>
                <a:spcPct val="100000"/>
              </a:lnSpc>
              <a:spcBef>
                <a:spcPts val="600"/>
              </a:spcBef>
              <a:buFontTx/>
              <a:buNone/>
            </a:pPr>
            <a:r>
              <a:rPr lang="es-ES" altLang="es-ES" sz="2200" dirty="0">
                <a:latin typeface="Comic Sans MS" panose="030F0702030302020204" pitchFamily="66" charset="0"/>
              </a:rPr>
              <a:t>Tú que quitas el pecado del mundo, atiende a nuestra súplica,</a:t>
            </a:r>
          </a:p>
          <a:p>
            <a:pPr eaLnBrk="1" hangingPunct="1">
              <a:lnSpc>
                <a:spcPct val="100000"/>
              </a:lnSpc>
              <a:spcBef>
                <a:spcPts val="600"/>
              </a:spcBef>
              <a:buFontTx/>
              <a:buNone/>
            </a:pPr>
            <a:r>
              <a:rPr lang="es-ES" altLang="es-ES" sz="2200" dirty="0">
                <a:latin typeface="Comic Sans MS" panose="030F0702030302020204" pitchFamily="66" charset="0"/>
              </a:rPr>
              <a:t>Tú que estás sentado a la derecha del Padre, </a:t>
            </a:r>
          </a:p>
          <a:p>
            <a:pPr eaLnBrk="1" hangingPunct="1">
              <a:lnSpc>
                <a:spcPct val="100000"/>
              </a:lnSpc>
              <a:spcBef>
                <a:spcPts val="600"/>
              </a:spcBef>
              <a:buFontTx/>
              <a:buNone/>
            </a:pPr>
            <a:r>
              <a:rPr lang="es-ES" altLang="es-ES" sz="2200" dirty="0">
                <a:latin typeface="Comic Sans MS" panose="030F0702030302020204" pitchFamily="66" charset="0"/>
              </a:rPr>
              <a:t>ten piedad de nosotros.</a:t>
            </a:r>
          </a:p>
          <a:p>
            <a:pPr eaLnBrk="1" hangingPunct="1">
              <a:lnSpc>
                <a:spcPct val="100000"/>
              </a:lnSpc>
              <a:spcBef>
                <a:spcPts val="600"/>
              </a:spcBef>
              <a:buFontTx/>
              <a:buNone/>
            </a:pPr>
            <a:endParaRPr lang="es-ES" altLang="es-ES" sz="1800" dirty="0">
              <a:latin typeface="Comic Sans MS" panose="030F0702030302020204" pitchFamily="66" charset="0"/>
            </a:endParaRPr>
          </a:p>
          <a:p>
            <a:pPr eaLnBrk="1" hangingPunct="1">
              <a:lnSpc>
                <a:spcPct val="100000"/>
              </a:lnSpc>
              <a:spcBef>
                <a:spcPts val="600"/>
              </a:spcBef>
              <a:buFontTx/>
              <a:buNone/>
            </a:pPr>
            <a:r>
              <a:rPr lang="es-ES" altLang="es-ES" sz="2200" dirty="0">
                <a:latin typeface="Comic Sans MS" panose="030F0702030302020204" pitchFamily="66" charset="0"/>
              </a:rPr>
              <a:t>Porque sólo Tú eres santo, sólo Tú, Señor,</a:t>
            </a:r>
          </a:p>
          <a:p>
            <a:pPr eaLnBrk="1" hangingPunct="1">
              <a:lnSpc>
                <a:spcPct val="100000"/>
              </a:lnSpc>
              <a:spcBef>
                <a:spcPts val="600"/>
              </a:spcBef>
              <a:buFontTx/>
              <a:buNone/>
            </a:pPr>
            <a:r>
              <a:rPr lang="es-ES" altLang="es-ES" sz="2200" dirty="0">
                <a:latin typeface="Comic Sans MS" panose="030F0702030302020204" pitchFamily="66" charset="0"/>
              </a:rPr>
              <a:t>sólo Tú Altísimo Jesucristo,</a:t>
            </a:r>
          </a:p>
          <a:p>
            <a:pPr eaLnBrk="1" hangingPunct="1">
              <a:lnSpc>
                <a:spcPct val="100000"/>
              </a:lnSpc>
              <a:spcBef>
                <a:spcPts val="600"/>
              </a:spcBef>
              <a:buFontTx/>
              <a:buNone/>
            </a:pPr>
            <a:r>
              <a:rPr lang="es-ES" altLang="es-ES" sz="2200" dirty="0">
                <a:latin typeface="Comic Sans MS" panose="030F0702030302020204" pitchFamily="66" charset="0"/>
              </a:rPr>
              <a:t>con el Espíritu Santo, </a:t>
            </a:r>
          </a:p>
          <a:p>
            <a:pPr eaLnBrk="1" hangingPunct="1">
              <a:lnSpc>
                <a:spcPct val="100000"/>
              </a:lnSpc>
              <a:spcBef>
                <a:spcPts val="600"/>
              </a:spcBef>
              <a:buFontTx/>
              <a:buNone/>
            </a:pPr>
            <a:r>
              <a:rPr lang="es-ES" altLang="es-ES" sz="2200" dirty="0">
                <a:latin typeface="Comic Sans MS" panose="030F0702030302020204" pitchFamily="66" charset="0"/>
              </a:rPr>
              <a:t>en la gloria de Dios Padre.</a:t>
            </a:r>
          </a:p>
          <a:p>
            <a:pPr eaLnBrk="1" hangingPunct="1">
              <a:lnSpc>
                <a:spcPct val="100000"/>
              </a:lnSpc>
              <a:spcBef>
                <a:spcPts val="600"/>
              </a:spcBef>
              <a:buFontTx/>
              <a:buNone/>
            </a:pPr>
            <a:r>
              <a:rPr lang="es-ES" altLang="es-ES" sz="2200" b="1" dirty="0">
                <a:latin typeface="Comic Sans MS" panose="030F0702030302020204" pitchFamily="66" charset="0"/>
              </a:rPr>
              <a:t>Amén.</a:t>
            </a:r>
            <a:endParaRPr lang="es-ES_tradnl" altLang="es-ES" sz="2200" b="1" dirty="0">
              <a:latin typeface="Comic Sans MS" panose="030F0702030302020204" pitchFamily="66" charset="0"/>
            </a:endParaRPr>
          </a:p>
        </p:txBody>
      </p:sp>
      <p:sp>
        <p:nvSpPr>
          <p:cNvPr id="11267" name="6 CuadroTexto">
            <a:extLst>
              <a:ext uri="{FF2B5EF4-FFF2-40B4-BE49-F238E27FC236}">
                <a16:creationId xmlns:a16="http://schemas.microsoft.com/office/drawing/2014/main" id="{1912922F-05EB-673F-1D69-4F4D9A3C15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8288" y="6261100"/>
            <a:ext cx="5588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1400">
                <a:latin typeface="Comic Sans MS" panose="030F0702030302020204" pitchFamily="66" charset="0"/>
              </a:rPr>
              <a:t>2/2</a:t>
            </a:r>
          </a:p>
        </p:txBody>
      </p:sp>
      <p:pic>
        <p:nvPicPr>
          <p:cNvPr id="9218" name="Picture 2" descr="Pin en Dios Amor">
            <a:extLst>
              <a:ext uri="{FF2B5EF4-FFF2-40B4-BE49-F238E27FC236}">
                <a16:creationId xmlns:a16="http://schemas.microsoft.com/office/drawing/2014/main" id="{C4DAA0C3-8116-09F4-D555-90D48CFCAD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1556792"/>
            <a:ext cx="3906684" cy="4581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>
            <a:extLst>
              <a:ext uri="{FF2B5EF4-FFF2-40B4-BE49-F238E27FC236}">
                <a16:creationId xmlns:a16="http://schemas.microsoft.com/office/drawing/2014/main" id="{236B7389-774E-8828-6D7F-8657F9AE2A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6450" y="115888"/>
            <a:ext cx="8229600" cy="871537"/>
          </a:xfrm>
        </p:spPr>
        <p:txBody>
          <a:bodyPr/>
          <a:lstStyle/>
          <a:p>
            <a:pPr algn="r" eaLnBrk="1" hangingPunct="1"/>
            <a:r>
              <a:rPr lang="es-ES_tradnl" altLang="es-ES" sz="4000" b="1" u="sng" dirty="0">
                <a:solidFill>
                  <a:srgbClr val="339933"/>
                </a:solidFill>
                <a:latin typeface="Comic Sans MS" panose="030F0702030302020204" pitchFamily="66" charset="0"/>
                <a:ea typeface="Cambria Math" panose="02040503050406030204" pitchFamily="18" charset="0"/>
                <a:cs typeface="Cambria Math" panose="02040503050406030204" pitchFamily="18" charset="0"/>
              </a:rPr>
              <a:t>LITURGIA DE LA PALABRA</a:t>
            </a:r>
            <a:endParaRPr lang="es-ES" altLang="es-ES" sz="4000" b="1" u="sng" dirty="0">
              <a:solidFill>
                <a:srgbClr val="339933"/>
              </a:solidFill>
              <a:latin typeface="Comic Sans MS" panose="030F0702030302020204" pitchFamily="66" charset="0"/>
              <a:ea typeface="Cambria Math" panose="02040503050406030204" pitchFamily="18" charset="0"/>
              <a:cs typeface="Cambria Math" panose="02040503050406030204" pitchFamily="18" charset="0"/>
            </a:endParaRPr>
          </a:p>
        </p:txBody>
      </p:sp>
      <p:pic>
        <p:nvPicPr>
          <p:cNvPr id="16388" name="Picture 6" descr="http://1.bp.blogspot.com/--1zNlvLtzKU/UHjro79puoI/AAAAAAAAG6k/I1Q6IPt7YMo/s1600/palabra-de-dios.jpg">
            <a:extLst>
              <a:ext uri="{FF2B5EF4-FFF2-40B4-BE49-F238E27FC236}">
                <a16:creationId xmlns:a16="http://schemas.microsoft.com/office/drawing/2014/main" id="{419848D2-D38F-CDDE-0253-BEDFF8F3D4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40152" y="3673335"/>
            <a:ext cx="2952328" cy="2478175"/>
          </a:xfrm>
          <a:custGeom>
            <a:avLst/>
            <a:gdLst>
              <a:gd name="connsiteX0" fmla="*/ 0 w 3054574"/>
              <a:gd name="connsiteY0" fmla="*/ 0 h 2564185"/>
              <a:gd name="connsiteX1" fmla="*/ 570187 w 3054574"/>
              <a:gd name="connsiteY1" fmla="*/ 0 h 2564185"/>
              <a:gd name="connsiteX2" fmla="*/ 1048737 w 3054574"/>
              <a:gd name="connsiteY2" fmla="*/ 0 h 2564185"/>
              <a:gd name="connsiteX3" fmla="*/ 1588378 w 3054574"/>
              <a:gd name="connsiteY3" fmla="*/ 0 h 2564185"/>
              <a:gd name="connsiteX4" fmla="*/ 2128020 w 3054574"/>
              <a:gd name="connsiteY4" fmla="*/ 0 h 2564185"/>
              <a:gd name="connsiteX5" fmla="*/ 2576024 w 3054574"/>
              <a:gd name="connsiteY5" fmla="*/ 0 h 2564185"/>
              <a:gd name="connsiteX6" fmla="*/ 3054574 w 3054574"/>
              <a:gd name="connsiteY6" fmla="*/ 0 h 2564185"/>
              <a:gd name="connsiteX7" fmla="*/ 3054574 w 3054574"/>
              <a:gd name="connsiteY7" fmla="*/ 564121 h 2564185"/>
              <a:gd name="connsiteX8" fmla="*/ 3054574 w 3054574"/>
              <a:gd name="connsiteY8" fmla="*/ 1076958 h 2564185"/>
              <a:gd name="connsiteX9" fmla="*/ 3054574 w 3054574"/>
              <a:gd name="connsiteY9" fmla="*/ 1641078 h 2564185"/>
              <a:gd name="connsiteX10" fmla="*/ 3054574 w 3054574"/>
              <a:gd name="connsiteY10" fmla="*/ 2564185 h 2564185"/>
              <a:gd name="connsiteX11" fmla="*/ 2545478 w 3054574"/>
              <a:gd name="connsiteY11" fmla="*/ 2564185 h 2564185"/>
              <a:gd name="connsiteX12" fmla="*/ 2036383 w 3054574"/>
              <a:gd name="connsiteY12" fmla="*/ 2564185 h 2564185"/>
              <a:gd name="connsiteX13" fmla="*/ 1466196 w 3054574"/>
              <a:gd name="connsiteY13" fmla="*/ 2564185 h 2564185"/>
              <a:gd name="connsiteX14" fmla="*/ 987646 w 3054574"/>
              <a:gd name="connsiteY14" fmla="*/ 2564185 h 2564185"/>
              <a:gd name="connsiteX15" fmla="*/ 0 w 3054574"/>
              <a:gd name="connsiteY15" fmla="*/ 2564185 h 2564185"/>
              <a:gd name="connsiteX16" fmla="*/ 0 w 3054574"/>
              <a:gd name="connsiteY16" fmla="*/ 2076990 h 2564185"/>
              <a:gd name="connsiteX17" fmla="*/ 0 w 3054574"/>
              <a:gd name="connsiteY17" fmla="*/ 1564153 h 2564185"/>
              <a:gd name="connsiteX18" fmla="*/ 0 w 3054574"/>
              <a:gd name="connsiteY18" fmla="*/ 1102600 h 2564185"/>
              <a:gd name="connsiteX19" fmla="*/ 0 w 3054574"/>
              <a:gd name="connsiteY19" fmla="*/ 666688 h 2564185"/>
              <a:gd name="connsiteX20" fmla="*/ 0 w 3054574"/>
              <a:gd name="connsiteY20" fmla="*/ 0 h 25641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054574" h="2564185" fill="none" extrusionOk="0">
                <a:moveTo>
                  <a:pt x="0" y="0"/>
                </a:moveTo>
                <a:cubicBezTo>
                  <a:pt x="213319" y="-8214"/>
                  <a:pt x="333091" y="65837"/>
                  <a:pt x="570187" y="0"/>
                </a:cubicBezTo>
                <a:cubicBezTo>
                  <a:pt x="807283" y="-65837"/>
                  <a:pt x="946998" y="4813"/>
                  <a:pt x="1048737" y="0"/>
                </a:cubicBezTo>
                <a:cubicBezTo>
                  <a:pt x="1150476" y="-4813"/>
                  <a:pt x="1429439" y="38558"/>
                  <a:pt x="1588378" y="0"/>
                </a:cubicBezTo>
                <a:cubicBezTo>
                  <a:pt x="1747317" y="-38558"/>
                  <a:pt x="2011722" y="61343"/>
                  <a:pt x="2128020" y="0"/>
                </a:cubicBezTo>
                <a:cubicBezTo>
                  <a:pt x="2244318" y="-61343"/>
                  <a:pt x="2378752" y="11470"/>
                  <a:pt x="2576024" y="0"/>
                </a:cubicBezTo>
                <a:cubicBezTo>
                  <a:pt x="2773296" y="-11470"/>
                  <a:pt x="2849304" y="52212"/>
                  <a:pt x="3054574" y="0"/>
                </a:cubicBezTo>
                <a:cubicBezTo>
                  <a:pt x="3077510" y="160387"/>
                  <a:pt x="3033599" y="297147"/>
                  <a:pt x="3054574" y="564121"/>
                </a:cubicBezTo>
                <a:cubicBezTo>
                  <a:pt x="3075549" y="831095"/>
                  <a:pt x="3048858" y="966878"/>
                  <a:pt x="3054574" y="1076958"/>
                </a:cubicBezTo>
                <a:cubicBezTo>
                  <a:pt x="3060290" y="1187038"/>
                  <a:pt x="3050079" y="1436438"/>
                  <a:pt x="3054574" y="1641078"/>
                </a:cubicBezTo>
                <a:cubicBezTo>
                  <a:pt x="3059069" y="1845718"/>
                  <a:pt x="3034736" y="2107973"/>
                  <a:pt x="3054574" y="2564185"/>
                </a:cubicBezTo>
                <a:cubicBezTo>
                  <a:pt x="2827984" y="2609907"/>
                  <a:pt x="2712020" y="2555427"/>
                  <a:pt x="2545478" y="2564185"/>
                </a:cubicBezTo>
                <a:cubicBezTo>
                  <a:pt x="2378936" y="2572943"/>
                  <a:pt x="2223741" y="2520194"/>
                  <a:pt x="2036383" y="2564185"/>
                </a:cubicBezTo>
                <a:cubicBezTo>
                  <a:pt x="1849026" y="2608176"/>
                  <a:pt x="1584095" y="2534983"/>
                  <a:pt x="1466196" y="2564185"/>
                </a:cubicBezTo>
                <a:cubicBezTo>
                  <a:pt x="1348297" y="2593387"/>
                  <a:pt x="1086062" y="2512074"/>
                  <a:pt x="987646" y="2564185"/>
                </a:cubicBezTo>
                <a:cubicBezTo>
                  <a:pt x="889230" y="2616296"/>
                  <a:pt x="276185" y="2563634"/>
                  <a:pt x="0" y="2564185"/>
                </a:cubicBezTo>
                <a:cubicBezTo>
                  <a:pt x="-8558" y="2363414"/>
                  <a:pt x="33520" y="2225419"/>
                  <a:pt x="0" y="2076990"/>
                </a:cubicBezTo>
                <a:cubicBezTo>
                  <a:pt x="-33520" y="1928561"/>
                  <a:pt x="31887" y="1815538"/>
                  <a:pt x="0" y="1564153"/>
                </a:cubicBezTo>
                <a:cubicBezTo>
                  <a:pt x="-31887" y="1312768"/>
                  <a:pt x="36087" y="1213809"/>
                  <a:pt x="0" y="1102600"/>
                </a:cubicBezTo>
                <a:cubicBezTo>
                  <a:pt x="-36087" y="991391"/>
                  <a:pt x="49926" y="857860"/>
                  <a:pt x="0" y="666688"/>
                </a:cubicBezTo>
                <a:cubicBezTo>
                  <a:pt x="-49926" y="475516"/>
                  <a:pt x="44771" y="296683"/>
                  <a:pt x="0" y="0"/>
                </a:cubicBezTo>
                <a:close/>
              </a:path>
              <a:path w="3054574" h="2564185" stroke="0" extrusionOk="0">
                <a:moveTo>
                  <a:pt x="0" y="0"/>
                </a:moveTo>
                <a:cubicBezTo>
                  <a:pt x="155637" y="-31432"/>
                  <a:pt x="334915" y="40159"/>
                  <a:pt x="509096" y="0"/>
                </a:cubicBezTo>
                <a:cubicBezTo>
                  <a:pt x="683277" y="-40159"/>
                  <a:pt x="786373" y="56285"/>
                  <a:pt x="987646" y="0"/>
                </a:cubicBezTo>
                <a:cubicBezTo>
                  <a:pt x="1188919" y="-56285"/>
                  <a:pt x="1374782" y="42199"/>
                  <a:pt x="1557833" y="0"/>
                </a:cubicBezTo>
                <a:cubicBezTo>
                  <a:pt x="1740884" y="-42199"/>
                  <a:pt x="1930335" y="42136"/>
                  <a:pt x="2066928" y="0"/>
                </a:cubicBezTo>
                <a:cubicBezTo>
                  <a:pt x="2203521" y="-42136"/>
                  <a:pt x="2662170" y="87577"/>
                  <a:pt x="3054574" y="0"/>
                </a:cubicBezTo>
                <a:cubicBezTo>
                  <a:pt x="3099195" y="133048"/>
                  <a:pt x="3052644" y="265981"/>
                  <a:pt x="3054574" y="435911"/>
                </a:cubicBezTo>
                <a:cubicBezTo>
                  <a:pt x="3056504" y="605841"/>
                  <a:pt x="3045789" y="808724"/>
                  <a:pt x="3054574" y="923107"/>
                </a:cubicBezTo>
                <a:cubicBezTo>
                  <a:pt x="3063359" y="1037490"/>
                  <a:pt x="3053981" y="1312908"/>
                  <a:pt x="3054574" y="1461585"/>
                </a:cubicBezTo>
                <a:cubicBezTo>
                  <a:pt x="3055167" y="1610262"/>
                  <a:pt x="3029739" y="1707307"/>
                  <a:pt x="3054574" y="1897497"/>
                </a:cubicBezTo>
                <a:cubicBezTo>
                  <a:pt x="3079409" y="2087687"/>
                  <a:pt x="3010534" y="2388518"/>
                  <a:pt x="3054574" y="2564185"/>
                </a:cubicBezTo>
                <a:cubicBezTo>
                  <a:pt x="2936462" y="2580764"/>
                  <a:pt x="2728300" y="2552453"/>
                  <a:pt x="2484387" y="2564185"/>
                </a:cubicBezTo>
                <a:cubicBezTo>
                  <a:pt x="2240474" y="2575917"/>
                  <a:pt x="2150096" y="2533460"/>
                  <a:pt x="2036383" y="2564185"/>
                </a:cubicBezTo>
                <a:cubicBezTo>
                  <a:pt x="1922670" y="2594910"/>
                  <a:pt x="1740483" y="2510760"/>
                  <a:pt x="1588378" y="2564185"/>
                </a:cubicBezTo>
                <a:cubicBezTo>
                  <a:pt x="1436273" y="2617610"/>
                  <a:pt x="1226188" y="2532938"/>
                  <a:pt x="1079283" y="2564185"/>
                </a:cubicBezTo>
                <a:cubicBezTo>
                  <a:pt x="932378" y="2595432"/>
                  <a:pt x="767024" y="2553964"/>
                  <a:pt x="600733" y="2564185"/>
                </a:cubicBezTo>
                <a:cubicBezTo>
                  <a:pt x="434442" y="2574406"/>
                  <a:pt x="261647" y="2541353"/>
                  <a:pt x="0" y="2564185"/>
                </a:cubicBezTo>
                <a:cubicBezTo>
                  <a:pt x="-10547" y="2324825"/>
                  <a:pt x="1536" y="2238872"/>
                  <a:pt x="0" y="2000064"/>
                </a:cubicBezTo>
                <a:cubicBezTo>
                  <a:pt x="-1536" y="1761256"/>
                  <a:pt x="24901" y="1675412"/>
                  <a:pt x="0" y="1564153"/>
                </a:cubicBezTo>
                <a:cubicBezTo>
                  <a:pt x="-24901" y="1452894"/>
                  <a:pt x="33733" y="1241088"/>
                  <a:pt x="0" y="1102600"/>
                </a:cubicBezTo>
                <a:cubicBezTo>
                  <a:pt x="-33733" y="964112"/>
                  <a:pt x="22155" y="715932"/>
                  <a:pt x="0" y="615404"/>
                </a:cubicBezTo>
                <a:cubicBezTo>
                  <a:pt x="-22155" y="514876"/>
                  <a:pt x="71728" y="279388"/>
                  <a:pt x="0" y="0"/>
                </a:cubicBezTo>
                <a:close/>
              </a:path>
            </a:pathLst>
          </a:custGeom>
          <a:ln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FEF8DB19-C226-D917-801A-892BDC3BEF65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468313" y="1124744"/>
            <a:ext cx="8567737" cy="5026766"/>
          </a:xfrm>
        </p:spPr>
        <p:txBody>
          <a:bodyPr rtlCol="0">
            <a:normAutofit/>
          </a:bodyPr>
          <a:lstStyle/>
          <a:p>
            <a:pPr marL="3224213" indent="-3224213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_tradnl" sz="2800" b="1" u="sng" dirty="0">
                <a:latin typeface="Comic Sans MS" pitchFamily="66" charset="0"/>
              </a:rPr>
              <a:t>PRIMERA LECTURA</a:t>
            </a:r>
            <a:r>
              <a:rPr lang="es-ES_tradnl" sz="2800" b="1" dirty="0">
                <a:latin typeface="Comic Sans MS" pitchFamily="66" charset="0"/>
              </a:rPr>
              <a:t>: </a:t>
            </a:r>
            <a:r>
              <a:rPr lang="es-ES_tradnl" sz="2800" b="1" dirty="0">
                <a:solidFill>
                  <a:srgbClr val="339933"/>
                </a:solidFill>
                <a:latin typeface="Comic Sans MS" pitchFamily="66" charset="0"/>
              </a:rPr>
              <a:t>Primer l</a:t>
            </a:r>
            <a:r>
              <a:rPr lang="es-ES" sz="2800" b="1" dirty="0" err="1">
                <a:solidFill>
                  <a:srgbClr val="339933"/>
                </a:solidFill>
                <a:latin typeface="Comic Sans MS" pitchFamily="66" charset="0"/>
              </a:rPr>
              <a:t>ibro</a:t>
            </a:r>
            <a:r>
              <a:rPr lang="es-ES" sz="2800" b="1" dirty="0">
                <a:solidFill>
                  <a:srgbClr val="339933"/>
                </a:solidFill>
                <a:latin typeface="Comic Sans MS" pitchFamily="66" charset="0"/>
              </a:rPr>
              <a:t> de Samuel</a:t>
            </a:r>
          </a:p>
          <a:p>
            <a:pPr marL="3224213" indent="-3224213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endParaRPr lang="es-ES_tradnl" sz="1800" b="1" u="sng" dirty="0">
              <a:latin typeface="Comic Sans MS" pitchFamily="66" charset="0"/>
            </a:endParaRP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_tradnl" sz="2800" b="1" u="sng" dirty="0">
                <a:latin typeface="Comic Sans MS" pitchFamily="66" charset="0"/>
              </a:rPr>
              <a:t>SALMO:</a:t>
            </a:r>
          </a:p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" sz="2800" b="1" dirty="0">
                <a:solidFill>
                  <a:srgbClr val="339933"/>
                </a:solidFill>
                <a:latin typeface="Comic Sans MS" pitchFamily="66" charset="0"/>
              </a:rPr>
              <a:t>El Señor es compasivo y misericordioso.</a:t>
            </a:r>
          </a:p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endParaRPr lang="es-ES_tradnl" sz="2000" b="1" dirty="0">
              <a:solidFill>
                <a:srgbClr val="339933"/>
              </a:solidFill>
              <a:latin typeface="Comic Sans MS" pitchFamily="66" charset="0"/>
            </a:endParaRP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_tradnl" sz="2800" b="1" u="sng" dirty="0">
                <a:latin typeface="Comic Sans MS" pitchFamily="66" charset="0"/>
              </a:rPr>
              <a:t>SEGUNDA LECTURA:</a:t>
            </a:r>
            <a:r>
              <a:rPr lang="es-ES_tradnl" sz="2800" b="1" dirty="0">
                <a:latin typeface="Comic Sans MS" pitchFamily="66" charset="0"/>
              </a:rPr>
              <a:t> 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" sz="2800" b="1" dirty="0">
                <a:solidFill>
                  <a:srgbClr val="339933"/>
                </a:solidFill>
                <a:latin typeface="Comic Sans MS" pitchFamily="66" charset="0"/>
              </a:rPr>
              <a:t>Primera carta del apóstol 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" sz="2800" b="1" dirty="0">
                <a:solidFill>
                  <a:srgbClr val="339933"/>
                </a:solidFill>
                <a:latin typeface="Comic Sans MS" pitchFamily="66" charset="0"/>
              </a:rPr>
              <a:t>san Pablo a los Corintios</a:t>
            </a:r>
            <a:r>
              <a:rPr lang="es-ES_tradnl" sz="2800" b="1" dirty="0">
                <a:solidFill>
                  <a:srgbClr val="339933"/>
                </a:solidFill>
                <a:latin typeface="Comic Sans MS" pitchFamily="66" charset="0"/>
              </a:rPr>
              <a:t>.</a:t>
            </a:r>
          </a:p>
        </p:txBody>
      </p:sp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E29D8FFD-1E97-FBC9-84E9-52D470C5D02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162676" y="5281089"/>
            <a:ext cx="1529004" cy="1446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12792</TotalTime>
  <Words>2069</Words>
  <Application>Microsoft Office PowerPoint</Application>
  <PresentationFormat>Presentación en pantalla (4:3)</PresentationFormat>
  <Paragraphs>339</Paragraphs>
  <Slides>39</Slides>
  <Notes>4</Notes>
  <HiddenSlides>0</HiddenSlides>
  <MMClips>0</MMClips>
  <ScaleCrop>false</ScaleCrop>
  <HeadingPairs>
    <vt:vector size="6" baseType="variant">
      <vt:variant>
        <vt:lpstr>Fuentes usadas</vt:lpstr>
      </vt:variant>
      <vt:variant>
        <vt:i4>12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39</vt:i4>
      </vt:variant>
    </vt:vector>
  </HeadingPairs>
  <TitlesOfParts>
    <vt:vector size="52" baseType="lpstr">
      <vt:lpstr>Arial</vt:lpstr>
      <vt:lpstr>Baskerville Old Face</vt:lpstr>
      <vt:lpstr>Calibri</vt:lpstr>
      <vt:lpstr>Calibri Light</vt:lpstr>
      <vt:lpstr>Century Gothic</vt:lpstr>
      <vt:lpstr>Comic Sans MS</vt:lpstr>
      <vt:lpstr>Footlight MT Light</vt:lpstr>
      <vt:lpstr>Times New Roman</vt:lpstr>
      <vt:lpstr>Trebuchet MS</vt:lpstr>
      <vt:lpstr>Wingdings</vt:lpstr>
      <vt:lpstr>Wingdings 2</vt:lpstr>
      <vt:lpstr>Wingdings 3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LITURGIA DE LA PALABRA</vt:lpstr>
      <vt:lpstr>Presentación de PowerPoint</vt:lpstr>
      <vt:lpstr>Presentación de PowerPoint</vt:lpstr>
      <vt:lpstr>Presentación de PowerPoint</vt:lpstr>
      <vt:lpstr>CREDO de los apóstoles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El pan y el vino se transforman en el Cuerpo y en la Sangre de Jesús. </vt:lpstr>
      <vt:lpstr>Presentación de PowerPoint</vt:lpstr>
      <vt:lpstr>Presentación de PowerPoint</vt:lpstr>
      <vt:lpstr>Presentación de PowerPoint</vt:lpstr>
      <vt:lpstr>Presentación de PowerPoint</vt:lpstr>
      <vt:lpstr>PARA EL QUE NUNCA LA DIO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NADA NOS SEPARARÁ</vt:lpstr>
      <vt:lpstr>Presentación de PowerPoint</vt:lpstr>
      <vt:lpstr>Presentación de PowerPoint</vt:lpstr>
      <vt:lpstr>AVE MARÍA </vt:lpstr>
      <vt:lpstr>Presentación de PowerPoint</vt:lpstr>
      <vt:lpstr>Presentación de PowerPoint</vt:lpstr>
      <vt:lpstr>Presentación de PowerPoint</vt:lpstr>
      <vt:lpstr>¡FELIZ DÍA DEL SEÑOR!</vt:lpstr>
    </vt:vector>
  </TitlesOfParts>
  <Company>FEYTS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¡¡¡ BIENVENIDOS!!!</dc:title>
  <dc:creator>usuario</dc:creator>
  <cp:lastModifiedBy>MARIA LUISA FERNANDO VELAZQUEZ</cp:lastModifiedBy>
  <cp:revision>1046</cp:revision>
  <dcterms:created xsi:type="dcterms:W3CDTF">2008-10-09T14:11:57Z</dcterms:created>
  <dcterms:modified xsi:type="dcterms:W3CDTF">2025-02-19T17:02:17Z</dcterms:modified>
</cp:coreProperties>
</file>