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5"/>
  </p:notesMasterIdLst>
  <p:sldIdLst>
    <p:sldId id="1354" r:id="rId2"/>
    <p:sldId id="956" r:id="rId3"/>
    <p:sldId id="957" r:id="rId4"/>
    <p:sldId id="1346" r:id="rId5"/>
    <p:sldId id="1456" r:id="rId6"/>
    <p:sldId id="1348" r:id="rId7"/>
    <p:sldId id="1297" r:id="rId8"/>
    <p:sldId id="1207" r:id="rId9"/>
    <p:sldId id="1424" r:id="rId10"/>
    <p:sldId id="1380" r:id="rId11"/>
    <p:sldId id="1021" r:id="rId12"/>
    <p:sldId id="1439" r:id="rId13"/>
    <p:sldId id="1023" r:id="rId14"/>
    <p:sldId id="1024" r:id="rId15"/>
    <p:sldId id="1301" r:id="rId16"/>
    <p:sldId id="1026" r:id="rId17"/>
    <p:sldId id="1027" r:id="rId18"/>
    <p:sldId id="1028" r:id="rId19"/>
    <p:sldId id="1029" r:id="rId20"/>
    <p:sldId id="1437" r:id="rId21"/>
    <p:sldId id="1379" r:id="rId22"/>
    <p:sldId id="1032" r:id="rId23"/>
    <p:sldId id="1458" r:id="rId24"/>
    <p:sldId id="1307" r:id="rId25"/>
    <p:sldId id="1362" r:id="rId26"/>
    <p:sldId id="1363" r:id="rId27"/>
    <p:sldId id="1319" r:id="rId28"/>
    <p:sldId id="1036" r:id="rId29"/>
    <p:sldId id="1330" r:id="rId30"/>
    <p:sldId id="1331" r:id="rId31"/>
    <p:sldId id="1395" r:id="rId32"/>
    <p:sldId id="1396" r:id="rId33"/>
    <p:sldId id="1423" r:id="rId3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6600"/>
    <a:srgbClr val="005400"/>
    <a:srgbClr val="000000"/>
    <a:srgbClr val="004200"/>
    <a:srgbClr val="0080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482" autoAdjust="0"/>
    <p:restoredTop sz="94444" autoAdjust="0"/>
  </p:normalViewPr>
  <p:slideViewPr>
    <p:cSldViewPr>
      <p:cViewPr varScale="1">
        <p:scale>
          <a:sx n="61" d="100"/>
          <a:sy n="61" d="100"/>
        </p:scale>
        <p:origin x="89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90C0F8F-04A0-F6DB-EDF1-A6A96665C5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146B491E-D6EC-19E1-8D6F-A5081F1AFD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6A5549EC-C3A3-4AB1-8872-1A6767F72D41}" type="datetimeFigureOut">
              <a:rPr lang="es-ES"/>
              <a:pPr>
                <a:defRPr/>
              </a:pPr>
              <a:t>28/02/2025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D9993FCF-535F-754B-37DF-08C6BFF54A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6ED67CA-C263-DE71-2002-A18AC2D37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74992E6B-B55F-D4A8-D864-38D1E128AC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666512A-94D1-C9B0-C725-CA43326B0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AD9C97-CAEF-4729-B821-AA0B400B8E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FF0EFEA3-4154-5497-E6CC-70ECEE595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0F73458E-61B9-DFC1-09C8-FA677A073D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A01E6CA7-25C0-3CD7-CD0F-2FF379371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13E1AEE4-2ACD-4195-B8C6-FD1CFD85EE31}" type="slidenum">
              <a:rPr lang="es-ES" altLang="es-ES" smtClean="0">
                <a:latin typeface="Arial" panose="020B0604020202020204" pitchFamily="34" charset="0"/>
              </a:rPr>
              <a:pPr/>
              <a:t>6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3B3F18-875F-4D80-008C-28758B8EF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0E2536-5FF7-6E56-9FCB-7D7264595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8DCFF8-52F1-1EA6-A61C-6B886DD9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AEEA6-D5FC-4FD8-A9A8-47FFCAA747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5291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62CD2C-42BF-C638-0408-DE5DEF96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32A217-355E-9EC9-FCB9-B307171D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67ED90-6E9F-5782-3819-51D7E430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2A600-056B-4AFB-9C9B-63FFCCDB956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446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75E327-97B4-8FF6-6C83-8FB40346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027E6F-47BB-262A-EADD-E38F65D9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8E802-D434-4220-2E32-31A71EA2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FD9C8-CD7A-426E-B4AD-8EE4C03298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5179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D5EAC8C-EBBF-0C65-3E8C-DBDB0CE22A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E63D799-74A2-74B6-7552-FF209E327C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6EF9A-D7EA-4D95-AD7F-59CE3CE0F6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2EC4927F-909C-ACB8-51BA-42431964B42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1663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D6E2FAE-9806-7D90-EF7C-3AF4F75141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32EA18F-9A1C-F3BB-21CA-F85D8F128A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512B7-EEDC-4E8C-8B32-8DD51AC2FFF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2C2BA62-2F81-2669-3416-20DF9C09FCA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44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18AE95-BB7D-F176-F411-0C5931C3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FBAD9D-C774-8FAD-3A1A-45558779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E8FA60-8DAA-8EF7-362C-ED5B69CC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35DF0-7EEF-44D3-9F0F-916D774254C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040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34E65C-ACC7-0989-8D96-DF340BC9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B0D174-C666-0982-0D21-1260B2C8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45BB0-92BE-88CD-AA52-A3F959F9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FB383-80C4-44AC-8267-EEE13EC54DA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0372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0A21B79-057A-D056-EE89-6CEA85BC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0730AF84-2EDD-B0E7-5FA5-E2821F5C2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578A9AD-A88A-8865-1779-7B344389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FB842-7BAC-44D0-B710-CFB261D842C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430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FDAB3589-A438-B281-77D5-56C38EAE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2E80BC5B-0979-D5E3-50ED-5E0583CB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9202EEC1-EFAE-6E89-A449-7BEFA269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211B-7C90-4211-926D-E84500053FC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944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D29A0D-295A-AE6A-D78E-76F17661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52D7D0F-C3CF-58F1-F896-255C7BF38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0BB75B32-55AB-94CB-AE6D-C7FF0BB7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719DC-2490-499A-AA0F-63720A92C54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589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5AF08086-18D8-C51F-F4CE-0497DEDB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F9BD7E4C-764D-7EF1-1DC4-7748A586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CB6CCA4E-E750-93AF-82D6-620372ED0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08D16-E175-420F-9012-978CC2AB334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2781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90E978B4-4555-A59D-FE1F-B020CEEA6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50227A4-4072-7C43-A7AF-8D55C22F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3BEA5A0-08D3-EFEB-AE09-2E82D22D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08D7-16D6-42AF-AAD6-EB6D0C914A0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307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8B1F87A-05D2-A920-3841-A7C1102A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95C6ED97-F8E4-7690-C17C-CBC813CF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0F745D6-67B7-F1E0-993E-229A3B6C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1D58-C116-4611-A74A-30352FC0A0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30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1064C246-D8A2-6F24-F223-A974598577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7AE800B5-DE05-BAD9-D9A3-91E7EED601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D7B043-96CE-742B-466A-5CB25A545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8DD40F-5F61-6089-0D6D-DB45F7EE6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AE4513-E20C-C608-BADC-C0713596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6225F6-A30B-498C-AA9E-CE9DAE0CD9E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89" r:id="rId1"/>
    <p:sldLayoutId id="2147489790" r:id="rId2"/>
    <p:sldLayoutId id="2147489791" r:id="rId3"/>
    <p:sldLayoutId id="2147489792" r:id="rId4"/>
    <p:sldLayoutId id="2147489793" r:id="rId5"/>
    <p:sldLayoutId id="2147489794" r:id="rId6"/>
    <p:sldLayoutId id="2147489795" r:id="rId7"/>
    <p:sldLayoutId id="2147489796" r:id="rId8"/>
    <p:sldLayoutId id="2147489797" r:id="rId9"/>
    <p:sldLayoutId id="2147489798" r:id="rId10"/>
    <p:sldLayoutId id="2147489799" r:id="rId11"/>
    <p:sldLayoutId id="2147489800" r:id="rId12"/>
    <p:sldLayoutId id="214748980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D97A5DF9-4C04-5FEC-A6E1-96D395D6A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5291783"/>
            <a:ext cx="4824536" cy="830997"/>
          </a:xfrm>
          <a:prstGeom prst="rect">
            <a:avLst/>
          </a:prstGeom>
          <a:gradFill rotWithShape="1">
            <a:gsLst>
              <a:gs pos="0">
                <a:srgbClr val="96C196"/>
              </a:gs>
              <a:gs pos="50000">
                <a:srgbClr val="C0D7C0"/>
              </a:gs>
              <a:gs pos="100000">
                <a:srgbClr val="E1EBE1"/>
              </a:gs>
            </a:gsLst>
            <a:lin ang="135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2400" b="1" dirty="0">
                <a:latin typeface="Comic Sans MS" panose="030F0702030302020204" pitchFamily="66" charset="0"/>
              </a:rPr>
              <a:t>COMUNIDAD PARROQUIAL CRISTO REDENTOR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1BDB3A5-D81A-3B75-F4D3-3AC9734BE074}"/>
              </a:ext>
            </a:extLst>
          </p:cNvPr>
          <p:cNvSpPr txBox="1"/>
          <p:nvPr/>
        </p:nvSpPr>
        <p:spPr>
          <a:xfrm>
            <a:off x="831502" y="332656"/>
            <a:ext cx="7700938" cy="702352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  <a:scene3d>
              <a:camera prst="orthographicFront"/>
              <a:lightRig rig="threePt" dir="t"/>
            </a:scene3d>
            <a:sp3d extrusionH="152400" contourW="12700">
              <a:extrusionClr>
                <a:srgbClr val="00B050"/>
              </a:extrusionClr>
              <a:contourClr>
                <a:srgbClr val="00B05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79000">
                      <a:schemeClr val="accent1">
                        <a:lumMod val="45000"/>
                        <a:lumOff val="55000"/>
                      </a:schemeClr>
                    </a:gs>
                    <a:gs pos="45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00B050"/>
                    </a:gs>
                  </a:gsLst>
                  <a:lin ang="5400000" scaled="1"/>
                </a:gradFill>
                <a:effectLst>
                  <a:outerShdw dist="38100" dir="2700000" algn="tl" rotWithShape="0">
                    <a:srgbClr val="00B050"/>
                  </a:outerShdw>
                </a:effectLst>
                <a:latin typeface="Trebuchet MS"/>
              </a:rPr>
              <a:t> ¡SEÁIS TODOS BIENVENIDOS!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B726099-F952-8F98-012E-C02114CAA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660883" y="1528364"/>
            <a:ext cx="4021088" cy="2832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25F6610-815C-C802-73FE-40114DDDB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809991" y="4882070"/>
            <a:ext cx="1860721" cy="176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l cartel del Día de Hispanoamérica muestra a un sacerdote predicando en una iglesia">
            <a:extLst>
              <a:ext uri="{FF2B5EF4-FFF2-40B4-BE49-F238E27FC236}">
                <a16:creationId xmlns:a16="http://schemas.microsoft.com/office/drawing/2014/main" id="{E48607DC-D2A6-C554-7C34-BCA95A62F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04613"/>
            <a:ext cx="3913716" cy="293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u="sng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u="sng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E5F0B158-A4F4-186C-0881-E1FE10DB07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u="sng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5400"/>
                </a:solidFill>
                <a:latin typeface="Comic Sans MS" pitchFamily="66" charset="0"/>
              </a:rPr>
              <a:t>         </a:t>
            </a:r>
            <a:r>
              <a:rPr lang="es-ES" sz="2800" u="sng" dirty="0">
                <a:solidFill>
                  <a:srgbClr val="339933"/>
                </a:solidFill>
                <a:latin typeface="Comic Sans MS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itchFamily="66" charset="0"/>
              </a:rPr>
              <a:t>			</a:t>
            </a:r>
            <a:r>
              <a:rPr lang="es-ES" sz="3800" b="1" i="1" cap="small" dirty="0">
                <a:latin typeface="Comic Sans MS" pitchFamily="66" charset="0"/>
              </a:rPr>
              <a:t>Te rogamos óyenos</a:t>
            </a:r>
            <a:endParaRPr lang="es-ES" sz="3800" i="1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476D4EA-ABAE-AF91-04CA-FDC882ED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7" descr="telefonos">
            <a:extLst>
              <a:ext uri="{FF2B5EF4-FFF2-40B4-BE49-F238E27FC236}">
                <a16:creationId xmlns:a16="http://schemas.microsoft.com/office/drawing/2014/main" id="{916888E0-DC64-0D0D-0517-A56E83855C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4657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857037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C55547F0-6C64-3BB1-6BDF-40835A6E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339933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rgbClr val="339933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C51674C-D5E1-BFC8-99D6-7A9B87C89D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312" y="5246432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FEA95BB5-DD4E-0F78-21F5-479C0BB4B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765175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18435" name="3 CuadroTexto">
            <a:extLst>
              <a:ext uri="{FF2B5EF4-FFF2-40B4-BE49-F238E27FC236}">
                <a16:creationId xmlns:a16="http://schemas.microsoft.com/office/drawing/2014/main" id="{307EF6EB-60FA-7E3A-C0FD-149E64B0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9007" y="260648"/>
            <a:ext cx="63746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18436" name="Imagen 2">
            <a:extLst>
              <a:ext uri="{FF2B5EF4-FFF2-40B4-BE49-F238E27FC236}">
                <a16:creationId xmlns:a16="http://schemas.microsoft.com/office/drawing/2014/main" id="{98B01254-B55F-8FFE-9473-2C9438BF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413"/>
            <a:ext cx="3093294" cy="171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5A1C71A-3386-32E5-C933-343DE4844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2" y="5587072"/>
            <a:ext cx="1296144" cy="122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364088" y="2610133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87971" y="681881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646721" y="787400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412875"/>
            <a:ext cx="4176713" cy="3490913"/>
          </a:xfrm>
        </p:spPr>
        <p:txBody>
          <a:bodyPr/>
          <a:lstStyle/>
          <a:p>
            <a:pPr eaLnBrk="1" hangingPunct="1">
              <a:lnSpc>
                <a:spcPts val="4800"/>
              </a:lnSpc>
            </a:pPr>
            <a:r>
              <a:rPr lang="es-ES" altLang="es-ES" sz="4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5425" y="260350"/>
            <a:ext cx="4857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58" y="968376"/>
            <a:ext cx="5038008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rgbClr val="339933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00540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latin typeface="Comic Sans MS" panose="030F0702030302020204" pitchFamily="66" charset="0"/>
              </a:rPr>
              <a:t>Anunciamos tu muerte,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proclamamos tu Resurrección.</a:t>
            </a:r>
          </a:p>
          <a:p>
            <a:pPr marL="182880" indent="-182880"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3670253-73FE-7C41-6F9A-60EE9597FC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5042048"/>
            <a:ext cx="1872208" cy="1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47736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sz="2000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8891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229870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178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 descr="F:\descarga.jpg">
            <a:extLst>
              <a:ext uri="{FF2B5EF4-FFF2-40B4-BE49-F238E27FC236}">
                <a16:creationId xmlns:a16="http://schemas.microsoft.com/office/drawing/2014/main" id="{ECF39FA5-46AC-7898-EB67-DBDC8799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846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268760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CE4F9BD-1DE8-838A-2548-E7A7AD77A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55967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339933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B0E157C1-2558-B0D9-5DD0-80C63AB41C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164288" y="5042048"/>
            <a:ext cx="1872208" cy="177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416535"/>
            <a:ext cx="7777163" cy="260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260350"/>
            <a:ext cx="6840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VINE A ALABAR A DIOS</a:t>
            </a:r>
            <a:endParaRPr lang="es-ES" altLang="es-ES" sz="3600" b="1" u="sng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247" y="770828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399" y="407839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163" y="3988757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BDB890E-3D48-07DB-4876-0DAAE85B3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908050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endParaRPr lang="es-ES" sz="2800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s-ES" sz="3600" dirty="0">
                <a:solidFill>
                  <a:srgbClr val="339933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579" name="3 CuadroTexto">
            <a:extLst>
              <a:ext uri="{FF2B5EF4-FFF2-40B4-BE49-F238E27FC236}">
                <a16:creationId xmlns:a16="http://schemas.microsoft.com/office/drawing/2014/main" id="{E2A89EC3-66F0-4601-1ABF-CAE165B6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6677" y="261938"/>
            <a:ext cx="4586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4580" name="Imagen 3" descr="Forma&#10;&#10;Descripción generada automáticamente">
            <a:extLst>
              <a:ext uri="{FF2B5EF4-FFF2-40B4-BE49-F238E27FC236}">
                <a16:creationId xmlns:a16="http://schemas.microsoft.com/office/drawing/2014/main" id="{4F156C9A-D9E7-82AB-CD74-935D8494B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677" y="4005263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E2629A26-3DA2-1264-D1CF-D2E39AA10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964" y="4005263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7" descr="Forma&#10;&#10;Descripción generada automáticamente">
            <a:extLst>
              <a:ext uri="{FF2B5EF4-FFF2-40B4-BE49-F238E27FC236}">
                <a16:creationId xmlns:a16="http://schemas.microsoft.com/office/drawing/2014/main" id="{EA7BBF44-41D9-2D97-ACD0-413DF58B6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189" y="4005263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045152"/>
            <a:ext cx="5903913" cy="352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Caminamos en la paz de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Caminamos, caminamos con Él.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Caminamos en la paz de Dios (bis).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260648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CAMINAMOS EN LA PAZ DE DIOS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7FC4B4A-3495-8890-D836-189741B1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26" y="4791330"/>
            <a:ext cx="4248473" cy="62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ifs y Fondos Paz enla Tormenta ®: IMÁGENES RELIGIOSAS DE FANO">
            <a:extLst>
              <a:ext uri="{FF2B5EF4-FFF2-40B4-BE49-F238E27FC236}">
                <a16:creationId xmlns:a16="http://schemas.microsoft.com/office/drawing/2014/main" id="{99ED829B-E2C8-9454-FBB4-FC0186A39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526" y="1196752"/>
            <a:ext cx="3911474" cy="568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296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5">
            <a:extLst>
              <a:ext uri="{FF2B5EF4-FFF2-40B4-BE49-F238E27FC236}">
                <a16:creationId xmlns:a16="http://schemas.microsoft.com/office/drawing/2014/main" id="{B65EA713-4F86-A8D1-FD2F-83B5C6077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7777162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2800" dirty="0">
                <a:solidFill>
                  <a:srgbClr val="339933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dirty="0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ts val="1200"/>
              </a:spcBef>
            </a:pPr>
            <a:r>
              <a:rPr lang="es-ES" altLang="es-ES" sz="3200" dirty="0">
                <a:solidFill>
                  <a:srgbClr val="339933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200" dirty="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AFEB494-3FED-483E-C7C6-E3790F9AE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092280" y="4973920"/>
            <a:ext cx="1944216" cy="183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C37C6-98DA-7C91-134E-223664712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A991D56B-C741-CFE4-D509-553DF3CB1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89080"/>
            <a:ext cx="299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san Lucas 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2B8A18-56FE-6A20-4AE2-E4076190B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64120"/>
            <a:ext cx="5130801" cy="195676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600" b="1" dirty="0">
                <a:latin typeface="Comic Sans MS" pitchFamily="66" charset="0"/>
              </a:rPr>
              <a:t>De lo que rebosa el corazón habla la boca.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D13818C-CDC8-A4B8-9ECD-E38A0D38E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788" y="3202666"/>
            <a:ext cx="3384376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Día de Hispanoamérica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BB31126-F9D2-E987-F063-65F1362F1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875669" y="189080"/>
            <a:ext cx="1978368" cy="18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l cartel del Día de Hispanoamérica muestra a un sacerdote predicando en una iglesia">
            <a:extLst>
              <a:ext uri="{FF2B5EF4-FFF2-40B4-BE49-F238E27FC236}">
                <a16:creationId xmlns:a16="http://schemas.microsoft.com/office/drawing/2014/main" id="{C9A43C12-25CC-14F3-1E76-F237412AA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812" y="4365104"/>
            <a:ext cx="3241938" cy="242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465419D9-A12D-E318-578B-4D4B113FE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66698"/>
            <a:ext cx="4473263" cy="640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281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3">
            <a:extLst>
              <a:ext uri="{FF2B5EF4-FFF2-40B4-BE49-F238E27FC236}">
                <a16:creationId xmlns:a16="http://schemas.microsoft.com/office/drawing/2014/main" id="{8BD8D577-979D-40AC-AA24-EF3EAAA50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260648"/>
            <a:ext cx="88204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A TI QUE ESTÁS SENTADO EN TU SILLÓN</a:t>
            </a:r>
          </a:p>
        </p:txBody>
      </p:sp>
      <p:sp>
        <p:nvSpPr>
          <p:cNvPr id="3" name="Rectángulo 7">
            <a:extLst>
              <a:ext uri="{FF2B5EF4-FFF2-40B4-BE49-F238E27FC236}">
                <a16:creationId xmlns:a16="http://schemas.microsoft.com/office/drawing/2014/main" id="{389109C6-27F5-16B1-3234-94AA2A83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8720"/>
            <a:ext cx="9001125" cy="556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A ti que estás sentado en tu sillón,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atento o distraído, te reclamo.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Quiero que hagamos vida esta canción,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que a Dios vayamos juntos de la mano.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dirty="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  <a:endParaRPr lang="es-ES" altLang="es-ES" sz="11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Hasta ahora solo hablamos en teoría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de un mundo que sería más cristiano,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de un mundo que será solo teoría si tú y yo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ahora no hacemos nada por cambiarlo.</a:t>
            </a:r>
            <a:r>
              <a:rPr lang="es-ES" alt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BB57DD21-A69F-6FEB-1208-C9EE79FA7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78" y="6342856"/>
            <a:ext cx="5084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2" name="Picture 2" descr="MATERIALES DE RELIGIÓN CATÓLICA: &quot;Jesús es Señor&quot; .Música de IXCIS. Dibujos  de Fano.">
            <a:extLst>
              <a:ext uri="{FF2B5EF4-FFF2-40B4-BE49-F238E27FC236}">
                <a16:creationId xmlns:a16="http://schemas.microsoft.com/office/drawing/2014/main" id="{A9A06D4C-4418-6489-215A-A730B1D64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009" y="908720"/>
            <a:ext cx="3227991" cy="311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568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>
            <a:extLst>
              <a:ext uri="{FF2B5EF4-FFF2-40B4-BE49-F238E27FC236}">
                <a16:creationId xmlns:a16="http://schemas.microsoft.com/office/drawing/2014/main" id="{389109C6-27F5-16B1-3234-94AA2A83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" y="260648"/>
            <a:ext cx="9001125" cy="556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De poco servirán nuestros esfuerzos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si en la calle no hacemos que se noten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las palabras que lanzamos a los vientos,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que Cristo sigue vivo en cada hombre.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  <a:endParaRPr lang="es-ES" altLang="es-ES" sz="16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Ya no valdrán ni peros ni disculpas,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que Cristo no es alguien con quien se juega;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si nuestro mundo no cambia solamente será culpa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de quien diciendo “sí”, luego reniega.</a:t>
            </a:r>
          </a:p>
          <a:p>
            <a:pPr algn="just" eaLnBrk="1" hangingPunct="1">
              <a:lnSpc>
                <a:spcPct val="150000"/>
              </a:lnSpc>
            </a:pPr>
            <a:endParaRPr lang="es-ES" alt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E3E0E6E7-674D-5B72-FD51-BB5F1F9D0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78" y="6342856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2" name="Picture 2" descr="Ver las imágenes de origen">
            <a:extLst>
              <a:ext uri="{FF2B5EF4-FFF2-40B4-BE49-F238E27FC236}">
                <a16:creationId xmlns:a16="http://schemas.microsoft.com/office/drawing/2014/main" id="{72BD7870-730C-1FBA-8E1F-6FE4A3353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64704"/>
            <a:ext cx="2732351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0541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>
            <a:extLst>
              <a:ext uri="{FF2B5EF4-FFF2-40B4-BE49-F238E27FC236}">
                <a16:creationId xmlns:a16="http://schemas.microsoft.com/office/drawing/2014/main" id="{389109C6-27F5-16B1-3234-94AA2A83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43" y="692696"/>
            <a:ext cx="9001125" cy="334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A ti que estás sentado en tu sillón,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quisiera que no olvides este rato.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Dios ha pasado por este rincón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y quiere que a Él vayamos de la mano.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endParaRPr lang="es-ES" alt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7862F377-54EA-2EBC-44C2-5319F1F46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78" y="6342856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2" name="Picture 2" descr="MATERIALES DE RELIGIÓN CATÓLICA: &quot;Jesús es Señor&quot; .Música de IXCIS. Dibujos  de Fano.">
            <a:extLst>
              <a:ext uri="{FF2B5EF4-FFF2-40B4-BE49-F238E27FC236}">
                <a16:creationId xmlns:a16="http://schemas.microsoft.com/office/drawing/2014/main" id="{F09D4CA5-A2E2-4932-9BE9-A7CF75FCD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79884"/>
            <a:ext cx="4720490" cy="455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745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ea typeface="+mn-ea"/>
                <a:cs typeface="+mn-cs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BCE112DA-745B-45BA-8739-9E44E7A88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681" y="859127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4FFC08F9-3984-8D18-7F25-0830C59B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522288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44624"/>
            <a:ext cx="7993063" cy="796925"/>
          </a:xfrm>
        </p:spPr>
        <p:txBody>
          <a:bodyPr/>
          <a:lstStyle/>
          <a:p>
            <a:pPr algn="r"/>
            <a:r>
              <a:rPr lang="es-ES_tradnl" altLang="es-ES" sz="3600" b="1" u="sng" dirty="0">
                <a:solidFill>
                  <a:srgbClr val="339933"/>
                </a:solidFill>
                <a:latin typeface="Comic Sans MS" panose="030F0702030302020204" pitchFamily="66" charset="0"/>
                <a:ea typeface="+mn-ea"/>
                <a:cs typeface="+mn-cs"/>
              </a:rPr>
              <a:t>CORAZÓN DE MARÍA</a:t>
            </a:r>
            <a:endParaRPr lang="es-ES" altLang="es-ES" sz="3600" b="1" u="sng" dirty="0">
              <a:solidFill>
                <a:srgbClr val="339933"/>
              </a:solidFill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764704"/>
            <a:ext cx="8389938" cy="501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Virgen del silencio, preferida del Señor,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madre y consuelo en el dolor,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 ti siempre acudimos cuando todo nos va mal.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María danos fuerza en el andar.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Tu inmensa hermosura coronada de humildad,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nos muestra la senda por la que hemos de avanzar.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Somos hijos tuyos, haznos dóciles a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Aparta de nosotros aquello que nos impide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ser fieles al Señor.</a:t>
            </a: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1/4</a:t>
            </a:r>
          </a:p>
        </p:txBody>
      </p:sp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ADA1A80-C0B8-CD2A-14AE-134CC1AFC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731" y="5019496"/>
            <a:ext cx="1856516" cy="17008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5632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000" dirty="0">
              <a:solidFill>
                <a:srgbClr val="000000"/>
              </a:solidFill>
              <a:latin typeface="Comic Sans MS" panose="030F0702030302020204" pitchFamily="66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466" y="436510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999" y="213234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2F616F91-F5E6-0B77-C33B-EDC1398AD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493" y="493737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22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4005064"/>
            <a:ext cx="2961104" cy="277872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01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Virgen disponible a la voluntad de Dios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tu presencia inunda de amor nuestro corazón.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Quiero agradecerte en tu espera silenciosa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de momentos en que me olvidé de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mientras la vida sigue su ritmo normal.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Tú te haces presente en nuestro mundo real.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Creen que eres quimera, sueño e imaginación,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pero Tú, María, no haces caso y nos esperas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siempre esperas con amor.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3819"/>
            <a:ext cx="1939121" cy="177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36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422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Comic Sans MS" panose="030F0702030302020204" pitchFamily="66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Comic Sans MS" panose="030F0702030302020204" pitchFamily="66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9404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3933056"/>
            <a:ext cx="2961104" cy="277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25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622" y="1628800"/>
            <a:ext cx="3665572" cy="3000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96" y="20682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927419" y="5549780"/>
            <a:ext cx="627504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1730996" y="3256198"/>
            <a:ext cx="708797" cy="65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2876323" y="2922127"/>
            <a:ext cx="898634" cy="82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1DCAA38-FA8C-B0FD-B784-A4FE8F8832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740352" y="5587072"/>
            <a:ext cx="1296144" cy="122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788ACA8-2D37-D357-8D93-E7B92BDBD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8290" y="1122418"/>
            <a:ext cx="3384376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Día de Hispanoamérica</a:t>
            </a:r>
          </a:p>
        </p:txBody>
      </p:sp>
      <p:pic>
        <p:nvPicPr>
          <p:cNvPr id="9" name="Picture 2" descr="El cartel del Día de Hispanoamérica muestra a un sacerdote predicando en una iglesia">
            <a:extLst>
              <a:ext uri="{FF2B5EF4-FFF2-40B4-BE49-F238E27FC236}">
                <a16:creationId xmlns:a16="http://schemas.microsoft.com/office/drawing/2014/main" id="{30BD9367-205A-8F6A-EFB9-9A5F0C5AC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314" y="2284856"/>
            <a:ext cx="3241938" cy="242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uadroTexto 2">
            <a:extLst>
              <a:ext uri="{FF2B5EF4-FFF2-40B4-BE49-F238E27FC236}">
                <a16:creationId xmlns:a16="http://schemas.microsoft.com/office/drawing/2014/main" id="{B75D3A45-434D-2A3B-2445-C840733CA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8" y="263550"/>
            <a:ext cx="909662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3200" b="1" dirty="0">
                <a:solidFill>
                  <a:srgbClr val="339933"/>
                </a:solidFill>
                <a:latin typeface="Comic Sans MS" panose="030F0702030302020204" pitchFamily="66" charset="0"/>
              </a:rPr>
              <a:t>VIII DOMINGO DEL TIEMPO ORDINARIO</a:t>
            </a:r>
          </a:p>
          <a:p>
            <a:pPr algn="ctr"/>
            <a:endParaRPr lang="es-ES" altLang="es-ES" sz="3200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9D2FC2-3A25-FC0B-E8D8-8215C742E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0528" y="5632956"/>
            <a:ext cx="7932688" cy="961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ts val="66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latin typeface="Comic Sans MS" pitchFamily="66" charset="0"/>
              </a:rPr>
              <a:t>DÍA DE HISPANOAMÉRICA. 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4800" b="1" dirty="0">
              <a:latin typeface="Comic Sans MS" pitchFamily="66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5E844E57-E79C-8928-1073-6AA360F8D5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588224" y="3230689"/>
            <a:ext cx="2356188" cy="222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l cartel del Día de Hispanoamérica muestra a un sacerdote predicando en una iglesia">
            <a:extLst>
              <a:ext uri="{FF2B5EF4-FFF2-40B4-BE49-F238E27FC236}">
                <a16:creationId xmlns:a16="http://schemas.microsoft.com/office/drawing/2014/main" id="{5F1BDFF1-F7A2-3752-3DBD-3F1E1B294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33" y="893981"/>
            <a:ext cx="6093701" cy="456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dirty="0">
                <a:latin typeface="Comic Sans MS" panose="030F0702030302020204" pitchFamily="66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s-ES" altLang="es-ES" sz="2200" b="1" dirty="0">
                <a:latin typeface="Comic Sans MS" panose="030F0702030302020204" pitchFamily="66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es-ES_tradnl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400" b="1" u="sng" dirty="0">
                <a:solidFill>
                  <a:srgbClr val="00B050"/>
                </a:solidFill>
                <a:latin typeface="Comic Sans MS" panose="030F0702030302020204" pitchFamily="66" charset="0"/>
              </a:rPr>
              <a:t>GLORIA</a:t>
            </a:r>
            <a:endParaRPr lang="es-ES" altLang="es-ES" sz="4400" b="1" u="sng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36B7389-774E-8828-6D7F-8657F9AE2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450" y="115888"/>
            <a:ext cx="8229600" cy="871537"/>
          </a:xfrm>
        </p:spPr>
        <p:txBody>
          <a:bodyPr/>
          <a:lstStyle/>
          <a:p>
            <a:pPr algn="r" eaLnBrk="1" hangingPunct="1"/>
            <a:r>
              <a:rPr lang="es-ES_tradnl" altLang="es-ES" sz="4000" b="1" u="sng" dirty="0">
                <a:solidFill>
                  <a:srgbClr val="339933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4000" b="1" u="sng" dirty="0">
              <a:solidFill>
                <a:srgbClr val="339933"/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419848D2-D38F-CDDE-0253-BEDFF8F3D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152" y="3673335"/>
            <a:ext cx="2952328" cy="2478175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F8DB19-C226-D917-801A-892BDC3BEF6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567737" cy="5026766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PRIMERA LECTURA</a:t>
            </a:r>
            <a:r>
              <a:rPr lang="es-ES_tradnl" sz="2800" b="1" dirty="0">
                <a:latin typeface="Comic Sans MS" pitchFamily="66" charset="0"/>
              </a:rPr>
              <a:t>: </a:t>
            </a: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Libro del Eclesiástico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1800" b="1" u="sng" dirty="0"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Es bueno darte gracias, Señor.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000" b="1" dirty="0">
              <a:solidFill>
                <a:srgbClr val="339933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800" b="1" u="sng" dirty="0">
                <a:latin typeface="Comic Sans MS" pitchFamily="66" charset="0"/>
              </a:rPr>
              <a:t>SEGUNDA LECTURA:</a:t>
            </a:r>
            <a:r>
              <a:rPr lang="es-ES_tradnl" sz="2800" b="1" dirty="0">
                <a:latin typeface="Comic Sans MS" pitchFamily="66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Primera 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solidFill>
                  <a:srgbClr val="339933"/>
                </a:solidFill>
                <a:latin typeface="Comic Sans MS" pitchFamily="66" charset="0"/>
              </a:rPr>
              <a:t>san Pablo a los Corintios</a:t>
            </a:r>
            <a:r>
              <a:rPr lang="es-ES_tradnl" sz="2800" b="1" dirty="0">
                <a:solidFill>
                  <a:srgbClr val="339933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29D8FFD-1E97-FBC9-84E9-52D470C5D0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162676" y="5281089"/>
            <a:ext cx="1529004" cy="14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 descr="Diagrama&#10;&#10;Descripción generada automáticamente">
            <a:extLst>
              <a:ext uri="{FF2B5EF4-FFF2-40B4-BE49-F238E27FC236}">
                <a16:creationId xmlns:a16="http://schemas.microsoft.com/office/drawing/2014/main" id="{5C03D553-0ADC-2ED9-A2EC-67F8B22A3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A0BDC3FA-E842-3372-9859-C012C9FF43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052736"/>
            <a:ext cx="8748712" cy="3886200"/>
          </a:xfr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Junto a Ti, Jesús, rezaré,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 palabra quiero vivir.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Tú me haces sencillo, Señor,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 tus manos me dejaré.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endParaRPr kumimoji="0" lang="es-ES" alt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Aleluya, aleluya,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2278F">
                  <a:lumMod val="75000"/>
                </a:srgbClr>
              </a:buClr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aleluya, a-le-</a:t>
            </a:r>
            <a:r>
              <a:rPr kumimoji="0" lang="es-ES" altLang="es-E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lu</a:t>
            </a:r>
            <a:r>
              <a:rPr kumimoji="0" lang="es-ES" altLang="es-E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-ya  (bis)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3600" b="1" dirty="0">
              <a:latin typeface="Comic Sans MS" panose="030F0702030302020204" pitchFamily="66" charset="0"/>
            </a:endParaRPr>
          </a:p>
        </p:txBody>
      </p:sp>
      <p:pic>
        <p:nvPicPr>
          <p:cNvPr id="5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66222C7-206B-C50C-E542-C8E99CEB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541" y="5445274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4">
            <a:extLst>
              <a:ext uri="{FF2B5EF4-FFF2-40B4-BE49-F238E27FC236}">
                <a16:creationId xmlns:a16="http://schemas.microsoft.com/office/drawing/2014/main" id="{723FD601-7F1C-F810-82BF-E533631EE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116632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rgbClr val="00B050"/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JUNTO A TI, JESÚS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uadroTexto 2">
            <a:extLst>
              <a:ext uri="{FF2B5EF4-FFF2-40B4-BE49-F238E27FC236}">
                <a16:creationId xmlns:a16="http://schemas.microsoft.com/office/drawing/2014/main" id="{156EBEF6-2D52-09D7-1AEA-17C5EC5B1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89080"/>
            <a:ext cx="299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b="1" dirty="0">
                <a:solidFill>
                  <a:srgbClr val="339933"/>
                </a:solidFill>
                <a:latin typeface="Comic Sans MS" panose="030F0702030302020204" pitchFamily="66" charset="0"/>
              </a:rPr>
              <a:t>san Lucas 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D4D7B3-74F0-FD67-353F-59D59EBBE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64120"/>
            <a:ext cx="5130801" cy="195676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600" b="1" dirty="0">
                <a:latin typeface="Comic Sans MS" pitchFamily="66" charset="0"/>
              </a:rPr>
              <a:t>De lo que rebosa el corazón habla la boca.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86C0150-A87F-FDFA-2166-CD400D8E2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788" y="3202666"/>
            <a:ext cx="3384376" cy="1190203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800" b="1" dirty="0">
                <a:latin typeface="Comic Sans MS" pitchFamily="66" charset="0"/>
              </a:rPr>
              <a:t>Día de Hispanoamérica</a:t>
            </a:r>
          </a:p>
        </p:txBody>
      </p:sp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E22BB8D-0875-BDFF-6A83-B8EB4A77B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875669" y="189080"/>
            <a:ext cx="1978368" cy="18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l cartel del Día de Hispanoamérica muestra a un sacerdote predicando en una iglesia">
            <a:extLst>
              <a:ext uri="{FF2B5EF4-FFF2-40B4-BE49-F238E27FC236}">
                <a16:creationId xmlns:a16="http://schemas.microsoft.com/office/drawing/2014/main" id="{F9D951FB-594A-1D20-658F-E94F36C62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812" y="4365104"/>
            <a:ext cx="3241938" cy="242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C9947A5-7AFB-DEA2-5B1C-DC0EED18D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66698"/>
            <a:ext cx="4473263" cy="640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u="sng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12805</TotalTime>
  <Words>1603</Words>
  <Application>Microsoft Office PowerPoint</Application>
  <PresentationFormat>Presentación en pantalla (4:3)</PresentationFormat>
  <Paragraphs>246</Paragraphs>
  <Slides>33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6" baseType="lpstr">
      <vt:lpstr>Arial</vt:lpstr>
      <vt:lpstr>Baskerville Old Face</vt:lpstr>
      <vt:lpstr>Calibri</vt:lpstr>
      <vt:lpstr>Calibri Light</vt:lpstr>
      <vt:lpstr>Century Gothic</vt:lpstr>
      <vt:lpstr>Comic Sans MS</vt:lpstr>
      <vt:lpstr>Open Sans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CORAZÓN DE MARÍA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Fernando Cuartero (Gasindur)</cp:lastModifiedBy>
  <cp:revision>1047</cp:revision>
  <dcterms:created xsi:type="dcterms:W3CDTF">2008-10-09T14:11:57Z</dcterms:created>
  <dcterms:modified xsi:type="dcterms:W3CDTF">2025-02-28T07:34:55Z</dcterms:modified>
</cp:coreProperties>
</file>