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1301" r:id="rId2"/>
    <p:sldId id="1278" r:id="rId3"/>
    <p:sldId id="1298" r:id="rId4"/>
    <p:sldId id="1386" r:id="rId5"/>
    <p:sldId id="890" r:id="rId6"/>
    <p:sldId id="260" r:id="rId7"/>
    <p:sldId id="1299" r:id="rId8"/>
    <p:sldId id="1020" r:id="rId9"/>
    <p:sldId id="415" r:id="rId10"/>
    <p:sldId id="339" r:id="rId11"/>
    <p:sldId id="1409" r:id="rId12"/>
    <p:sldId id="1023" r:id="rId13"/>
    <p:sldId id="764" r:id="rId14"/>
    <p:sldId id="1383" r:id="rId15"/>
    <p:sldId id="1336" r:id="rId16"/>
    <p:sldId id="1277" r:id="rId17"/>
    <p:sldId id="347" r:id="rId18"/>
    <p:sldId id="1028" r:id="rId19"/>
    <p:sldId id="348" r:id="rId20"/>
    <p:sldId id="349" r:id="rId21"/>
    <p:sldId id="1374" r:id="rId22"/>
    <p:sldId id="1376" r:id="rId23"/>
    <p:sldId id="766" r:id="rId24"/>
    <p:sldId id="1412" r:id="rId25"/>
    <p:sldId id="886" r:id="rId26"/>
    <p:sldId id="887" r:id="rId27"/>
    <p:sldId id="1292" r:id="rId28"/>
    <p:sldId id="1293" r:id="rId29"/>
    <p:sldId id="1410" r:id="rId30"/>
    <p:sldId id="1413" r:id="rId31"/>
    <p:sldId id="1385" r:id="rId32"/>
    <p:sldId id="1032" r:id="rId33"/>
    <p:sldId id="1290" r:id="rId34"/>
    <p:sldId id="1291" r:id="rId35"/>
    <p:sldId id="699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07/03/2025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8EC8-38A4-52CB-C12C-97439F642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2944EE1C-1359-24C3-04FB-6FB795F1D1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365F45B8-EF62-11EF-61C7-72D4C09610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78937111-0393-E5D0-DD02-806A1CC4CF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46361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680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3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3814915" cy="26872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-4645025" y="404813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5DB6B341-476C-4847-61D4-6A76E2439CFE}"/>
              </a:ext>
            </a:extLst>
          </p:cNvPr>
          <p:cNvSpPr txBox="1">
            <a:spLocks/>
          </p:cNvSpPr>
          <p:nvPr/>
        </p:nvSpPr>
        <p:spPr bwMode="auto">
          <a:xfrm>
            <a:off x="9252520" y="5360965"/>
            <a:ext cx="551063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6605AE-3084-97BD-6F29-2996B7FE0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445162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0.00162 L 0.52049 0.0092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03 0.00116 L -0.81319 -0.0238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11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4365625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18" y="215900"/>
            <a:ext cx="50754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77482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mí.(bis)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77B6486-FA6B-3AF6-BC78-43CA1A98E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A444D-7F19-8552-8EEC-0FF087DF30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rgbClr val="9900FF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61DA1BF-12BB-271C-3F5A-C2FFDECBB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03575" y="3890954"/>
            <a:ext cx="3168625" cy="285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42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Santo, santo, santo, santo es el Señor,</a:t>
            </a:r>
          </a:p>
          <a:p>
            <a:pPr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Dios de todo el Universo, Dios de la Creación.</a:t>
            </a:r>
          </a:p>
          <a:p>
            <a:pPr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Cielo y tierra te reflejan, tu presencia manifiestan.</a:t>
            </a:r>
          </a:p>
          <a:p>
            <a:pPr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Bendito el que viene en nombre del Señor (bis).</a:t>
            </a: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60350"/>
            <a:ext cx="69124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SANTO </a:t>
            </a:r>
            <a:r>
              <a:rPr lang="es-ES_tradnl" altLang="es-ES" sz="24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(Dios de la Creación)</a:t>
            </a:r>
            <a:endParaRPr lang="es-ES" altLang="es-ES" sz="36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E27417-0E69-71F0-FBF8-BEE80AE4A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90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2987824" y="3429000"/>
            <a:ext cx="3540413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368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s-ES" altLang="es-ES" sz="2500" b="1" dirty="0">
                <a:latin typeface="Comic Sans MS" panose="030F0702030302020204" pitchFamily="66" charset="0"/>
              </a:rPr>
              <a:t>Santo, santo, santo, santo es el Señor,</a:t>
            </a:r>
          </a:p>
          <a:p>
            <a:pPr>
              <a:lnSpc>
                <a:spcPct val="200000"/>
              </a:lnSpc>
            </a:pPr>
            <a:r>
              <a:rPr lang="es-ES" altLang="es-ES" sz="2500" b="1" dirty="0">
                <a:latin typeface="Comic Sans MS" panose="030F0702030302020204" pitchFamily="66" charset="0"/>
              </a:rPr>
              <a:t>Dios de todo el Universo, Dios de la Creación.</a:t>
            </a:r>
          </a:p>
          <a:p>
            <a:pPr>
              <a:lnSpc>
                <a:spcPct val="200000"/>
              </a:lnSpc>
            </a:pPr>
            <a:r>
              <a:rPr lang="es-ES" altLang="es-ES" sz="2500" dirty="0">
                <a:latin typeface="Comic Sans MS" panose="030F0702030302020204" pitchFamily="66" charset="0"/>
              </a:rPr>
              <a:t>Proclama el mundo tu gloria, hosanna al hijo del hombre.</a:t>
            </a:r>
          </a:p>
          <a:p>
            <a:pPr>
              <a:lnSpc>
                <a:spcPct val="200000"/>
              </a:lnSpc>
            </a:pPr>
            <a:r>
              <a:rPr lang="es-ES" altLang="es-ES" sz="2500" dirty="0">
                <a:latin typeface="Comic Sans MS" panose="030F0702030302020204" pitchFamily="66" charset="0"/>
              </a:rPr>
              <a:t>Bendito el que viene en nombre del Señor (bis)</a:t>
            </a:r>
          </a:p>
          <a:p>
            <a:pPr>
              <a:lnSpc>
                <a:spcPct val="150000"/>
              </a:lnSpc>
            </a:pPr>
            <a:endParaRPr lang="es-ES" altLang="es-ES" sz="2500" dirty="0">
              <a:latin typeface="Comic Sans MS" panose="030F0702030302020204" pitchFamily="66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3C1560C-EC1D-68C4-ACC7-ED9FD22D9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96752"/>
            <a:ext cx="4608760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rgbClr val="9900FF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9C31527-883A-901F-AB95-3489E87CA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0CBFD8-760F-4E7E-A921-0087F7D7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3 CuadroTexto">
            <a:extLst>
              <a:ext uri="{FF2B5EF4-FFF2-40B4-BE49-F238E27FC236}">
                <a16:creationId xmlns:a16="http://schemas.microsoft.com/office/drawing/2014/main" id="{E2856A39-5DE0-4083-9F9E-C5E448FB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5844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01DBB55C-A44A-48EE-901E-EE7828C99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C652D5A-29AB-4BF4-B3C4-A5E9E637872E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35846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C31065A4-2917-469D-989B-741EC3A3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8B47E077-020F-4A72-A968-9D5CD340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8" descr="http://www.waece.org/sabemos/imagenescomidas/ima_pan.gif">
            <a:extLst>
              <a:ext uri="{FF2B5EF4-FFF2-40B4-BE49-F238E27FC236}">
                <a16:creationId xmlns:a16="http://schemas.microsoft.com/office/drawing/2014/main" id="{7A33D5F8-1DE9-4993-A5F3-24B12469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F:\descarga.jpg">
            <a:extLst>
              <a:ext uri="{FF2B5EF4-FFF2-40B4-BE49-F238E27FC236}">
                <a16:creationId xmlns:a16="http://schemas.microsoft.com/office/drawing/2014/main" id="{F8F91C27-6E73-4A03-AF60-8FC7CD524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4A80273F-1A56-8D3D-9403-55285675C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6A61F77-8862-2F8C-1E70-A127ACD0A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sz="32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CUARENTA DÍAS CAMINANDO</a:t>
            </a:r>
            <a:endParaRPr lang="es-ES" altLang="es-ES" sz="32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96752"/>
            <a:ext cx="8389937" cy="37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Cuarenta días caminando      </a:t>
            </a: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¡Cuaresma!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hacia la Pascua de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comunidad te anima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celebrar un nuevo cambio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 tu vida (bis)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871535A-2FC8-0B51-AF27-5844A1721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75" y="332656"/>
            <a:ext cx="8434791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Hoy he visto Señor, en el cielo,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suspendidas de un rayo de luz,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dos palomas que alzaron el vuelo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 sus alas en forma de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Haz que vuelvan de nuevo a la tierra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las palomas que huyeron, Señor,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la llama que enciende la guerra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 convierta en paz y en amor.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13" y="692696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6537694-B9CC-31AF-0AE2-B89229BAF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7F7D02B-E5B3-48C4-8E1C-163002179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59AA1-FFE5-EA87-6832-70E4ECD20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EBED5AEF-ACD5-C4DD-5FDC-33805A245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5007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Lucas 4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08D6231F-6B39-6338-531C-AF822A61F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888432" cy="29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El Espíritu lo fue llevando por el desierto, mientras era tentado.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ABD13192-27D1-1313-C63C-40237020A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EACB9B3D-2099-C657-04CE-C033A5869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566" y="110218"/>
            <a:ext cx="84531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 DOMINGO DE CUARESMA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79D94A5-579D-CFAB-24D7-7486382331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2920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0A992A-1D72-D2D6-902D-DEE98F14E4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014" y="1768434"/>
            <a:ext cx="3923434" cy="3716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8D16ED3F-D53B-06B7-90AD-49AFAC205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5733256"/>
            <a:ext cx="29658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D</a:t>
            </a:r>
            <a:r>
              <a:rPr lang="es-ES" altLang="es-ES" sz="32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eterminación</a:t>
            </a:r>
            <a:endParaRPr lang="es-ES" altLang="es-E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858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CuadroTexto">
            <a:extLst>
              <a:ext uri="{FF2B5EF4-FFF2-40B4-BE49-F238E27FC236}">
                <a16:creationId xmlns:a16="http://schemas.microsoft.com/office/drawing/2014/main" id="{C2543EC5-DAEB-4836-92C4-8D0DFD0C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NO ADORÉIS A NADIE </a:t>
            </a:r>
          </a:p>
        </p:txBody>
      </p:sp>
      <p:sp>
        <p:nvSpPr>
          <p:cNvPr id="39939" name="CuadroTexto 1">
            <a:extLst>
              <a:ext uri="{FF2B5EF4-FFF2-40B4-BE49-F238E27FC236}">
                <a16:creationId xmlns:a16="http://schemas.microsoft.com/office/drawing/2014/main" id="{9B0149EB-4301-4E11-8187-3E7A9E76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8B3625-B9FC-4922-BBB6-3E043251BF0E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8797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No adoréis a nadie, a nadie más que a Él. (bis)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No adoréis a nadie, a nadie más;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no adoréis a nadie, a nadie más,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no adoréis a nadie, a nadie más que a Él.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941" name="Imagen 3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F2835524-8150-48B9-A040-2BE92F3A4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25" y="3716338"/>
            <a:ext cx="242887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8C91BA1-1CBD-6C5E-A68D-8B10FC46A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uadroTexto 5">
            <a:extLst>
              <a:ext uri="{FF2B5EF4-FFF2-40B4-BE49-F238E27FC236}">
                <a16:creationId xmlns:a16="http://schemas.microsoft.com/office/drawing/2014/main" id="{CF9D6E32-AF6C-4469-B0DC-C91549E2A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92150"/>
            <a:ext cx="82073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escuchéis a nadie, a nadie más que a Él.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escuchéis a nadie, a nadie más;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escuchéis a nadie, a nadie más,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escuchéis a nadie, a nadie más que a Él.</a:t>
            </a:r>
          </a:p>
        </p:txBody>
      </p:sp>
      <p:sp>
        <p:nvSpPr>
          <p:cNvPr id="40963" name="CuadroTexto 1">
            <a:extLst>
              <a:ext uri="{FF2B5EF4-FFF2-40B4-BE49-F238E27FC236}">
                <a16:creationId xmlns:a16="http://schemas.microsoft.com/office/drawing/2014/main" id="{848FBC52-174D-4F72-B1C9-5CD01DFB7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0964" name="Imagen 7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13264DF0-AF8B-4655-BFAA-34603F627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463925"/>
            <a:ext cx="262572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3D6CEDC-1FD5-4A6B-0708-91859C756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4 Rectángulo">
            <a:extLst>
              <a:ext uri="{FF2B5EF4-FFF2-40B4-BE49-F238E27FC236}">
                <a16:creationId xmlns:a16="http://schemas.microsoft.com/office/drawing/2014/main" id="{91A30821-8DC2-4B64-81FB-398F28A01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92150"/>
            <a:ext cx="8208962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pongáis los ojos en nadie más que en Él. (bis)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pongáis los ojos en nadie más,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pongáis los ojos en nadie más,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pongáis los ojos en nadie más que en Él.</a:t>
            </a:r>
          </a:p>
        </p:txBody>
      </p:sp>
      <p:sp>
        <p:nvSpPr>
          <p:cNvPr id="41987" name="CuadroTexto 1">
            <a:extLst>
              <a:ext uri="{FF2B5EF4-FFF2-40B4-BE49-F238E27FC236}">
                <a16:creationId xmlns:a16="http://schemas.microsoft.com/office/drawing/2014/main" id="{E275A411-5881-42B9-AD22-352B4EFA9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41988" name="Imagen 4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510BB26B-90B5-4378-9536-10F73E2F3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463925"/>
            <a:ext cx="262572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6938F2C-6ED7-60D0-EBFB-C688960D4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Rectángulo">
            <a:extLst>
              <a:ext uri="{FF2B5EF4-FFF2-40B4-BE49-F238E27FC236}">
                <a16:creationId xmlns:a16="http://schemas.microsoft.com/office/drawing/2014/main" id="{E628CDDE-CE14-4A4E-A4F3-5C096483A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81038"/>
            <a:ext cx="8208962" cy="325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Porque sólo Él nos puede sostener. (bis)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adoréis a nadie, a nadie más;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escuchéis a nadie, a nadie más;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pongáis los ojos en nadie más que en Él.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3011" name="CuadroTexto 1">
            <a:extLst>
              <a:ext uri="{FF2B5EF4-FFF2-40B4-BE49-F238E27FC236}">
                <a16:creationId xmlns:a16="http://schemas.microsoft.com/office/drawing/2014/main" id="{58E6F6B5-46DD-42F7-8B71-CE0C49A50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43012" name="Imagen 4" descr="Dibujo animado de un personaje animado&#10;&#10;Descripción generada automáticamente con confianza baja">
            <a:extLst>
              <a:ext uri="{FF2B5EF4-FFF2-40B4-BE49-F238E27FC236}">
                <a16:creationId xmlns:a16="http://schemas.microsoft.com/office/drawing/2014/main" id="{AFDACA8B-522F-427B-B3B4-B6DE30B68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463925"/>
            <a:ext cx="262572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F9AA8F4-9AAC-496D-BB93-E13C1C9A4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saber </a:t>
            </a:r>
            <a:r>
              <a:rPr lang="es-ES" sz="280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pedir perdón. </a:t>
            </a: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134" y="188640"/>
            <a:ext cx="74174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2B5287-F979-240D-632E-C55E2E394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93958" y="554279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Mapa&#10;&#10;El contenido generado por IA puede ser incorrecto.">
            <a:extLst>
              <a:ext uri="{FF2B5EF4-FFF2-40B4-BE49-F238E27FC236}">
                <a16:creationId xmlns:a16="http://schemas.microsoft.com/office/drawing/2014/main" id="{3AD08971-EA5B-B79E-9561-FC1BFAD85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34" y="1036898"/>
            <a:ext cx="7032951" cy="55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9E37A-BDE0-4959-6A61-EA40AB626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DBAD8240-14E5-FAE6-17EB-93571FED1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65FECB48-0D1D-8349-E7DF-0B51A227E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0EA1E30E-F303-712A-FB04-D0FDEC267D8A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401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67" y="1323926"/>
            <a:ext cx="7205338" cy="47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661248"/>
            <a:ext cx="3673475" cy="584200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114301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MI DIOS HERMANO</a:t>
            </a:r>
            <a:endParaRPr lang="es-ES" altLang="es-ES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5061" name="Imagen 4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BCCBC9DD-6ECB-4815-8CEE-A73B9766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5290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456A5BE8-2092-4A28-9B86-708D0BB83B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248D76-525C-796B-B99E-F216B8E1D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80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6084" name="Imagen 6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04B8415A-CDE3-4EDC-822A-EB0F4A5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4575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8717036F-0FEC-4CB3-A179-5C9F25544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F3CBC31-F9F9-7FD6-81AC-D90C614C0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8800"/>
            <a:ext cx="77771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hermano,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7108" name="Imagen 3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D31DD4F8-FBF7-49A5-8643-ACA048C5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7025"/>
            <a:ext cx="31321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orazon-imagen-animada-0861">
            <a:extLst>
              <a:ext uri="{FF2B5EF4-FFF2-40B4-BE49-F238E27FC236}">
                <a16:creationId xmlns:a16="http://schemas.microsoft.com/office/drawing/2014/main" id="{8A91954C-1DA7-45A9-9E6A-5AD3E975E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9" y="357187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3642F61-CD5D-BDCF-9300-413937974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>
                <a:solidFill>
                  <a:srgbClr val="9900FF"/>
                </a:solidFill>
                <a:latin typeface="Comic Sans MS" panose="030F0702030302020204" pitchFamily="66" charset="0"/>
              </a:rPr>
              <a:t>¡FELIZ DÍA DEL SEÑOR!</a:t>
            </a:r>
            <a:endParaRPr lang="es-ES" altLang="es-ES" sz="4400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3FB3E97-F213-5957-6D77-C66AE704B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52030" y="3429000"/>
            <a:ext cx="1874226" cy="1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7237C-051C-F680-0435-60D5FB302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2CD362B-8BB0-6E0B-13EE-C1E75D262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80728"/>
            <a:ext cx="7131199" cy="5143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531" name="CuadroTexto 3">
            <a:extLst>
              <a:ext uri="{FF2B5EF4-FFF2-40B4-BE49-F238E27FC236}">
                <a16:creationId xmlns:a16="http://schemas.microsoft.com/office/drawing/2014/main" id="{CCE680E5-B5BE-6011-5E90-404E8386E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88454"/>
            <a:ext cx="74174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 DOMINGO DE CUARESMA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06A720B-6A5F-9A6C-3CB6-7628B1945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53887" y="547891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14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296988"/>
            <a:ext cx="8229600" cy="48688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ESCUCHA TÚ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89058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EEEA9E0-7990-7B06-FF0B-BCB107993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5" y="4994540"/>
            <a:ext cx="1866464" cy="17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88912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</a:t>
            </a:r>
            <a:r>
              <a:rPr lang="es-ES_tradnl" sz="2800" b="1" dirty="0">
                <a:solidFill>
                  <a:srgbClr val="9900FF"/>
                </a:solidFill>
                <a:latin typeface="Comic Sans MS" pitchFamily="66" charset="0"/>
              </a:rPr>
              <a:t>Libro del Deuteronomio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SALMO: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Quédate conmigo, Señor, en la tribulación.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Carta del apóstol san Pablo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a los Romanos</a:t>
            </a:r>
            <a:endParaRPr lang="es-ES_tradnl" sz="2800" b="1" dirty="0">
              <a:solidFill>
                <a:srgbClr val="9900FF"/>
              </a:solidFill>
              <a:latin typeface="Comic Sans MS" pitchFamily="66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5007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Lucas 4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888432" cy="29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El Espíritu lo fue llevando por el desierto, mientras era tentado.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566" y="110218"/>
            <a:ext cx="84531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 DOMINGO DE CUARESMA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B034D1-4462-EEA2-12AD-568BEA8C7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2920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9B63E07-9A71-10E1-B93D-0C40299134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014" y="1768434"/>
            <a:ext cx="3923434" cy="3716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E19307ED-9C98-BD04-A581-AA8F13CCC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078" y="5842106"/>
            <a:ext cx="29658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D</a:t>
            </a:r>
            <a:r>
              <a:rPr lang="es-ES" altLang="es-ES" sz="32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eterminación</a:t>
            </a:r>
            <a:endParaRPr lang="es-ES" altLang="es-ES" sz="3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ioleta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8928</TotalTime>
  <Words>1664</Words>
  <Application>Microsoft Office PowerPoint</Application>
  <PresentationFormat>Presentación en pantalla (4:3)</PresentationFormat>
  <Paragraphs>241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CUARENTA DÍAS CAMINANDO</vt:lpstr>
      <vt:lpstr>Presentación de PowerPoint</vt:lpstr>
      <vt:lpstr>Presentación de PowerPoint</vt:lpstr>
      <vt:lpstr>ESCUCHA TÚ LA PALABRA</vt:lpstr>
      <vt:lpstr>LITURGIA DE LA PALABRA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819</cp:revision>
  <dcterms:created xsi:type="dcterms:W3CDTF">2008-10-09T14:11:57Z</dcterms:created>
  <dcterms:modified xsi:type="dcterms:W3CDTF">2025-03-07T16:47:35Z</dcterms:modified>
</cp:coreProperties>
</file>