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8"/>
  </p:notesMasterIdLst>
  <p:sldIdLst>
    <p:sldId id="363" r:id="rId2"/>
    <p:sldId id="1301" r:id="rId3"/>
    <p:sldId id="1278" r:id="rId4"/>
    <p:sldId id="1298" r:id="rId5"/>
    <p:sldId id="890" r:id="rId6"/>
    <p:sldId id="260" r:id="rId7"/>
    <p:sldId id="1299" r:id="rId8"/>
    <p:sldId id="1415" r:id="rId9"/>
    <p:sldId id="1020" r:id="rId10"/>
    <p:sldId id="415" r:id="rId11"/>
    <p:sldId id="339" r:id="rId12"/>
    <p:sldId id="1409" r:id="rId13"/>
    <p:sldId id="1023" r:id="rId14"/>
    <p:sldId id="764" r:id="rId15"/>
    <p:sldId id="1041" r:id="rId16"/>
    <p:sldId id="1277" r:id="rId17"/>
    <p:sldId id="347" r:id="rId18"/>
    <p:sldId id="1028" r:id="rId19"/>
    <p:sldId id="348" r:id="rId20"/>
    <p:sldId id="349" r:id="rId21"/>
    <p:sldId id="1374" r:id="rId22"/>
    <p:sldId id="1376" r:id="rId23"/>
    <p:sldId id="766" r:id="rId24"/>
    <p:sldId id="1416" r:id="rId25"/>
    <p:sldId id="1302" r:id="rId26"/>
    <p:sldId id="1303" r:id="rId27"/>
    <p:sldId id="1304" r:id="rId28"/>
    <p:sldId id="1417" r:id="rId29"/>
    <p:sldId id="1410" r:id="rId30"/>
    <p:sldId id="1385" r:id="rId31"/>
    <p:sldId id="1420" r:id="rId32"/>
    <p:sldId id="1032" r:id="rId33"/>
    <p:sldId id="1290" r:id="rId34"/>
    <p:sldId id="1418" r:id="rId35"/>
    <p:sldId id="1419" r:id="rId36"/>
    <p:sldId id="699" r:id="rId3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9900FF"/>
    <a:srgbClr val="6600CC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79" d="100"/>
          <a:sy n="79" d="100"/>
        </p:scale>
        <p:origin x="1181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21/03/2025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3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08978-5115-4423-A784-6B3E954C65F9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51438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8E76B-7D8E-22D9-EEE3-5A59517E2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ED50F75B-E686-3240-E31F-77C62A23BA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EA48695E-BC22-C5AA-E0B4-9329CB92B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537465CD-A0BC-1CE9-FCC7-D87C3930E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733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36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680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8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0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2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0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eg"/><Relationship Id="rId4" Type="http://schemas.openxmlformats.org/officeDocument/2006/relationships/image" Target="../media/image4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19 CuadroTexto"/>
          <p:cNvSpPr txBox="1">
            <a:spLocks noChangeArrowheads="1"/>
          </p:cNvSpPr>
          <p:nvPr/>
        </p:nvSpPr>
        <p:spPr bwMode="auto">
          <a:xfrm>
            <a:off x="4067944" y="6144505"/>
            <a:ext cx="6480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</a:t>
            </a: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va-cristoredentor@archivalladolid.org</a:t>
            </a:r>
            <a:endParaRPr lang="es-ES" altLang="es-ES" sz="18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48134" name="16 CuadroTexto"/>
          <p:cNvSpPr txBox="1">
            <a:spLocks noChangeArrowheads="1"/>
          </p:cNvSpPr>
          <p:nvPr/>
        </p:nvSpPr>
        <p:spPr bwMode="auto">
          <a:xfrm>
            <a:off x="317135" y="6349745"/>
            <a:ext cx="3455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</a:t>
            </a:r>
            <a:r>
              <a:rPr lang="es-ES_tradnl" altLang="es-ES" sz="18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www.cristoredentor.info</a:t>
            </a:r>
            <a:endParaRPr lang="es-ES" altLang="es-ES" sz="18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3871396" y="6440471"/>
            <a:ext cx="5743588" cy="369332"/>
            <a:chOff x="-83044" y="7001170"/>
            <a:chExt cx="5743588" cy="369332"/>
          </a:xfrm>
        </p:grpSpPr>
        <p:sp>
          <p:nvSpPr>
            <p:cNvPr id="27" name="16 CuadroTexto"/>
            <p:cNvSpPr txBox="1">
              <a:spLocks noChangeArrowheads="1"/>
            </p:cNvSpPr>
            <p:nvPr/>
          </p:nvSpPr>
          <p:spPr bwMode="auto">
            <a:xfrm>
              <a:off x="-83044" y="7001170"/>
              <a:ext cx="57435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1400" dirty="0">
                  <a:solidFill>
                    <a:srgbClr val="FFCC00"/>
                  </a:solidFill>
                  <a:latin typeface="Comic Sans MS" panose="030F0702030302020204" pitchFamily="66" charset="0"/>
                </a:rPr>
                <a:t>          </a:t>
              </a:r>
              <a:r>
                <a:rPr lang="es-ES_tradnl" altLang="es-ES" sz="1800" b="1" dirty="0">
                  <a:solidFill>
                    <a:srgbClr val="FFFF00"/>
                  </a:solidFill>
                  <a:latin typeface="Comic Sans MS" panose="030F0702030302020204" pitchFamily="66" charset="0"/>
                </a:rPr>
                <a:t>www.instagram.com/cristoredentorva </a:t>
              </a:r>
              <a:endParaRPr lang="es-ES" altLang="es-ES" sz="1800" b="1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14" y="7086043"/>
              <a:ext cx="244230" cy="244230"/>
            </a:xfrm>
            <a:prstGeom prst="rect">
              <a:avLst/>
            </a:prstGeom>
          </p:spPr>
        </p:pic>
      </p:grp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467544" y="76085"/>
            <a:ext cx="1301378" cy="1657682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5"/>
          <a:srcRect l="1849" r="3846"/>
          <a:stretch/>
        </p:blipFill>
        <p:spPr>
          <a:xfrm>
            <a:off x="6749249" y="349209"/>
            <a:ext cx="2143231" cy="1116333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1115616" y="1939553"/>
            <a:ext cx="7115919" cy="1309875"/>
          </a:xfrm>
          <a:prstGeom prst="rect">
            <a:avLst/>
          </a:prstGeom>
          <a:solidFill>
            <a:schemeClr val="bg1"/>
          </a:solidFill>
          <a:ln w="9525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/>
          <a:lstStyle/>
          <a:p>
            <a:pPr>
              <a:defRPr/>
            </a:pPr>
            <a:r>
              <a:rPr lang="es-ES_tradnl" sz="1600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     </a:t>
            </a:r>
            <a:r>
              <a:rPr lang="es-ES" sz="1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Retiro de Cuaresma</a:t>
            </a: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Viernes 4 de Abril  a las 7 de la tarde en el Templo</a:t>
            </a:r>
          </a:p>
          <a:p>
            <a:pPr>
              <a:defRPr/>
            </a:pPr>
            <a:endParaRPr lang="es-ES" sz="1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 </a:t>
            </a:r>
            <a:r>
              <a:rPr lang="es-ES" sz="1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Vía Crucis Comunitario</a:t>
            </a: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Viernes 11 de Abril  a las 6:15 de la tarde en el Templo</a:t>
            </a: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873532" y="3455214"/>
            <a:ext cx="7658908" cy="14732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in">
            <a:solidFill>
              <a:schemeClr val="accent1"/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/>
          <a:lstStyle/>
          <a:p>
            <a:pPr>
              <a:spcBef>
                <a:spcPts val="1200"/>
              </a:spcBef>
              <a:defRPr/>
            </a:pPr>
            <a:r>
              <a:rPr lang="es-ES_tradnl" sz="900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                                                                       </a:t>
            </a:r>
            <a:r>
              <a:rPr lang="es-ES" sz="15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Niños, Preadolescentes, Adolescentes y Jóvenes</a:t>
            </a:r>
          </a:p>
          <a:p>
            <a:pPr>
              <a:defRPr/>
            </a:pPr>
            <a:r>
              <a:rPr lang="es-ES" sz="1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                          Sábado 5 de Abril a las 12:30 horas</a:t>
            </a:r>
          </a:p>
          <a:p>
            <a:pPr>
              <a:defRPr/>
            </a:pPr>
            <a:endParaRPr lang="es-ES" sz="15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s-ES" sz="15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                             Para toda la Comunidad</a:t>
            </a:r>
          </a:p>
          <a:p>
            <a:pPr>
              <a:defRPr/>
            </a:pPr>
            <a:r>
              <a:rPr lang="es-ES" sz="1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                          Viernes 11 de Abril a las 5 de la tarde</a:t>
            </a:r>
          </a:p>
        </p:txBody>
      </p:sp>
      <p:sp>
        <p:nvSpPr>
          <p:cNvPr id="14" name="CuadroTexto 13"/>
          <p:cNvSpPr txBox="1">
            <a:spLocks noChangeArrowheads="1"/>
          </p:cNvSpPr>
          <p:nvPr/>
        </p:nvSpPr>
        <p:spPr bwMode="auto">
          <a:xfrm>
            <a:off x="1004336" y="3630783"/>
            <a:ext cx="2203971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Sacramento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de la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Reconciliación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3" t="20405" r="15004" b="39927"/>
          <a:stretch/>
        </p:blipFill>
        <p:spPr>
          <a:xfrm>
            <a:off x="873532" y="5057111"/>
            <a:ext cx="3970690" cy="98195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67841" r="22982" b="12807"/>
          <a:stretch/>
        </p:blipFill>
        <p:spPr>
          <a:xfrm>
            <a:off x="5180791" y="5190928"/>
            <a:ext cx="3124797" cy="65761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2106322" y="233379"/>
            <a:ext cx="4392488" cy="13624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44450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36576" tIns="36576" rIns="36576" bIns="36576"/>
          <a:lstStyle/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Colecta Día del Seminario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omic Sans MS" panose="030F0702030302020204" pitchFamily="66" charset="0"/>
                <a:cs typeface="Arial" pitchFamily="34" charset="0"/>
              </a:rPr>
              <a:t>Domingo 16 y Miércoles 19 de Marzo</a:t>
            </a:r>
          </a:p>
          <a:p>
            <a:pPr algn="ctr" eaLnBrk="1" hangingPunct="1">
              <a:defRPr/>
            </a:pPr>
            <a:endParaRPr lang="es-ES_tradnl" sz="1200" b="1" dirty="0">
              <a:solidFill>
                <a:srgbClr val="C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400" b="1" dirty="0">
                <a:solidFill>
                  <a:srgbClr val="0000FF"/>
                </a:solidFill>
                <a:latin typeface="Comic Sans MS" panose="030F0702030302020204" pitchFamily="66" charset="0"/>
                <a:cs typeface="Arial" pitchFamily="34" charset="0"/>
              </a:rPr>
              <a:t>1.548,50 €</a:t>
            </a:r>
            <a:endParaRPr lang="es-ES_tradnl" sz="2400" dirty="0"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31" name="15 Explosión 1"/>
          <p:cNvSpPr/>
          <p:nvPr/>
        </p:nvSpPr>
        <p:spPr bwMode="auto">
          <a:xfrm>
            <a:off x="5279396" y="836712"/>
            <a:ext cx="1668868" cy="1106534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17 CuadroTexto"/>
          <p:cNvSpPr txBox="1"/>
          <p:nvPr/>
        </p:nvSpPr>
        <p:spPr>
          <a:xfrm>
            <a:off x="5580112" y="1249015"/>
            <a:ext cx="1032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1400" b="1" dirty="0">
                <a:latin typeface="Comic Sans MS" panose="030F0702030302020204" pitchFamily="66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40551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3138" y="4365625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</a:t>
            </a:r>
            <a:r>
              <a:rPr lang="es-ES" sz="4000" b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0713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18" y="215900"/>
            <a:ext cx="50754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</a:t>
            </a: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052513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774825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te haces fuerte en mí.(bis)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77B6486-FA6B-3AF6-BC78-43CA1A98E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55A444D-7F19-8552-8EEC-0FF087DF30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rgbClr val="9900FF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61DA1BF-12BB-271C-3F5A-C2FFDECBB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72771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de tu gloria.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su nombre.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536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S</a:t>
            </a: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ANTO </a:t>
            </a:r>
            <a:r>
              <a:rPr lang="es-ES" altLang="es-ES" sz="24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(Haendel)</a:t>
            </a:r>
            <a:endParaRPr lang="es-ES" altLang="es-ES" sz="36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96752"/>
            <a:ext cx="4608760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b="1" dirty="0">
                <a:solidFill>
                  <a:srgbClr val="9900FF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9C31527-883A-901F-AB95-3489E87CAF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42040" y="5130796"/>
            <a:ext cx="1722448" cy="162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0CBFD8-760F-4E7E-A921-0087F7D7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3 CuadroTexto">
            <a:extLst>
              <a:ext uri="{FF2B5EF4-FFF2-40B4-BE49-F238E27FC236}">
                <a16:creationId xmlns:a16="http://schemas.microsoft.com/office/drawing/2014/main" id="{E2856A39-5DE0-4083-9F9E-C5E448FBB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5844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01DBB55C-A44A-48EE-901E-EE7828C99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C652D5A-29AB-4BF4-B3C4-A5E9E637872E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35846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C31065A4-2917-469D-989B-741EC3A3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8B47E077-020F-4A72-A968-9D5CD340F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8" descr="http://www.waece.org/sabemos/imagenescomidas/ima_pan.gif">
            <a:extLst>
              <a:ext uri="{FF2B5EF4-FFF2-40B4-BE49-F238E27FC236}">
                <a16:creationId xmlns:a16="http://schemas.microsoft.com/office/drawing/2014/main" id="{7A33D5F8-1DE9-4993-A5F3-24B12469A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F:\descarga.jpg">
            <a:extLst>
              <a:ext uri="{FF2B5EF4-FFF2-40B4-BE49-F238E27FC236}">
                <a16:creationId xmlns:a16="http://schemas.microsoft.com/office/drawing/2014/main" id="{F8F91C27-6E73-4A03-AF60-8FC7CD524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4A80273F-1A56-8D3D-9403-55285675C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6A61F77-8862-2F8C-1E70-A127ACD0A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235204" y="536996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5DB6B341-476C-4847-61D4-6A76E2439CFE}"/>
              </a:ext>
            </a:extLst>
          </p:cNvPr>
          <p:cNvSpPr txBox="1">
            <a:spLocks/>
          </p:cNvSpPr>
          <p:nvPr/>
        </p:nvSpPr>
        <p:spPr bwMode="auto">
          <a:xfrm>
            <a:off x="5656786" y="4079335"/>
            <a:ext cx="3384376" cy="37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6605AE-3084-97BD-6F29-2996B7FE0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012160" y="1202589"/>
            <a:ext cx="2664296" cy="25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344F2EA-4A78-C661-4684-C9E4F5E3A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02589"/>
            <a:ext cx="3384376" cy="47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8489 -0.04722 L -0.54548 0.0067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3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871535A-2FC8-0B51-AF27-5844A1721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75" y="332656"/>
            <a:ext cx="8434791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Hoy he visto Señor, en el cielo,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suspendidas de un rayo de luz,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dos palomas que alzaron el vuelo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con sus alas en forma de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Haz que vuelvan de nuevo a la tierra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las palomas que huyeron, Señor,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la llama que enciende la guerra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se convierta en paz y en amor.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213" y="692696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6537694-B9CC-31AF-0AE2-B89229BAF7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052513"/>
            <a:ext cx="7559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7F7D02B-E5B3-48C4-8E1C-163002179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81128-D9ED-03F8-E001-E901D856B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647B47F6-217F-A81F-2E00-B3A6CE451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134" y="188640"/>
            <a:ext cx="79784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III DOMINGO DE CUARESMA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3EEE35D-6374-1BD5-F0FF-C52AD9FC76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79591" y="4989276"/>
            <a:ext cx="1775767" cy="16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1F47695-AFB5-0C2D-AB7B-A747D2145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864194" cy="5469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1">
            <a:extLst>
              <a:ext uri="{FF2B5EF4-FFF2-40B4-BE49-F238E27FC236}">
                <a16:creationId xmlns:a16="http://schemas.microsoft.com/office/drawing/2014/main" id="{D0126908-1AFC-5A0B-82E8-3D31593D8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016" y="1263260"/>
            <a:ext cx="4139342" cy="311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Jornada por la Vida</a:t>
            </a:r>
          </a:p>
          <a:p>
            <a:pPr>
              <a:lnSpc>
                <a:spcPct val="150000"/>
              </a:lnSpc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“Abrazando la vida, construimos esperanza”</a:t>
            </a:r>
          </a:p>
        </p:txBody>
      </p:sp>
    </p:spTree>
    <p:extLst>
      <p:ext uri="{BB962C8B-B14F-4D97-AF65-F5344CB8AC3E}">
        <p14:creationId xmlns:p14="http://schemas.microsoft.com/office/powerpoint/2010/main" val="1151418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260350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NADIE TE AMA COMO YO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232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este momento,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estuvieras así.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me hablaras,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vinieras a mí.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vivido,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llorado,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sufrido, 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pues de tu lado no me he ido.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095600"/>
            <a:ext cx="1025699" cy="102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248" y="3223105"/>
            <a:ext cx="3630941" cy="351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Mira a la cruz,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04193"/>
            <a:ext cx="4064769" cy="393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4193"/>
            <a:ext cx="1067272" cy="10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583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sé bien lo que me dices, 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aunque a veces no me hablas,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sé bien lo que en ti sientes,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aunque nunca lo compartas.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a tu lado he caminado,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junto a ti yo siempre he ido,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aún a veces te he cargado,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he sido tu mejor amigo.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24744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897" y="1700808"/>
            <a:ext cx="3973261" cy="384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Mira a la cruz,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Nadie te ama como yo.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04193"/>
            <a:ext cx="4064769" cy="393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4193"/>
            <a:ext cx="1067272" cy="10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4F3E8B6-29FB-FED2-F032-909DC45E6C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26593" y="5589240"/>
            <a:ext cx="1237895" cy="117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298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19652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saber </a:t>
            </a:r>
            <a:r>
              <a:rPr lang="es-ES" sz="280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pedir perdón. </a:t>
            </a: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513"/>
            <a:ext cx="28727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EC9D25F-D9F6-BD22-BA12-6FE41C60B5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_tradnl" altLang="es-ES" sz="32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CUARENTA DÍAS CAMINANDO</a:t>
            </a:r>
            <a:endParaRPr lang="es-ES" altLang="es-ES" sz="32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96752"/>
            <a:ext cx="8389937" cy="379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Cuarenta días caminando      </a:t>
            </a: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¡Cuaresma!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hacia la Pascua de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comunidad te anima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celebrar un nuevo cambio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en tu vida (bis)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67" y="1323926"/>
            <a:ext cx="7205338" cy="476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808" y="5661248"/>
            <a:ext cx="3673475" cy="584200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DC3DD51-E253-DFF3-8163-EED1FB816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19 CuadroTexto">
            <a:extLst>
              <a:ext uri="{FF2B5EF4-FFF2-40B4-BE49-F238E27FC236}">
                <a16:creationId xmlns:a16="http://schemas.microsoft.com/office/drawing/2014/main" id="{58AA1FA7-ED93-5B31-8516-ABA2C11B6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944" y="6144505"/>
            <a:ext cx="6480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</a:t>
            </a: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va-cristoredentor@archivalladolid.org</a:t>
            </a:r>
            <a:endParaRPr lang="es-ES" altLang="es-ES" sz="18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48134" name="16 CuadroTexto">
            <a:extLst>
              <a:ext uri="{FF2B5EF4-FFF2-40B4-BE49-F238E27FC236}">
                <a16:creationId xmlns:a16="http://schemas.microsoft.com/office/drawing/2014/main" id="{9AECE74B-9CC9-744A-D200-02EFCF5AE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35" y="6349745"/>
            <a:ext cx="3455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</a:t>
            </a:r>
            <a:r>
              <a:rPr lang="es-ES_tradnl" altLang="es-ES" sz="18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www.cristoredentor.info</a:t>
            </a:r>
            <a:endParaRPr lang="es-ES" altLang="es-ES" sz="18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5BF14935-5A2D-4456-B3AD-99C13A0D9E2B}"/>
              </a:ext>
            </a:extLst>
          </p:cNvPr>
          <p:cNvGrpSpPr/>
          <p:nvPr/>
        </p:nvGrpSpPr>
        <p:grpSpPr>
          <a:xfrm>
            <a:off x="3871396" y="6440471"/>
            <a:ext cx="5743588" cy="369332"/>
            <a:chOff x="-83044" y="7001170"/>
            <a:chExt cx="5743588" cy="369332"/>
          </a:xfrm>
        </p:grpSpPr>
        <p:sp>
          <p:nvSpPr>
            <p:cNvPr id="27" name="16 CuadroTexto">
              <a:extLst>
                <a:ext uri="{FF2B5EF4-FFF2-40B4-BE49-F238E27FC236}">
                  <a16:creationId xmlns:a16="http://schemas.microsoft.com/office/drawing/2014/main" id="{D129C6D7-4FD0-308A-949F-85B4D340C7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3044" y="7001170"/>
              <a:ext cx="57435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1400" dirty="0">
                  <a:solidFill>
                    <a:srgbClr val="FFCC00"/>
                  </a:solidFill>
                  <a:latin typeface="Comic Sans MS" panose="030F0702030302020204" pitchFamily="66" charset="0"/>
                </a:rPr>
                <a:t>          </a:t>
              </a:r>
              <a:r>
                <a:rPr lang="es-ES_tradnl" altLang="es-ES" sz="1800" b="1" dirty="0">
                  <a:solidFill>
                    <a:srgbClr val="FFFF00"/>
                  </a:solidFill>
                  <a:latin typeface="Comic Sans MS" panose="030F0702030302020204" pitchFamily="66" charset="0"/>
                </a:rPr>
                <a:t>www.instagram.com/cristoredentorva </a:t>
              </a:r>
              <a:endParaRPr lang="es-ES" altLang="es-ES" sz="1800" b="1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5B3738FE-8843-3AE1-4520-BEAC0839A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14" y="7086043"/>
              <a:ext cx="244230" cy="244230"/>
            </a:xfrm>
            <a:prstGeom prst="rect">
              <a:avLst/>
            </a:prstGeom>
          </p:spPr>
        </p:pic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50DDFC79-CD17-751C-E6D6-694ACC16AD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467544" y="76085"/>
            <a:ext cx="1301378" cy="1657682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EEC6C1CE-5CC6-5F0D-AE5A-97870DCE58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9" r="3846"/>
          <a:stretch/>
        </p:blipFill>
        <p:spPr>
          <a:xfrm>
            <a:off x="6749249" y="349209"/>
            <a:ext cx="2143231" cy="1116333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2" name="Text Box 1">
            <a:extLst>
              <a:ext uri="{FF2B5EF4-FFF2-40B4-BE49-F238E27FC236}">
                <a16:creationId xmlns:a16="http://schemas.microsoft.com/office/drawing/2014/main" id="{CFD05A26-90AE-2860-ADEB-919AB4158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939553"/>
            <a:ext cx="7115919" cy="1309875"/>
          </a:xfrm>
          <a:prstGeom prst="rect">
            <a:avLst/>
          </a:prstGeom>
          <a:solidFill>
            <a:schemeClr val="bg1"/>
          </a:solidFill>
          <a:ln w="9525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/>
          <a:lstStyle/>
          <a:p>
            <a:pPr>
              <a:defRPr/>
            </a:pPr>
            <a:r>
              <a:rPr lang="es-ES_tradnl" sz="1600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     </a:t>
            </a:r>
            <a:r>
              <a:rPr lang="es-ES" sz="1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Retiro de Cuaresma</a:t>
            </a: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Viernes 4 de Abril  a las 7 de la tarde en el Templo</a:t>
            </a:r>
          </a:p>
          <a:p>
            <a:pPr>
              <a:defRPr/>
            </a:pPr>
            <a:endParaRPr lang="es-ES" sz="1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 </a:t>
            </a:r>
            <a:r>
              <a:rPr lang="es-ES" sz="1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Vía Crucis Comunitario</a:t>
            </a: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Viernes 11 de Abril  a las 6:15 de la tarde en el Templo</a:t>
            </a: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 Box 1">
            <a:extLst>
              <a:ext uri="{FF2B5EF4-FFF2-40B4-BE49-F238E27FC236}">
                <a16:creationId xmlns:a16="http://schemas.microsoft.com/office/drawing/2014/main" id="{8DF249FD-7820-666A-F48A-0737C105D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532" y="3455214"/>
            <a:ext cx="7658908" cy="14732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in">
            <a:solidFill>
              <a:schemeClr val="accent1"/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/>
          <a:lstStyle/>
          <a:p>
            <a:pPr>
              <a:spcBef>
                <a:spcPts val="1200"/>
              </a:spcBef>
              <a:defRPr/>
            </a:pPr>
            <a:r>
              <a:rPr lang="es-ES_tradnl" sz="900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                                                                       </a:t>
            </a:r>
            <a:r>
              <a:rPr lang="es-ES" sz="15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Niños, Preadolescentes, Adolescentes y Jóvenes</a:t>
            </a:r>
          </a:p>
          <a:p>
            <a:pPr>
              <a:defRPr/>
            </a:pPr>
            <a:r>
              <a:rPr lang="es-ES" sz="1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                          Sábado 5 de Abril a las 12:30 horas</a:t>
            </a:r>
          </a:p>
          <a:p>
            <a:pPr>
              <a:defRPr/>
            </a:pPr>
            <a:endParaRPr lang="es-ES" sz="15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s-ES" sz="15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                             Para toda la Comunidad</a:t>
            </a:r>
          </a:p>
          <a:p>
            <a:pPr>
              <a:defRPr/>
            </a:pPr>
            <a:r>
              <a:rPr lang="es-ES" sz="1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                          Viernes 11 de Abril a las 5 de la tarde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120CF40-2DD7-BB96-11D8-072DAB2CF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6" y="3630783"/>
            <a:ext cx="2203971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Sacramento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de la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Reconciliación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CF78768-424F-32D1-A7EB-5DC38FF2B5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3" t="20405" r="15004" b="39927"/>
          <a:stretch/>
        </p:blipFill>
        <p:spPr>
          <a:xfrm>
            <a:off x="873532" y="5057111"/>
            <a:ext cx="3970690" cy="98195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103B2FC-4575-8E8A-051F-9423DC6C82C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67841" r="22982" b="12807"/>
          <a:stretch/>
        </p:blipFill>
        <p:spPr>
          <a:xfrm>
            <a:off x="5180791" y="5190928"/>
            <a:ext cx="3124797" cy="65761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8" name="Text Box 1">
            <a:extLst>
              <a:ext uri="{FF2B5EF4-FFF2-40B4-BE49-F238E27FC236}">
                <a16:creationId xmlns:a16="http://schemas.microsoft.com/office/drawing/2014/main" id="{2C5DA21A-8C48-36AE-53D8-CF73858D7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6322" y="233379"/>
            <a:ext cx="4392488" cy="13624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44450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36576" tIns="36576" rIns="36576" bIns="36576"/>
          <a:lstStyle/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Colecta Día del Seminario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omic Sans MS" panose="030F0702030302020204" pitchFamily="66" charset="0"/>
                <a:cs typeface="Arial" pitchFamily="34" charset="0"/>
              </a:rPr>
              <a:t>Domingo 16 y Miércoles 19 de Marzo</a:t>
            </a:r>
          </a:p>
          <a:p>
            <a:pPr algn="ctr" eaLnBrk="1" hangingPunct="1">
              <a:defRPr/>
            </a:pPr>
            <a:endParaRPr lang="es-ES_tradnl" sz="1200" b="1" dirty="0">
              <a:solidFill>
                <a:srgbClr val="C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400" b="1" dirty="0">
                <a:solidFill>
                  <a:srgbClr val="0000FF"/>
                </a:solidFill>
                <a:latin typeface="Comic Sans MS" panose="030F0702030302020204" pitchFamily="66" charset="0"/>
                <a:cs typeface="Arial" pitchFamily="34" charset="0"/>
              </a:rPr>
              <a:t>1.548,50 €</a:t>
            </a:r>
            <a:endParaRPr lang="es-ES_tradnl" sz="2400" dirty="0"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31" name="15 Explosión 1">
            <a:extLst>
              <a:ext uri="{FF2B5EF4-FFF2-40B4-BE49-F238E27FC236}">
                <a16:creationId xmlns:a16="http://schemas.microsoft.com/office/drawing/2014/main" id="{B922A9FF-A2D7-B048-2BDD-ED8824FE47EF}"/>
              </a:ext>
            </a:extLst>
          </p:cNvPr>
          <p:cNvSpPr/>
          <p:nvPr/>
        </p:nvSpPr>
        <p:spPr bwMode="auto">
          <a:xfrm>
            <a:off x="5279396" y="836712"/>
            <a:ext cx="1668868" cy="1106534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17 CuadroTexto">
            <a:extLst>
              <a:ext uri="{FF2B5EF4-FFF2-40B4-BE49-F238E27FC236}">
                <a16:creationId xmlns:a16="http://schemas.microsoft.com/office/drawing/2014/main" id="{5A419B1C-121B-6608-83D9-7E9F0DA4A3E5}"/>
              </a:ext>
            </a:extLst>
          </p:cNvPr>
          <p:cNvSpPr txBox="1"/>
          <p:nvPr/>
        </p:nvSpPr>
        <p:spPr>
          <a:xfrm>
            <a:off x="5580112" y="1249015"/>
            <a:ext cx="1032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1400" b="1" dirty="0">
                <a:latin typeface="Comic Sans MS" panose="030F0702030302020204" pitchFamily="66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422213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114301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VEN HERMANO</a:t>
            </a:r>
            <a:endParaRPr lang="es-ES" altLang="es-ES" sz="4000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96938"/>
            <a:ext cx="9001125" cy="556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Ven hermano y cántale a Cristo,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 ese Cristo joven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un día nos redimió.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Haz de tu amor una plegaria,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un simple canto alegre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el Señor escuchará.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248D76-525C-796B-B99E-F216B8E1D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34415" y="5702550"/>
            <a:ext cx="1174089" cy="111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32A444C8-7254-5745-0DAB-42978EE737D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8423" y="1196752"/>
            <a:ext cx="3052089" cy="438518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7E7E3C5-1189-4596-E7DE-90DF5F19E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09039" flipH="1" flipV="1">
            <a:off x="6883298" y="1978165"/>
            <a:ext cx="1036718" cy="53014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80" y="1340768"/>
            <a:ext cx="7777163" cy="370402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Ven aquí, canta ya,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no te olvides tú de Cristo.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Piensa que en la cruz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por nosotros Él se dio.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1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41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F3CBC31-F9F9-7FD6-81AC-D90C614C0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84368" y="5661248"/>
            <a:ext cx="1246097" cy="117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mentario al evangelio del Domingo X del Tiempo Ordinario · Dibujos de Fano  en color · Diócesis de Málaga : Portal de la Iglesia Católica de Málaga">
            <a:extLst>
              <a:ext uri="{FF2B5EF4-FFF2-40B4-BE49-F238E27FC236}">
                <a16:creationId xmlns:a16="http://schemas.microsoft.com/office/drawing/2014/main" id="{CB3C3525-AC76-0869-63C1-72AD3DBBB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36" y="-459432"/>
            <a:ext cx="5012184" cy="64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orazon-imagen-animada-0861">
            <a:extLst>
              <a:ext uri="{FF2B5EF4-FFF2-40B4-BE49-F238E27FC236}">
                <a16:creationId xmlns:a16="http://schemas.microsoft.com/office/drawing/2014/main" id="{4BFD8AA6-5826-89C7-31AD-3F885D8C8E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542" y="26671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02FFB-5A03-2C40-67EE-2A9265E2F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ángulo 7">
            <a:extLst>
              <a:ext uri="{FF2B5EF4-FFF2-40B4-BE49-F238E27FC236}">
                <a16:creationId xmlns:a16="http://schemas.microsoft.com/office/drawing/2014/main" id="{2A1BCADE-51D6-57D9-29B9-419F62440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2536" y="896938"/>
            <a:ext cx="9001125" cy="51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te alejes del camino marcado,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Cristo ha señalado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para acercarnos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Devuélvele con fe inquebrantable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el amor incuestionable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nos ha ofrecido Él.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5469D569-1F42-E432-7B14-71F93232C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BD8622-08FD-FAE8-EC99-43F971785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68344" y="5498166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Educar con Jesús: Camino de la cuaresma. Fano colorear">
            <a:extLst>
              <a:ext uri="{FF2B5EF4-FFF2-40B4-BE49-F238E27FC236}">
                <a16:creationId xmlns:a16="http://schemas.microsoft.com/office/drawing/2014/main" id="{BB3402C6-4B78-E3E8-DBBE-CB9F0E8B9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328" y="896938"/>
            <a:ext cx="2952026" cy="441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8DA245B2-096B-B496-F3AB-8DB9FA24B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099171" y="2007616"/>
            <a:ext cx="505278" cy="48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009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8BC35-687D-149E-2935-F0E6F323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CACED5D-22FE-F137-BA02-3EBE5BA72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80" y="1340768"/>
            <a:ext cx="7777163" cy="370402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Ven aquí, canta ya,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no te olvides tú de Cristo.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Piensa que en la cruz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por nosotros Él se dio.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1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0F3B58C-A313-4F57-A51B-4B9F0BE15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41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4BD7E46-5F74-7381-3610-207DBF43B3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84368" y="5661248"/>
            <a:ext cx="1246097" cy="117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mentario al evangelio del Domingo X del Tiempo Ordinario · Dibujos de Fano  en color · Diócesis de Málaga : Portal de la Iglesia Católica de Málaga">
            <a:extLst>
              <a:ext uri="{FF2B5EF4-FFF2-40B4-BE49-F238E27FC236}">
                <a16:creationId xmlns:a16="http://schemas.microsoft.com/office/drawing/2014/main" id="{8E038B14-39C4-2CA1-9894-6C0918D59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36" y="-459432"/>
            <a:ext cx="5012184" cy="64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orazon-imagen-animada-0861">
            <a:extLst>
              <a:ext uri="{FF2B5EF4-FFF2-40B4-BE49-F238E27FC236}">
                <a16:creationId xmlns:a16="http://schemas.microsoft.com/office/drawing/2014/main" id="{7D745873-9218-5286-7925-DBFB62C49F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82" y="262139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8426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>
                <a:solidFill>
                  <a:srgbClr val="9900FF"/>
                </a:solidFill>
                <a:latin typeface="Comic Sans MS" panose="030F0702030302020204" pitchFamily="66" charset="0"/>
              </a:rPr>
              <a:t>¡FELIZ DÍA DEL SEÑOR!</a:t>
            </a:r>
            <a:endParaRPr lang="es-ES" altLang="es-ES" sz="4400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3FB3E97-F213-5957-6D77-C66AE704B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52030" y="3429000"/>
            <a:ext cx="1874226" cy="17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134" y="188640"/>
            <a:ext cx="79784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III DOMINGO DE CUARESMA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2B5287-F979-240D-632E-C55E2E394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79591" y="4989276"/>
            <a:ext cx="1775767" cy="16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5F0E6DE9-86EC-CEDB-07FE-8635A4D06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864194" cy="5469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1">
            <a:extLst>
              <a:ext uri="{FF2B5EF4-FFF2-40B4-BE49-F238E27FC236}">
                <a16:creationId xmlns:a16="http://schemas.microsoft.com/office/drawing/2014/main" id="{D13E4FF9-2344-AF5E-D213-45539E64A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016" y="1263260"/>
            <a:ext cx="4139342" cy="311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Jornada por la Vida</a:t>
            </a:r>
          </a:p>
          <a:p>
            <a:pPr>
              <a:lnSpc>
                <a:spcPct val="150000"/>
              </a:lnSpc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“Abrazando la vida, construimos esperanza”</a:t>
            </a:r>
          </a:p>
        </p:txBody>
      </p:sp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296988"/>
            <a:ext cx="8229600" cy="48688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Palabra de Dios,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sólo con tus oídos,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también con tu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la palabra de Dios;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ESCUCHA TÚ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890588"/>
            <a:ext cx="271462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EEEA9E0-7990-7B06-FF0B-BCB107993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5" y="4994540"/>
            <a:ext cx="1866464" cy="17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188912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: </a:t>
            </a:r>
            <a:r>
              <a:rPr lang="es-ES_tradnl" sz="2800" b="1" dirty="0">
                <a:solidFill>
                  <a:srgbClr val="9900FF"/>
                </a:solidFill>
                <a:latin typeface="Comic Sans MS" pitchFamily="66" charset="0"/>
              </a:rPr>
              <a:t>Libro del Éxodo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SALMO:</a:t>
            </a:r>
            <a:endParaRPr lang="es-ES_tradnl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El Señor es compasivo y misericordioso.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Primera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san Pablo a los Corintios</a:t>
            </a:r>
            <a:endParaRPr lang="es-ES_tradnl" sz="2800" b="1" dirty="0">
              <a:solidFill>
                <a:srgbClr val="9900FF"/>
              </a:solidFill>
              <a:latin typeface="Comic Sans MS" pitchFamily="66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7203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Lucas 13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4139342" cy="22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Si no os convertís, todos pereceréis de la misma manera.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566" y="110218"/>
            <a:ext cx="84531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III DOMINGO DE CUARESMA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6B034D1-4462-EEA2-12AD-568BEA8C7E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045594"/>
            <a:ext cx="1584176" cy="149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E19307ED-9C98-BD04-A581-AA8F13CCC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078" y="5842106"/>
            <a:ext cx="16866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Caridad</a:t>
            </a:r>
            <a:endParaRPr lang="es-ES" altLang="es-E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3AB2DA3-EA27-E0DC-FE3D-A6302DFDB1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635" b="4710"/>
          <a:stretch/>
        </p:blipFill>
        <p:spPr>
          <a:xfrm>
            <a:off x="4811311" y="1412776"/>
            <a:ext cx="3937153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CBD38-1CE9-2055-0B61-8BF53F81F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3D26225A-6095-4857-E5EE-2E3FE13D1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134" y="188640"/>
            <a:ext cx="79784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III DOMINGO DE CUARESMA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B686D07-2DBF-5ADC-719C-229991A9A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79591" y="4989276"/>
            <a:ext cx="1775767" cy="16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F3A2FCBD-D210-E981-AB99-16A297E14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864194" cy="5469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1">
            <a:extLst>
              <a:ext uri="{FF2B5EF4-FFF2-40B4-BE49-F238E27FC236}">
                <a16:creationId xmlns:a16="http://schemas.microsoft.com/office/drawing/2014/main" id="{2F49CCB3-3182-1D40-8FBF-40BB35AE5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016" y="1263260"/>
            <a:ext cx="4139342" cy="311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Jornada por la Vida</a:t>
            </a:r>
          </a:p>
          <a:p>
            <a:pPr>
              <a:lnSpc>
                <a:spcPct val="150000"/>
              </a:lnSpc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“Abrazando la vida, construimos esperanza”</a:t>
            </a:r>
          </a:p>
        </p:txBody>
      </p:sp>
    </p:spTree>
    <p:extLst>
      <p:ext uri="{BB962C8B-B14F-4D97-AF65-F5344CB8AC3E}">
        <p14:creationId xmlns:p14="http://schemas.microsoft.com/office/powerpoint/2010/main" val="1608661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9014</TotalTime>
  <Words>1886</Words>
  <Application>Microsoft Office PowerPoint</Application>
  <PresentationFormat>Presentación en pantalla (4:3)</PresentationFormat>
  <Paragraphs>308</Paragraphs>
  <Slides>36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7" baseType="lpstr">
      <vt:lpstr>Arial</vt:lpstr>
      <vt:lpstr>Baskerville Old Face</vt:lpstr>
      <vt:lpstr>Bodoni MT Black</vt:lpstr>
      <vt:lpstr>Calibri</vt:lpstr>
      <vt:lpstr>Comic Sans MS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CUARENTA DÍAS CAMINANDO</vt:lpstr>
      <vt:lpstr>Presentación de PowerPoint</vt:lpstr>
      <vt:lpstr>ESCUCHA TÚ LA PALABRA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 HERMANO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830</cp:revision>
  <dcterms:created xsi:type="dcterms:W3CDTF">2008-10-09T14:11:57Z</dcterms:created>
  <dcterms:modified xsi:type="dcterms:W3CDTF">2025-03-21T18:33:40Z</dcterms:modified>
</cp:coreProperties>
</file>