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363" r:id="rId2"/>
    <p:sldId id="1419" r:id="rId3"/>
    <p:sldId id="1278" r:id="rId4"/>
    <p:sldId id="1298" r:id="rId5"/>
    <p:sldId id="890" r:id="rId6"/>
    <p:sldId id="260" r:id="rId7"/>
    <p:sldId id="1299" r:id="rId8"/>
    <p:sldId id="1020" r:id="rId9"/>
    <p:sldId id="415" r:id="rId10"/>
    <p:sldId id="339" r:id="rId11"/>
    <p:sldId id="1409" r:id="rId12"/>
    <p:sldId id="1023" r:id="rId13"/>
    <p:sldId id="764" r:id="rId14"/>
    <p:sldId id="1383" r:id="rId15"/>
    <p:sldId id="1336" r:id="rId16"/>
    <p:sldId id="1277" r:id="rId17"/>
    <p:sldId id="347" r:id="rId18"/>
    <p:sldId id="1028" r:id="rId19"/>
    <p:sldId id="348" r:id="rId20"/>
    <p:sldId id="349" r:id="rId21"/>
    <p:sldId id="1374" r:id="rId22"/>
    <p:sldId id="1376" r:id="rId23"/>
    <p:sldId id="766" r:id="rId24"/>
    <p:sldId id="1432" r:id="rId25"/>
    <p:sldId id="1032" r:id="rId26"/>
    <p:sldId id="1290" r:id="rId27"/>
    <p:sldId id="1433" r:id="rId28"/>
    <p:sldId id="1434" r:id="rId29"/>
    <p:sldId id="1410" r:id="rId30"/>
    <p:sldId id="1385" r:id="rId31"/>
    <p:sldId id="1343" r:id="rId32"/>
    <p:sldId id="1429" r:id="rId33"/>
    <p:sldId id="1430" r:id="rId34"/>
    <p:sldId id="1431" r:id="rId35"/>
    <p:sldId id="699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9933FF"/>
    <a:srgbClr val="9900FF"/>
    <a:srgbClr val="6600CC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26/03/2025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3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5516F-2399-BDC4-529C-1191AD286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EF2480A0-FE07-92F0-2D5C-460C331699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49823356-8CD5-40BD-8727-D9BD0797A9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9973D09D-CFB1-5070-67DD-8306BD350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97512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680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19 CuadroTexto"/>
          <p:cNvSpPr txBox="1">
            <a:spLocks noChangeArrowheads="1"/>
          </p:cNvSpPr>
          <p:nvPr/>
        </p:nvSpPr>
        <p:spPr bwMode="auto">
          <a:xfrm>
            <a:off x="4067944" y="6144505"/>
            <a:ext cx="64801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</a:t>
            </a: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va-cristoredentor@archivalladolid.org</a:t>
            </a:r>
            <a:endParaRPr lang="es-ES" altLang="es-ES" sz="1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134" name="16 CuadroTexto"/>
          <p:cNvSpPr txBox="1">
            <a:spLocks noChangeArrowheads="1"/>
          </p:cNvSpPr>
          <p:nvPr/>
        </p:nvSpPr>
        <p:spPr bwMode="auto">
          <a:xfrm>
            <a:off x="317135" y="6349745"/>
            <a:ext cx="3455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</a:t>
            </a:r>
            <a:r>
              <a:rPr lang="es-ES_tradnl" altLang="es-ES" sz="18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s-ES_tradnl" altLang="es-ES" sz="1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www.cristoredentor.info</a:t>
            </a:r>
            <a:endParaRPr lang="es-ES" altLang="es-ES" sz="1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3871396" y="6440471"/>
            <a:ext cx="5743588" cy="369332"/>
            <a:chOff x="-83044" y="7001170"/>
            <a:chExt cx="5743588" cy="369332"/>
          </a:xfrm>
        </p:grpSpPr>
        <p:sp>
          <p:nvSpPr>
            <p:cNvPr id="27" name="16 CuadroTexto"/>
            <p:cNvSpPr txBox="1">
              <a:spLocks noChangeArrowheads="1"/>
            </p:cNvSpPr>
            <p:nvPr/>
          </p:nvSpPr>
          <p:spPr bwMode="auto">
            <a:xfrm>
              <a:off x="-83044" y="7001170"/>
              <a:ext cx="57435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40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          </a:t>
              </a:r>
              <a:r>
                <a:rPr lang="es-ES_tradnl" altLang="es-ES" sz="1800" b="1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www.instagram.com/cristoredentorva </a:t>
              </a:r>
              <a:endParaRPr lang="es-ES" altLang="es-ES" sz="1800" b="1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14" y="7086043"/>
              <a:ext cx="244230" cy="244230"/>
            </a:xfrm>
            <a:prstGeom prst="rect">
              <a:avLst/>
            </a:prstGeom>
          </p:spPr>
        </p:pic>
      </p:grp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467544" y="76085"/>
            <a:ext cx="1301378" cy="1657682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5"/>
          <a:srcRect l="1849" r="3846"/>
          <a:stretch/>
        </p:blipFill>
        <p:spPr>
          <a:xfrm>
            <a:off x="6749249" y="349209"/>
            <a:ext cx="2143231" cy="1116333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1115616" y="1939553"/>
            <a:ext cx="7115919" cy="1309875"/>
          </a:xfrm>
          <a:prstGeom prst="rect">
            <a:avLst/>
          </a:prstGeom>
          <a:solidFill>
            <a:schemeClr val="bg1"/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/>
          <a:lstStyle/>
          <a:p>
            <a:pPr>
              <a:defRPr/>
            </a:pPr>
            <a:r>
              <a:rPr lang="es-ES_tradnl" sz="1600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     </a:t>
            </a:r>
            <a:r>
              <a:rPr lang="es-ES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Retiro de Cuaresma</a:t>
            </a: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Viernes 4 de Abril  a las 7 de la tarde en el Templo</a:t>
            </a:r>
          </a:p>
          <a:p>
            <a:pPr>
              <a:defRPr/>
            </a:pPr>
            <a:endParaRPr lang="es-ES" sz="1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 </a:t>
            </a:r>
            <a:r>
              <a:rPr lang="es-ES" sz="1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Vía Crucis Comunitario</a:t>
            </a:r>
          </a:p>
          <a:p>
            <a:pPr>
              <a:defRPr/>
            </a:pPr>
            <a:r>
              <a:rPr lang="es-ES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Viernes 11 de Abril  a las 6:15 de la tarde en el Templo</a:t>
            </a: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endParaRPr lang="es-ES" sz="1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873532" y="3429000"/>
            <a:ext cx="7658908" cy="14732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solidFill>
              <a:schemeClr val="accent1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/>
          <a:lstStyle/>
          <a:p>
            <a:pPr>
              <a:spcBef>
                <a:spcPts val="1200"/>
              </a:spcBef>
              <a:defRPr/>
            </a:pPr>
            <a:r>
              <a:rPr lang="es-ES_tradnl" sz="900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                                                                       </a:t>
            </a:r>
            <a:r>
              <a:rPr lang="es-ES" sz="1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Niños, Preadolescentes, Adolescentes y Jóvenes</a:t>
            </a:r>
          </a:p>
          <a:p>
            <a:pPr>
              <a:defRPr/>
            </a:pPr>
            <a:r>
              <a:rPr lang="es-ES" sz="1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                          Sábado 5 de Abril a las 12:30 horas</a:t>
            </a:r>
          </a:p>
          <a:p>
            <a:pPr>
              <a:defRPr/>
            </a:pPr>
            <a:endParaRPr lang="es-ES" sz="15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es-ES" sz="1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                             Para toda la Comunidad</a:t>
            </a:r>
          </a:p>
          <a:p>
            <a:pPr>
              <a:defRPr/>
            </a:pPr>
            <a:r>
              <a:rPr lang="es-ES" sz="1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                          Viernes 11 de Abril a las 5 de la tarde</a:t>
            </a:r>
          </a:p>
        </p:txBody>
      </p:sp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1004336" y="3630783"/>
            <a:ext cx="2203971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Sacramento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de la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Reconciliación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3" t="20405" r="15004" b="39927"/>
          <a:stretch/>
        </p:blipFill>
        <p:spPr>
          <a:xfrm>
            <a:off x="873532" y="5057111"/>
            <a:ext cx="3970690" cy="98195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67841" r="22982" b="12807"/>
          <a:stretch/>
        </p:blipFill>
        <p:spPr>
          <a:xfrm>
            <a:off x="5180791" y="5190928"/>
            <a:ext cx="3124797" cy="657611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2106322" y="233379"/>
            <a:ext cx="4392488" cy="13624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44450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36576" tIns="36576" rIns="36576" bIns="36576"/>
          <a:lstStyle/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Colecta Día del Seminario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Comic Sans MS" panose="030F0702030302020204" pitchFamily="66" charset="0"/>
                <a:cs typeface="Arial" pitchFamily="34" charset="0"/>
              </a:rPr>
              <a:t>Domingo 16 y Miércoles 19 de Marzo</a:t>
            </a:r>
          </a:p>
          <a:p>
            <a:pPr algn="ctr" eaLnBrk="1" hangingPunct="1">
              <a:defRPr/>
            </a:pPr>
            <a:endParaRPr lang="es-ES_tradnl" sz="1200" b="1" dirty="0">
              <a:solidFill>
                <a:srgbClr val="C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Comic Sans MS" panose="030F0702030302020204" pitchFamily="66" charset="0"/>
                <a:cs typeface="Arial" pitchFamily="34" charset="0"/>
              </a:rPr>
              <a:t>1.548,50 €</a:t>
            </a:r>
            <a:endParaRPr lang="es-ES_tradnl" sz="2400" dirty="0"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31" name="15 Explosión 1"/>
          <p:cNvSpPr/>
          <p:nvPr/>
        </p:nvSpPr>
        <p:spPr bwMode="auto">
          <a:xfrm>
            <a:off x="5279396" y="836712"/>
            <a:ext cx="1668868" cy="1106534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17 CuadroTexto"/>
          <p:cNvSpPr txBox="1"/>
          <p:nvPr/>
        </p:nvSpPr>
        <p:spPr>
          <a:xfrm>
            <a:off x="5580112" y="1249015"/>
            <a:ext cx="1032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1400" b="1" dirty="0">
                <a:latin typeface="Comic Sans MS" panose="030F0702030302020204" pitchFamily="66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0551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4365625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18" y="215900"/>
            <a:ext cx="50754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77482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mí.(bis)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77B6486-FA6B-3AF6-BC78-43CA1A98E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A444D-7F19-8552-8EEC-0FF087DF30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rgbClr val="9900FF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61DA1BF-12BB-271C-3F5A-C2FFDECBB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03575" y="3890954"/>
            <a:ext cx="3168625" cy="285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42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Santo, santo, santo, santo es el Señor,</a:t>
            </a:r>
          </a:p>
          <a:p>
            <a:pPr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Dios de todo el Universo, Dios de la Creación.</a:t>
            </a:r>
          </a:p>
          <a:p>
            <a:pPr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Cielo y tierra te reflejan, tu presencia manifiestan.</a:t>
            </a:r>
          </a:p>
          <a:p>
            <a:pPr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Bendito el que viene en nombre del Señor (bis).</a:t>
            </a: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60350"/>
            <a:ext cx="69124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SANTO </a:t>
            </a:r>
            <a:r>
              <a:rPr lang="es-ES_tradnl" altLang="es-ES" sz="24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(Dios de la Creación)</a:t>
            </a:r>
            <a:endParaRPr lang="es-ES" altLang="es-ES" sz="36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E27417-0E69-71F0-FBF8-BEE80AE4A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90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2987824" y="3429000"/>
            <a:ext cx="3540413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368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s-ES" altLang="es-ES" sz="2500" b="1" dirty="0">
                <a:latin typeface="Comic Sans MS" panose="030F0702030302020204" pitchFamily="66" charset="0"/>
              </a:rPr>
              <a:t>Santo, santo, santo, santo es el Señor,</a:t>
            </a:r>
          </a:p>
          <a:p>
            <a:pPr>
              <a:lnSpc>
                <a:spcPct val="200000"/>
              </a:lnSpc>
            </a:pPr>
            <a:r>
              <a:rPr lang="es-ES" altLang="es-ES" sz="2500" b="1" dirty="0">
                <a:latin typeface="Comic Sans MS" panose="030F0702030302020204" pitchFamily="66" charset="0"/>
              </a:rPr>
              <a:t>Dios de todo el Universo, Dios de la Creación.</a:t>
            </a:r>
          </a:p>
          <a:p>
            <a:pPr>
              <a:lnSpc>
                <a:spcPct val="200000"/>
              </a:lnSpc>
            </a:pPr>
            <a:r>
              <a:rPr lang="es-ES" altLang="es-ES" sz="2500" dirty="0">
                <a:latin typeface="Comic Sans MS" panose="030F0702030302020204" pitchFamily="66" charset="0"/>
              </a:rPr>
              <a:t>Proclama el mundo tu gloria, hosanna al hijo del hombre.</a:t>
            </a:r>
          </a:p>
          <a:p>
            <a:pPr>
              <a:lnSpc>
                <a:spcPct val="200000"/>
              </a:lnSpc>
            </a:pPr>
            <a:r>
              <a:rPr lang="es-ES" altLang="es-ES" sz="2500" dirty="0">
                <a:latin typeface="Comic Sans MS" panose="030F0702030302020204" pitchFamily="66" charset="0"/>
              </a:rPr>
              <a:t>Bendito el que viene en nombre del Señor (bis)</a:t>
            </a:r>
          </a:p>
          <a:p>
            <a:pPr>
              <a:lnSpc>
                <a:spcPct val="150000"/>
              </a:lnSpc>
            </a:pPr>
            <a:endParaRPr lang="es-ES" altLang="es-ES" sz="2500" dirty="0">
              <a:latin typeface="Comic Sans MS" panose="030F0702030302020204" pitchFamily="66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3C1560C-EC1D-68C4-ACC7-ED9FD22D9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96752"/>
            <a:ext cx="4608760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rgbClr val="9900FF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9C31527-883A-901F-AB95-3489E87CA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0CBFD8-760F-4E7E-A921-0087F7D7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3 CuadroTexto">
            <a:extLst>
              <a:ext uri="{FF2B5EF4-FFF2-40B4-BE49-F238E27FC236}">
                <a16:creationId xmlns:a16="http://schemas.microsoft.com/office/drawing/2014/main" id="{E2856A39-5DE0-4083-9F9E-C5E448FB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5844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01DBB55C-A44A-48EE-901E-EE7828C99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C652D5A-29AB-4BF4-B3C4-A5E9E637872E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35846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C31065A4-2917-469D-989B-741EC3A3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8B47E077-020F-4A72-A968-9D5CD340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8" descr="http://www.waece.org/sabemos/imagenescomidas/ima_pan.gif">
            <a:extLst>
              <a:ext uri="{FF2B5EF4-FFF2-40B4-BE49-F238E27FC236}">
                <a16:creationId xmlns:a16="http://schemas.microsoft.com/office/drawing/2014/main" id="{7A33D5F8-1DE9-4993-A5F3-24B12469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F:\descarga.jpg">
            <a:extLst>
              <a:ext uri="{FF2B5EF4-FFF2-40B4-BE49-F238E27FC236}">
                <a16:creationId xmlns:a16="http://schemas.microsoft.com/office/drawing/2014/main" id="{F8F91C27-6E73-4A03-AF60-8FC7CD524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4A80273F-1A56-8D3D-9403-55285675C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6A61F77-8862-2F8C-1E70-A127ACD0A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3814915" cy="26872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-4645025" y="404813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5DB6B341-476C-4847-61D4-6A76E2439CFE}"/>
              </a:ext>
            </a:extLst>
          </p:cNvPr>
          <p:cNvSpPr txBox="1">
            <a:spLocks/>
          </p:cNvSpPr>
          <p:nvPr/>
        </p:nvSpPr>
        <p:spPr bwMode="auto">
          <a:xfrm>
            <a:off x="9252520" y="5360965"/>
            <a:ext cx="551063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6605AE-3084-97BD-6F29-2996B7FE0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445162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97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0.00162 L 0.52049 0.0092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03 0.00116 L -0.81319 -0.0238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11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871535A-2FC8-0B51-AF27-5844A1721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75" y="332656"/>
            <a:ext cx="8434791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Hoy he visto Señor, en el cielo,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suspendidas de un rayo de luz,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dos palomas que alzaron el vuelo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 sus alas en forma de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Haz que vuelvan de nuevo a la tierra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las palomas que huyeron, Señor,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la llama que enciende la guerra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 convierta en paz y en amor.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13" y="692696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6537694-B9CC-31AF-0AE2-B89229BAF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7F7D02B-E5B3-48C4-8E1C-163002179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D0BD9-E1A8-EA7F-FD43-2FEC7F9CD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261E94C8-D0B9-57B3-FFBD-2EDCB71AE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7203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Lucas 15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B4129F0D-A9FE-39DF-A02F-14DB37EAB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635286" cy="29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Este hermano tuyo estaba muerto y ha revivido.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0A333C9F-5FA9-FD82-2FC9-3864C94F6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8D5C840-8734-5DC4-C697-FA058066D5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2920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4956A5ED-47B7-2E6C-0FD2-0EA90E22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5529426"/>
            <a:ext cx="2757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Conversión</a:t>
            </a:r>
            <a:endParaRPr lang="es-ES" altLang="es-ES" sz="4000" b="1" u="sng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D590A9F0-865C-36F2-AF18-4D97EF107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213" y="1106391"/>
            <a:ext cx="4546724" cy="4122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uadroTexto 3">
            <a:extLst>
              <a:ext uri="{FF2B5EF4-FFF2-40B4-BE49-F238E27FC236}">
                <a16:creationId xmlns:a16="http://schemas.microsoft.com/office/drawing/2014/main" id="{FE6587DC-FFFD-8055-BC85-AB31A406F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25" y="188640"/>
            <a:ext cx="86661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IV DOMINGO DE CUARESMA </a:t>
            </a:r>
            <a:r>
              <a:rPr lang="es-ES" altLang="es-ES" sz="3200" b="1" dirty="0">
                <a:solidFill>
                  <a:srgbClr val="FF33CC"/>
                </a:solidFill>
                <a:latin typeface="Comic Sans MS" panose="030F0702030302020204" pitchFamily="66" charset="0"/>
              </a:rPr>
              <a:t>“LAETARE”</a:t>
            </a:r>
          </a:p>
        </p:txBody>
      </p:sp>
    </p:spTree>
    <p:extLst>
      <p:ext uri="{BB962C8B-B14F-4D97-AF65-F5344CB8AC3E}">
        <p14:creationId xmlns:p14="http://schemas.microsoft.com/office/powerpoint/2010/main" val="1744124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114301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VEN HERMANO</a:t>
            </a:r>
            <a:endParaRPr lang="es-ES" altLang="es-ES" sz="40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556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Ven hermano y cántale a Cristo,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 ese Cristo joven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un día nos redimió.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Haz de tu amor una plegaria,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un simple canto alegre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el Señor escuchará.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248D76-525C-796B-B99E-F216B8E1D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34415" y="5702550"/>
            <a:ext cx="1174089" cy="111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32A444C8-7254-5745-0DAB-42978EE737D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8423" y="1196752"/>
            <a:ext cx="3052089" cy="438518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7E7E3C5-1189-4596-E7DE-90DF5F19E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09039" flipH="1" flipV="1">
            <a:off x="6883298" y="1978165"/>
            <a:ext cx="1036718" cy="5301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80" y="1340768"/>
            <a:ext cx="7777163" cy="370402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Ven aquí, canta ya,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no te olvides tú de Cristo.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Piensa que en la cruz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por nosotros Él se dio.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1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41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F3CBC31-F9F9-7FD6-81AC-D90C614C0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84368" y="5661248"/>
            <a:ext cx="1246097" cy="117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CB3C3525-AC76-0869-63C1-72AD3DBBB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6" y="-459432"/>
            <a:ext cx="5012184" cy="64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4BFD8AA6-5826-89C7-31AD-3F885D8C8E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542" y="26671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02FFB-5A03-2C40-67EE-2A9265E2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ángulo 7">
            <a:extLst>
              <a:ext uri="{FF2B5EF4-FFF2-40B4-BE49-F238E27FC236}">
                <a16:creationId xmlns:a16="http://schemas.microsoft.com/office/drawing/2014/main" id="{2A1BCADE-51D6-57D9-29B9-419F62440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2536" y="896938"/>
            <a:ext cx="9001125" cy="51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te alejes del camino marcado,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Cristo ha señalado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para acercarnos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Devuélvele con fe inquebrantable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el amor incuestionable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nos ha ofrecido Él.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5469D569-1F42-E432-7B14-71F93232C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BD8622-08FD-FAE8-EC99-43F971785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68344" y="5498166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Educar con Jesús: Camino de la cuaresma. Fano colorear">
            <a:extLst>
              <a:ext uri="{FF2B5EF4-FFF2-40B4-BE49-F238E27FC236}">
                <a16:creationId xmlns:a16="http://schemas.microsoft.com/office/drawing/2014/main" id="{BB3402C6-4B78-E3E8-DBBE-CB9F0E8B9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328" y="896938"/>
            <a:ext cx="2952026" cy="441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8DA245B2-096B-B496-F3AB-8DB9FA24B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099171" y="2007616"/>
            <a:ext cx="505278" cy="48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00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8BC35-687D-149E-2935-F0E6F323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CACED5D-22FE-F137-BA02-3EBE5BA72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80" y="1340768"/>
            <a:ext cx="7777163" cy="370402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Ven aquí, canta ya,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no te olvides tú de Cristo.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Piensa que en la cruz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31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por nosotros Él se dio.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1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F3B58C-A313-4F57-A51B-4B9F0BE15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41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4BD7E46-5F74-7381-3610-207DBF43B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84368" y="5661248"/>
            <a:ext cx="1246097" cy="117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8E038B14-39C4-2CA1-9894-6C0918D59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6" y="-459432"/>
            <a:ext cx="5012184" cy="64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7D745873-9218-5286-7925-DBFB62C49F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82" y="262139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842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saber </a:t>
            </a:r>
            <a:r>
              <a:rPr lang="es-ES" sz="280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pedir perdón. </a:t>
            </a: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sz="32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CUARENTA DÍAS CAMINANDO</a:t>
            </a:r>
            <a:endParaRPr lang="es-ES" altLang="es-ES" sz="32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96752"/>
            <a:ext cx="8389937" cy="37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Cuarenta días caminando      </a:t>
            </a: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¡Cuaresma!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hacia la Pascua de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comunidad te anima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celebrar un nuevo cambio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 tu vida (bis)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67" y="1323926"/>
            <a:ext cx="7205338" cy="47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661248"/>
            <a:ext cx="3673475" cy="584200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0" y="276290"/>
            <a:ext cx="3723212" cy="660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VENGO </a:t>
            </a:r>
            <a:r>
              <a:rPr lang="es-ES" altLang="es-ES" sz="1800" b="1" u="sng" dirty="0" err="1">
                <a:solidFill>
                  <a:srgbClr val="9900FF"/>
                </a:solidFill>
                <a:latin typeface="Comic Sans MS" panose="030F0702030302020204" pitchFamily="66" charset="0"/>
              </a:rPr>
              <a:t>by</a:t>
            </a:r>
            <a:r>
              <a:rPr lang="es-ES" altLang="es-ES" sz="18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 Mene Lozano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palabras que deba callar,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motivos para no cantar.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Hoy he sentido la presencia de Dios,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pues soy más fuerte, hoy tengo su amor.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AE9B1CD-580F-888D-FFB5-84A24A0AC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Tengo una cosa que te quiero contar,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hay un planeta que debemos cuidar.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casa, Dios nos la regaló,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en tu mano está dejarla aún mejor.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2452622-6487-5DF1-49C8-4E213D9DC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Si eres valiente este es tu lugar,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un sitio nuevo para la libertad.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Aquí no importa tu condición,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que Él te quiere tal cual te creó.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3" name="Imagen 2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B5B56888-785B-2977-70B9-CCBE598743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629410"/>
            <a:ext cx="2996158" cy="512901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23F1050-883C-164E-ACA8-3D95F407B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Dame tu mano, ya no hay marcha atrás.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historia la vamos a cambiar.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El sol que brilla para todos salió,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grita y haz ruido, tú eres su voz.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4/4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4A14CD1-A6C4-08BC-56FF-E554B8C90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6" y="6084586"/>
            <a:ext cx="8001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800" i="1" dirty="0">
                <a:solidFill>
                  <a:schemeClr val="bg1"/>
                </a:solidFill>
                <a:latin typeface="Comic Sans MS" panose="030F0702030302020204" pitchFamily="66" charset="0"/>
              </a:rPr>
              <a:t>Himno de la Comunidad parroquial Cristo Redentor</a:t>
            </a:r>
            <a:endParaRPr lang="es-ES" altLang="es-ES" sz="20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>
                <a:solidFill>
                  <a:srgbClr val="9900FF"/>
                </a:solidFill>
                <a:latin typeface="Comic Sans MS" panose="030F0702030302020204" pitchFamily="66" charset="0"/>
              </a:rPr>
              <a:t>¡FELIZ DÍA DEL SEÑOR!</a:t>
            </a:r>
            <a:endParaRPr lang="es-ES" altLang="es-ES" sz="4400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3FB3E97-F213-5957-6D77-C66AE704B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52030" y="3429000"/>
            <a:ext cx="1874226" cy="1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25" y="188640"/>
            <a:ext cx="86661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IV DOMINGO DE CUARESMA </a:t>
            </a:r>
            <a:r>
              <a:rPr lang="es-ES" altLang="es-ES" sz="3200" b="1" dirty="0">
                <a:solidFill>
                  <a:srgbClr val="FF33CC"/>
                </a:solidFill>
                <a:latin typeface="Comic Sans MS" panose="030F0702030302020204" pitchFamily="66" charset="0"/>
              </a:rPr>
              <a:t>“LAETARE”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2B5287-F979-240D-632E-C55E2E394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79861" y="5315890"/>
            <a:ext cx="1417126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ida de tu familia: Lee en FAMILIA la parábola del hijo pródigo y sáciate  del ABRAZO de Dios - Misioneros Claretianos">
            <a:extLst>
              <a:ext uri="{FF2B5EF4-FFF2-40B4-BE49-F238E27FC236}">
                <a16:creationId xmlns:a16="http://schemas.microsoft.com/office/drawing/2014/main" id="{474292BA-4C87-F81A-1DD6-8D2E36843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4746"/>
            <a:ext cx="6156176" cy="415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853EFB5B-F8A8-CBA9-978D-792909A84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025" y="2348880"/>
            <a:ext cx="625919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296988"/>
            <a:ext cx="8229600" cy="48688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ESCUCHA TÚ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89058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EEEA9E0-7990-7B06-FF0B-BCB107993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5" y="4994540"/>
            <a:ext cx="1866464" cy="17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88912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</a:t>
            </a:r>
            <a:r>
              <a:rPr lang="es-ES_tradnl" sz="2800" b="1" dirty="0">
                <a:solidFill>
                  <a:srgbClr val="9900FF"/>
                </a:solidFill>
                <a:latin typeface="Comic Sans MS" pitchFamily="66" charset="0"/>
              </a:rPr>
              <a:t>Libro del Josué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SALMO: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Gustad y ved qué bueno es el Señor.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Segunda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san Pablo a los Corintios</a:t>
            </a:r>
            <a:endParaRPr lang="es-ES_tradnl" sz="2800" b="1" dirty="0">
              <a:solidFill>
                <a:srgbClr val="9900FF"/>
              </a:solidFill>
              <a:latin typeface="Comic Sans MS" pitchFamily="66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7203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Lucas 15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635286" cy="29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Este hermano tuyo estaba muerto y ha revivido.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B034D1-4462-EEA2-12AD-568BEA8C7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2920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E19307ED-9C98-BD04-A581-AA8F13CCC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5529426"/>
            <a:ext cx="2757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Conversión</a:t>
            </a:r>
            <a:endParaRPr lang="es-ES" altLang="es-ES" sz="4000" b="1" u="sng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FC2D25F-B0D5-398B-DD14-562D4D0299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213" y="1106391"/>
            <a:ext cx="4546724" cy="4122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uadroTexto 3">
            <a:extLst>
              <a:ext uri="{FF2B5EF4-FFF2-40B4-BE49-F238E27FC236}">
                <a16:creationId xmlns:a16="http://schemas.microsoft.com/office/drawing/2014/main" id="{6C4F9F43-DE84-BA94-2935-D204987BA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25" y="188640"/>
            <a:ext cx="86661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IV DOMINGO DE CUARESMA </a:t>
            </a:r>
            <a:r>
              <a:rPr lang="es-ES" altLang="es-ES" sz="3200" b="1" dirty="0">
                <a:solidFill>
                  <a:srgbClr val="FF33CC"/>
                </a:solidFill>
                <a:latin typeface="Comic Sans MS" panose="030F0702030302020204" pitchFamily="66" charset="0"/>
              </a:rPr>
              <a:t>“LAETARE”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9006</TotalTime>
  <Words>1831</Words>
  <Application>Microsoft Office PowerPoint</Application>
  <PresentationFormat>Presentación en pantalla (4:3)</PresentationFormat>
  <Paragraphs>291</Paragraphs>
  <Slides>35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 HERMANO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VENGO by Mene Lozano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829</cp:revision>
  <dcterms:created xsi:type="dcterms:W3CDTF">2008-10-09T14:11:57Z</dcterms:created>
  <dcterms:modified xsi:type="dcterms:W3CDTF">2025-03-26T17:26:11Z</dcterms:modified>
</cp:coreProperties>
</file>