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7252" r:id="rId1"/>
  </p:sldMasterIdLst>
  <p:notesMasterIdLst>
    <p:notesMasterId r:id="rId33"/>
  </p:notesMasterIdLst>
  <p:sldIdLst>
    <p:sldId id="363" r:id="rId2"/>
    <p:sldId id="1416" r:id="rId3"/>
    <p:sldId id="1278" r:id="rId4"/>
    <p:sldId id="1298" r:id="rId5"/>
    <p:sldId id="260" r:id="rId6"/>
    <p:sldId id="1299" r:id="rId7"/>
    <p:sldId id="1020" r:id="rId8"/>
    <p:sldId id="415" r:id="rId9"/>
    <p:sldId id="339" r:id="rId10"/>
    <p:sldId id="1409" r:id="rId11"/>
    <p:sldId id="1023" r:id="rId12"/>
    <p:sldId id="764" r:id="rId13"/>
    <p:sldId id="1301" r:id="rId14"/>
    <p:sldId id="1277" r:id="rId15"/>
    <p:sldId id="347" r:id="rId16"/>
    <p:sldId id="1028" r:id="rId17"/>
    <p:sldId id="348" r:id="rId18"/>
    <p:sldId id="349" r:id="rId19"/>
    <p:sldId id="766" r:id="rId20"/>
    <p:sldId id="1437" r:id="rId21"/>
    <p:sldId id="1389" r:id="rId22"/>
    <p:sldId id="1390" r:id="rId23"/>
    <p:sldId id="1391" r:id="rId24"/>
    <p:sldId id="1307" r:id="rId25"/>
    <p:sldId id="1410" r:id="rId26"/>
    <p:sldId id="1385" r:id="rId27"/>
    <p:sldId id="1438" r:id="rId28"/>
    <p:sldId id="1434" r:id="rId29"/>
    <p:sldId id="1435" r:id="rId30"/>
    <p:sldId id="1436" r:id="rId31"/>
    <p:sldId id="699" r:id="rId32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FF"/>
    <a:srgbClr val="6600CC"/>
    <a:srgbClr val="9933FF"/>
    <a:srgbClr val="0000CC"/>
    <a:srgbClr val="006600"/>
    <a:srgbClr val="008000"/>
    <a:srgbClr val="F3F3F3"/>
    <a:srgbClr val="238D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086" autoAdjust="0"/>
    <p:restoredTop sz="95226" autoAdjust="0"/>
  </p:normalViewPr>
  <p:slideViewPr>
    <p:cSldViewPr>
      <p:cViewPr varScale="1">
        <p:scale>
          <a:sx n="79" d="100"/>
          <a:sy n="79" d="100"/>
        </p:scale>
        <p:origin x="1181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3E7249AA-26FB-4C9B-9456-BEF10719639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587200C0-550A-44CF-B29C-062D60A203B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D01840F3-3E8E-4736-8482-F0EC976C624E}" type="datetimeFigureOut">
              <a:rPr lang="es-ES"/>
              <a:pPr>
                <a:defRPr/>
              </a:pPr>
              <a:t>04/04/2025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ADBF7500-4AC0-4B22-8938-5B042602448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4D161D7A-F11E-47DE-9F95-4F3FD825C8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2B6EAF2A-EC67-4398-B13E-F4FBEB5A5DE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95834856-B113-4B13-8E64-716AA2B334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84308978-5115-4423-A784-6B3E954C65F9}" type="slidenum">
              <a:rPr lang="es-ES" altLang="es-ES"/>
              <a:pPr/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 dirty="0"/>
          </a:p>
        </p:txBody>
      </p:sp>
      <p:sp>
        <p:nvSpPr>
          <p:cNvPr id="491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A9DA3FD-698E-4F43-A148-2BBEC0326294}" type="slidenum">
              <a:rPr lang="es-ES_tradnl" altLang="es-ES" smtClean="0">
                <a:latin typeface="Times New Roman" panose="02020603050405020304" pitchFamily="18" charset="0"/>
              </a:rPr>
              <a:pPr/>
              <a:t>1</a:t>
            </a:fld>
            <a:endParaRPr lang="es-ES_tradnl" altLang="es-E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81381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1 Marcador de imagen de diapositiva">
            <a:extLst>
              <a:ext uri="{FF2B5EF4-FFF2-40B4-BE49-F238E27FC236}">
                <a16:creationId xmlns:a16="http://schemas.microsoft.com/office/drawing/2014/main" id="{283BBA7E-8DAB-47C1-A398-15034FDB5BC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2 Marcador de notas">
            <a:extLst>
              <a:ext uri="{FF2B5EF4-FFF2-40B4-BE49-F238E27FC236}">
                <a16:creationId xmlns:a16="http://schemas.microsoft.com/office/drawing/2014/main" id="{0E96F336-C81E-455E-A869-1C786F7A232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51204" name="3 Marcador de número de diapositiva">
            <a:extLst>
              <a:ext uri="{FF2B5EF4-FFF2-40B4-BE49-F238E27FC236}">
                <a16:creationId xmlns:a16="http://schemas.microsoft.com/office/drawing/2014/main" id="{7BF6AC52-73C5-481A-9D98-17CFF59BBD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9ED8780-E268-4E86-9B92-988193D196FF}" type="slidenum">
              <a:rPr lang="es-ES" altLang="es-ES"/>
              <a:pPr/>
              <a:t>5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Marcador de imagen de diapositiva 1">
            <a:extLst>
              <a:ext uri="{FF2B5EF4-FFF2-40B4-BE49-F238E27FC236}">
                <a16:creationId xmlns:a16="http://schemas.microsoft.com/office/drawing/2014/main" id="{B1A6607D-294D-4A51-A0CF-EC2B4A52B83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Marcador de notas 2">
            <a:extLst>
              <a:ext uri="{FF2B5EF4-FFF2-40B4-BE49-F238E27FC236}">
                <a16:creationId xmlns:a16="http://schemas.microsoft.com/office/drawing/2014/main" id="{1D553DD1-1FE6-4584-A4F0-23C141F6878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45060" name="Marcador de número de diapositiva 3">
            <a:extLst>
              <a:ext uri="{FF2B5EF4-FFF2-40B4-BE49-F238E27FC236}">
                <a16:creationId xmlns:a16="http://schemas.microsoft.com/office/drawing/2014/main" id="{F371CE2A-A348-46E1-AAA9-5342D7AB2C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9CB943C-C1A5-4001-AE2D-FF8B04AE4375}" type="slidenum">
              <a:rPr lang="es-ES" altLang="es-ES"/>
              <a:pPr/>
              <a:t>6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Marcador de imagen de diapositiva">
            <a:extLst>
              <a:ext uri="{FF2B5EF4-FFF2-40B4-BE49-F238E27FC236}">
                <a16:creationId xmlns:a16="http://schemas.microsoft.com/office/drawing/2014/main" id="{6007329E-3280-4765-B4F4-5EE1494C7C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2 Marcador de notas">
            <a:extLst>
              <a:ext uri="{FF2B5EF4-FFF2-40B4-BE49-F238E27FC236}">
                <a16:creationId xmlns:a16="http://schemas.microsoft.com/office/drawing/2014/main" id="{EC418BE1-6FBC-407D-9A92-26EBCCA486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53252" name="3 Marcador de número de diapositiva">
            <a:extLst>
              <a:ext uri="{FF2B5EF4-FFF2-40B4-BE49-F238E27FC236}">
                <a16:creationId xmlns:a16="http://schemas.microsoft.com/office/drawing/2014/main" id="{664792A7-95D4-41FF-B782-C89C6DD683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A789E2E-2F46-4D3E-B38A-0E6F1C34F6BA}" type="slidenum">
              <a:rPr lang="es-ES" altLang="es-ES"/>
              <a:pPr/>
              <a:t>8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73361B-C38A-C3C1-31A6-6304C505A8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Marcador de imagen de diapositiva 1">
            <a:extLst>
              <a:ext uri="{FF2B5EF4-FFF2-40B4-BE49-F238E27FC236}">
                <a16:creationId xmlns:a16="http://schemas.microsoft.com/office/drawing/2014/main" id="{7813476E-771F-648D-C243-3B61EDD4C0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Marcador de notas 2">
            <a:extLst>
              <a:ext uri="{FF2B5EF4-FFF2-40B4-BE49-F238E27FC236}">
                <a16:creationId xmlns:a16="http://schemas.microsoft.com/office/drawing/2014/main" id="{3DE50077-A943-F828-8BF2-CAE0199C6F1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45060" name="Marcador de número de diapositiva 3">
            <a:extLst>
              <a:ext uri="{FF2B5EF4-FFF2-40B4-BE49-F238E27FC236}">
                <a16:creationId xmlns:a16="http://schemas.microsoft.com/office/drawing/2014/main" id="{26FE0424-2403-99D3-2028-370025953C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9CB943C-C1A5-4001-AE2D-FF8B04AE4375}" type="slidenum">
              <a:rPr lang="es-ES" altLang="es-ES"/>
              <a:pPr/>
              <a:t>20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2977964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1E13CC-784E-8C5D-F1F8-561340A2EC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Marcador de imagen de diapositiva">
            <a:extLst>
              <a:ext uri="{FF2B5EF4-FFF2-40B4-BE49-F238E27FC236}">
                <a16:creationId xmlns:a16="http://schemas.microsoft.com/office/drawing/2014/main" id="{076EB1DD-6A0E-418B-64B2-69EECCD959D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2 Marcador de notas">
            <a:extLst>
              <a:ext uri="{FF2B5EF4-FFF2-40B4-BE49-F238E27FC236}">
                <a16:creationId xmlns:a16="http://schemas.microsoft.com/office/drawing/2014/main" id="{1206A2A1-6E20-2353-5148-991D0363A2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 dirty="0"/>
          </a:p>
        </p:txBody>
      </p:sp>
      <p:sp>
        <p:nvSpPr>
          <p:cNvPr id="49156" name="3 Marcador de número de diapositiva">
            <a:extLst>
              <a:ext uri="{FF2B5EF4-FFF2-40B4-BE49-F238E27FC236}">
                <a16:creationId xmlns:a16="http://schemas.microsoft.com/office/drawing/2014/main" id="{B667B1B6-B833-0601-7583-F4BB3BC68A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A9DA3FD-698E-4F43-A148-2BBEC0326294}" type="slidenum">
              <a:rPr lang="es-ES_tradnl" altLang="es-ES" smtClean="0">
                <a:latin typeface="Times New Roman" panose="02020603050405020304" pitchFamily="18" charset="0"/>
              </a:rPr>
              <a:pPr/>
              <a:t>27</a:t>
            </a:fld>
            <a:endParaRPr lang="es-ES_tradnl" altLang="es-E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3640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Marcador de imagen de diapositiva 1">
            <a:extLst>
              <a:ext uri="{FF2B5EF4-FFF2-40B4-BE49-F238E27FC236}">
                <a16:creationId xmlns:a16="http://schemas.microsoft.com/office/drawing/2014/main" id="{0982E50A-7560-4526-A3FB-037915B1829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Marcador de notas 2">
            <a:extLst>
              <a:ext uri="{FF2B5EF4-FFF2-40B4-BE49-F238E27FC236}">
                <a16:creationId xmlns:a16="http://schemas.microsoft.com/office/drawing/2014/main" id="{2637063A-6920-48B5-804C-D7F606EF6A6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54276" name="Marcador de número de diapositiva 3">
            <a:extLst>
              <a:ext uri="{FF2B5EF4-FFF2-40B4-BE49-F238E27FC236}">
                <a16:creationId xmlns:a16="http://schemas.microsoft.com/office/drawing/2014/main" id="{905B3696-0725-4915-83B0-194A9EB7E8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94E69DE-FB6C-4C84-BC58-BAE523ED28F4}" type="slidenum">
              <a:rPr lang="es-ES" altLang="es-ES"/>
              <a:pPr/>
              <a:t>31</a:t>
            </a:fld>
            <a:endParaRPr lang="es-ES" alt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>
            <a:extLst>
              <a:ext uri="{FF2B5EF4-FFF2-40B4-BE49-F238E27FC236}">
                <a16:creationId xmlns:a16="http://schemas.microsoft.com/office/drawing/2014/main" id="{050F1B18-1509-4DC4-BE91-6A4595449D86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6" y="-8468"/>
            <a:chExt cx="9171316" cy="6874935"/>
          </a:xfrm>
        </p:grpSpPr>
        <p:cxnSp>
          <p:nvCxnSpPr>
            <p:cNvPr id="5" name="Straight Connector 27">
              <a:extLst>
                <a:ext uri="{FF2B5EF4-FFF2-40B4-BE49-F238E27FC236}">
                  <a16:creationId xmlns:a16="http://schemas.microsoft.com/office/drawing/2014/main" id="{02B8F2CA-D50B-4DD3-A40A-84F30A56BFC4}"/>
                </a:ext>
              </a:extLst>
            </p:cNvPr>
            <p:cNvCxnSpPr/>
            <p:nvPr/>
          </p:nvCxnSpPr>
          <p:spPr>
            <a:xfrm flipV="1">
              <a:off x="5130456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8">
              <a:extLst>
                <a:ext uri="{FF2B5EF4-FFF2-40B4-BE49-F238E27FC236}">
                  <a16:creationId xmlns:a16="http://schemas.microsoft.com/office/drawing/2014/main" id="{3956E0CF-0CC0-4F61-B533-FE6DCE7EDCB5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29">
              <a:extLst>
                <a:ext uri="{FF2B5EF4-FFF2-40B4-BE49-F238E27FC236}">
                  <a16:creationId xmlns:a16="http://schemas.microsoft.com/office/drawing/2014/main" id="{3CC1969A-1F1D-4135-B4F5-B6295E7D35AE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30">
              <a:extLst>
                <a:ext uri="{FF2B5EF4-FFF2-40B4-BE49-F238E27FC236}">
                  <a16:creationId xmlns:a16="http://schemas.microsoft.com/office/drawing/2014/main" id="{B13377E2-FD8F-421E-9F73-74C1195EECDD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31">
              <a:extLst>
                <a:ext uri="{FF2B5EF4-FFF2-40B4-BE49-F238E27FC236}">
                  <a16:creationId xmlns:a16="http://schemas.microsoft.com/office/drawing/2014/main" id="{CBC7C4B0-4EAB-4396-8C8E-E1E97D8C34F4}"/>
                </a:ext>
              </a:extLst>
            </p:cNvPr>
            <p:cNvSpPr/>
            <p:nvPr/>
          </p:nvSpPr>
          <p:spPr>
            <a:xfrm>
              <a:off x="6638635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32">
              <a:extLst>
                <a:ext uri="{FF2B5EF4-FFF2-40B4-BE49-F238E27FC236}">
                  <a16:creationId xmlns:a16="http://schemas.microsoft.com/office/drawing/2014/main" id="{F94782A5-B1BB-4DC5-8F7A-9D7B8DA1300A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33">
              <a:extLst>
                <a:ext uri="{FF2B5EF4-FFF2-40B4-BE49-F238E27FC236}">
                  <a16:creationId xmlns:a16="http://schemas.microsoft.com/office/drawing/2014/main" id="{4FF55040-A00F-403E-BC60-C3737D5021D9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34">
              <a:extLst>
                <a:ext uri="{FF2B5EF4-FFF2-40B4-BE49-F238E27FC236}">
                  <a16:creationId xmlns:a16="http://schemas.microsoft.com/office/drawing/2014/main" id="{8EBFA28C-9ABF-4891-B915-AAF727D06B66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35">
              <a:extLst>
                <a:ext uri="{FF2B5EF4-FFF2-40B4-BE49-F238E27FC236}">
                  <a16:creationId xmlns:a16="http://schemas.microsoft.com/office/drawing/2014/main" id="{81771374-BBD7-4B93-8604-ACAB98A7069A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FD805B4-32AA-4A00-B5CB-EB787DDA5ED4}"/>
                </a:ext>
              </a:extLst>
            </p:cNvPr>
            <p:cNvSpPr/>
            <p:nvPr/>
          </p:nvSpPr>
          <p:spPr>
            <a:xfrm>
              <a:off x="-8466" y="-8468"/>
              <a:ext cx="863632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65390D8E-4B8B-4722-9995-57D5E30D0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59AF407B-3575-48CC-8D9A-654AB09CE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70137345-A10D-4E49-9AC7-B6B2B63DA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39205C-89A8-4BDC-8224-DD45FF4381F4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718004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B7ACB1-F940-48BD-9B31-221416CAA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41F75F-FEC5-4895-AC0C-6FE6ED007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99B2DD-81AE-4FD8-845E-BB7CFB66B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5271C3-0EED-4436-B8F3-56B12719F64F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376026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:a16="http://schemas.microsoft.com/office/drawing/2014/main" id="{42C55011-2420-4E91-94CC-A746050384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F605565E-FCD1-4E7E-8535-ABA1958EF0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6974642-BBA4-4DAF-922B-094566E6B5E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8DE6960-C84C-4A7C-9AB5-4F23DE03E24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7D8D269-D2CB-4A65-9E84-F5BFA116838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430AD79F-072F-43BF-ACD7-E5A52784277F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269624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1D0827-1EE5-4DA7-AB8F-A4A3EFC7C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B9EFB6-A728-44EC-ADCE-5F29A5A3D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056CB7-F45B-4E7C-B1D9-FFD057DC2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AD64CD-CBB8-4811-8139-EA1935249292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9843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:a16="http://schemas.microsoft.com/office/drawing/2014/main" id="{49756B69-02E2-4AB6-934F-B12302457A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2829B729-CF9F-4CE4-B908-376E2DCA81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EA35B6D-2312-4231-B764-A6B00F7ACDE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2FD1256-C1E4-4E3A-96B8-5514758F23D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13CB4A6-0AA3-4CA7-B46D-D0E33C9044E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4CC9342D-2150-4F57-844A-4E673FCB3F37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6137107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D667994-B207-41A5-9183-6A97F503927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A2CBD18-5E82-46B2-B28C-3CB59AE29E0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C0FEECA-6881-4934-B583-9F0243E28D1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F0A59283-9FE6-44CD-BEB7-9A4F29B54E47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7050227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8AB38D-1EAD-4FF8-B2D1-05096D4B4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080E59-5023-4E36-ABCC-66EA89C31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2A66E8-0900-4213-ACA0-F5ED66ACB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C63210-9AB8-4243-B59A-E3EC81C8BA08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0553829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09A707-09EB-4FCC-A40C-4BC9C9CAA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A2F8C5-1F6D-4565-81D3-2F0E4CEEC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D9896A-B455-419A-AD58-33963842C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069000-8328-42B6-A0A1-573F19183535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630959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6008C13E-7AE4-404F-B27B-3B2AA0CBAE9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C6BAD277-82BA-4B9B-8BC8-5E198157B6A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2D982859-656E-49E0-9238-99B347E7727A}" type="slidenum">
              <a:rPr lang="es-ES" altLang="es-ES"/>
              <a:pPr/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39760838-85B2-4EB6-B926-0B7AF047683D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904372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2DDF78B6-99F9-4BC5-96F2-7780C2C684F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C2C488DE-AD5A-4E70-A12A-E86242EE8DD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DADC905C-FB85-44FB-BE7B-88BD1F3406F7}" type="slidenum">
              <a:rPr lang="es-ES" altLang="es-ES"/>
              <a:pPr/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005F3078-7789-411F-A2D3-253F5C5BEFAF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06800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044061-9B32-43CD-937B-BBB0811E3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C5806D-B193-4937-9F95-3DE8E50F3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5E403-2E0C-4072-B9E8-F3C937030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789103-F53E-47B6-B297-F77D9C4DEE70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867480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DA56E1-2E97-4362-856E-6681D9E95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B979FD-913C-4406-BECF-F65D40EFD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C73CD1-2AA0-4ED0-B738-85BEB4F11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C0A2DD-E692-40E3-B701-1597EFB03A0E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397148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C9A6A3B-2141-4126-90A5-1AD57CBC2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F0674F5-11AC-45DA-9572-090827CDB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939760B-8FBF-4019-995E-DFB025867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7391BD-98ED-4D36-807E-E36975864B5C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288284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8022A6B-04D8-4E6A-955D-11177FB04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53A3F5B-C1CA-4E88-8FC0-406600928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9070E20-6519-404C-90DF-7E7937795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C7E123-49AA-48C0-B9FE-06B83A2BA3C4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118322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87613488-2DB2-4991-A4FA-6A03765C6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F8C6C64-08F8-4190-8D7C-C9EF95457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E6A96F0-A1EA-43A7-92C3-2E6F0A71A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EEF9AF-8956-4F29-9080-1E50A74DD030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251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80DB8F8-D67E-4E65-8A79-3F33A1E99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F6FA69-EA17-439C-B875-EA53A758E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E3D8AC1-007D-4F4A-97F8-96B8F2F91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6B7A98-728C-488E-B1D5-E0361E7B863A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758785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15C3EC9-1FA8-41AB-B9B8-376024C60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E2A0550-EEEA-4C13-B5F9-AAFFC6D70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919FA4A-9F09-4CB4-B030-0B6AB40D8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8566F9-7520-4364-BD5E-1FCBE479B6E6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082451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E898613-57FE-48F3-A942-B48CDD3ED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A60212E-0F14-4CCD-A64A-BDD3C11FC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0AD2F64-BE12-465A-AD61-F2436072C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29874D-9EAF-40CF-9A7C-9FC68F799CAE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010199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6">
            <a:extLst>
              <a:ext uri="{FF2B5EF4-FFF2-40B4-BE49-F238E27FC236}">
                <a16:creationId xmlns:a16="http://schemas.microsoft.com/office/drawing/2014/main" id="{5920BDAD-049B-4522-8968-3423CAF0BC21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7" y="-8468"/>
            <a:chExt cx="9171317" cy="6874935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1FC9342E-39D7-4EB5-97CF-026A66C728C4}"/>
                </a:ext>
              </a:extLst>
            </p:cNvPr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7C81839F-8455-4389-B7DC-ABA6AB53FEF8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430C0A9A-D5CE-4125-BC6B-F92CF6F18B1F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7AC19696-4DB1-4BBD-9F15-2EBD662DFB33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7A931315-93A7-4B1A-9393-973BD59142A4}"/>
                </a:ext>
              </a:extLst>
            </p:cNvPr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396DBE7A-C412-4863-AD9C-4D9525DD7705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2CC1C024-D60C-45FD-B385-C3C5FA550A9C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319FB3E6-21AC-4684-9BA9-73EC7422C75B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F3979AEC-9647-44A9-95C7-D9BB86518FB4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56846CA4-D414-44F1-B738-5806B2C7D775}"/>
                </a:ext>
              </a:extLst>
            </p:cNvPr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57AF88A2-1DA3-403D-A9FD-3D116580B3F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  <a:endParaRPr lang="en-US" altLang="es-ES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1511DE22-37DB-431C-8451-8B832EE3E7E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  <a:endParaRPr lang="en-US" alt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4D1504-9923-4041-9159-F508D39A8B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84DA5F-EDEB-4069-BF1D-CB2669C5D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FD53B1-F38C-46E8-AA15-4C26982DA5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6D1D6B"/>
                </a:solidFill>
              </a:defRPr>
            </a:lvl1pPr>
          </a:lstStyle>
          <a:p>
            <a:fld id="{66B468D1-DB4B-43B3-99D5-003AA1E8A6A2}" type="slidenum">
              <a:rPr lang="es-ES" altLang="es-ES"/>
              <a:pPr/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282" r:id="rId1"/>
    <p:sldLayoutId id="2147488283" r:id="rId2"/>
    <p:sldLayoutId id="2147488284" r:id="rId3"/>
    <p:sldLayoutId id="2147488285" r:id="rId4"/>
    <p:sldLayoutId id="2147488286" r:id="rId5"/>
    <p:sldLayoutId id="2147488287" r:id="rId6"/>
    <p:sldLayoutId id="2147488288" r:id="rId7"/>
    <p:sldLayoutId id="2147488289" r:id="rId8"/>
    <p:sldLayoutId id="2147488290" r:id="rId9"/>
    <p:sldLayoutId id="2147488291" r:id="rId10"/>
    <p:sldLayoutId id="2147488292" r:id="rId11"/>
    <p:sldLayoutId id="2147488293" r:id="rId12"/>
    <p:sldLayoutId id="2147488294" r:id="rId13"/>
    <p:sldLayoutId id="2147488295" r:id="rId14"/>
    <p:sldLayoutId id="2147488296" r:id="rId15"/>
    <p:sldLayoutId id="2147488297" r:id="rId16"/>
    <p:sldLayoutId id="2147488298" r:id="rId17"/>
    <p:sldLayoutId id="2147488299" r:id="rId18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6D1D6B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jpeg"/><Relationship Id="rId4" Type="http://schemas.openxmlformats.org/officeDocument/2006/relationships/image" Target="../media/image1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6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0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gif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 1"/>
          <p:cNvSpPr txBox="1">
            <a:spLocks noChangeArrowheads="1"/>
          </p:cNvSpPr>
          <p:nvPr/>
        </p:nvSpPr>
        <p:spPr bwMode="auto">
          <a:xfrm>
            <a:off x="113267" y="3064883"/>
            <a:ext cx="8923229" cy="3037185"/>
          </a:xfrm>
          <a:prstGeom prst="rect">
            <a:avLst/>
          </a:prstGeom>
          <a:solidFill>
            <a:srgbClr val="FFC000"/>
          </a:solidFill>
          <a:ln w="44450" algn="in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36576" tIns="36576" rIns="36576" bIns="36576" anchor="t" anchorCtr="0">
            <a:noAutofit/>
          </a:bodyPr>
          <a:lstStyle/>
          <a:p>
            <a:pPr eaLnBrk="1" hangingPunct="1">
              <a:defRPr/>
            </a:pPr>
            <a:r>
              <a:rPr lang="es-ES_tradnl" sz="2000" b="1" dirty="0">
                <a:solidFill>
                  <a:srgbClr val="000000"/>
                </a:solidFill>
                <a:latin typeface="Cambria" pitchFamily="18" charset="0"/>
                <a:cs typeface="Arial" pitchFamily="34" charset="0"/>
              </a:rPr>
              <a:t> </a:t>
            </a:r>
            <a:endParaRPr lang="es-ES_tradnl" sz="2400" dirty="0">
              <a:cs typeface="Arial" pitchFamily="34" charset="0"/>
            </a:endParaRPr>
          </a:p>
        </p:txBody>
      </p:sp>
      <p:sp>
        <p:nvSpPr>
          <p:cNvPr id="48133" name="19 CuadroTexto"/>
          <p:cNvSpPr txBox="1">
            <a:spLocks noChangeArrowheads="1"/>
          </p:cNvSpPr>
          <p:nvPr/>
        </p:nvSpPr>
        <p:spPr bwMode="auto">
          <a:xfrm>
            <a:off x="4067944" y="6144505"/>
            <a:ext cx="64801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s-ES" sz="2000" b="1" dirty="0">
                <a:solidFill>
                  <a:srgbClr val="FFFF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</a:t>
            </a:r>
            <a:r>
              <a:rPr lang="es-ES_tradnl" altLang="es-ES" sz="2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s-ES_tradnl" altLang="es-ES" sz="2000" b="1" dirty="0">
                <a:solidFill>
                  <a:srgbClr val="FFFF00"/>
                </a:solidFill>
                <a:latin typeface="Cambria" panose="02040503050406030204" pitchFamily="18" charset="0"/>
              </a:rPr>
              <a:t>va-cristoredentor@archivalladolid.org</a:t>
            </a:r>
            <a:endParaRPr lang="es-ES" altLang="es-ES" sz="2000" b="1" dirty="0">
              <a:solidFill>
                <a:srgbClr val="FFFF00"/>
              </a:solidFill>
              <a:latin typeface="Cambria" panose="02040503050406030204" pitchFamily="18" charset="0"/>
            </a:endParaRPr>
          </a:p>
        </p:txBody>
      </p:sp>
      <p:sp>
        <p:nvSpPr>
          <p:cNvPr id="48134" name="16 CuadroTexto"/>
          <p:cNvSpPr txBox="1">
            <a:spLocks noChangeArrowheads="1"/>
          </p:cNvSpPr>
          <p:nvPr/>
        </p:nvSpPr>
        <p:spPr bwMode="auto">
          <a:xfrm>
            <a:off x="455778" y="6316540"/>
            <a:ext cx="34559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s-ES" sz="2000" b="1" dirty="0">
                <a:solidFill>
                  <a:srgbClr val="FFFF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</a:t>
            </a:r>
            <a:r>
              <a:rPr lang="es-ES_tradnl" altLang="es-ES" sz="2000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s-ES_tradnl" altLang="es-ES" sz="2000" b="1" dirty="0">
                <a:solidFill>
                  <a:srgbClr val="FFFF00"/>
                </a:solidFill>
                <a:latin typeface="Cambria" panose="02040503050406030204" pitchFamily="18" charset="0"/>
              </a:rPr>
              <a:t>www.cristoredentor.info</a:t>
            </a:r>
            <a:endParaRPr lang="es-ES" altLang="es-ES" sz="2000" b="1" dirty="0">
              <a:solidFill>
                <a:srgbClr val="FFFF00"/>
              </a:solidFill>
              <a:latin typeface="Cambria" panose="02040503050406030204" pitchFamily="18" charset="0"/>
            </a:endParaRPr>
          </a:p>
        </p:txBody>
      </p:sp>
      <p:grpSp>
        <p:nvGrpSpPr>
          <p:cNvPr id="26" name="Grupo 25"/>
          <p:cNvGrpSpPr/>
          <p:nvPr/>
        </p:nvGrpSpPr>
        <p:grpSpPr>
          <a:xfrm>
            <a:off x="3871396" y="6440471"/>
            <a:ext cx="5743588" cy="400110"/>
            <a:chOff x="-83044" y="7001170"/>
            <a:chExt cx="5743588" cy="400110"/>
          </a:xfrm>
        </p:grpSpPr>
        <p:sp>
          <p:nvSpPr>
            <p:cNvPr id="27" name="16 CuadroTexto"/>
            <p:cNvSpPr txBox="1">
              <a:spLocks noChangeArrowheads="1"/>
            </p:cNvSpPr>
            <p:nvPr/>
          </p:nvSpPr>
          <p:spPr bwMode="auto">
            <a:xfrm>
              <a:off x="-83044" y="7001170"/>
              <a:ext cx="57435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s-ES" sz="1600" dirty="0">
                  <a:solidFill>
                    <a:srgbClr val="FFCC00"/>
                  </a:solidFill>
                  <a:latin typeface="Arial" panose="020B0604020202020204" pitchFamily="34" charset="0"/>
                </a:rPr>
                <a:t>          </a:t>
              </a:r>
              <a:r>
                <a:rPr lang="es-ES_tradnl" altLang="es-ES" sz="2000" b="1" dirty="0">
                  <a:solidFill>
                    <a:srgbClr val="FFFF00"/>
                  </a:solidFill>
                  <a:latin typeface="Cambria" panose="02040503050406030204" pitchFamily="18" charset="0"/>
                </a:rPr>
                <a:t>www.instagram.com/cristoredentorva </a:t>
              </a:r>
              <a:endParaRPr lang="es-ES" altLang="es-ES" sz="2000" b="1" dirty="0">
                <a:solidFill>
                  <a:srgbClr val="FFFF00"/>
                </a:solidFill>
                <a:latin typeface="Cambria" panose="02040503050406030204" pitchFamily="18" charset="0"/>
              </a:endParaRPr>
            </a:p>
          </p:txBody>
        </p:sp>
        <p:pic>
          <p:nvPicPr>
            <p:cNvPr id="28" name="Imagen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9314" y="7086043"/>
              <a:ext cx="244230" cy="244230"/>
            </a:xfrm>
            <a:prstGeom prst="rect">
              <a:avLst/>
            </a:prstGeom>
          </p:spPr>
        </p:pic>
      </p:grpSp>
      <p:sp>
        <p:nvSpPr>
          <p:cNvPr id="13" name="Text Box 1"/>
          <p:cNvSpPr txBox="1">
            <a:spLocks noChangeArrowheads="1"/>
          </p:cNvSpPr>
          <p:nvPr/>
        </p:nvSpPr>
        <p:spPr bwMode="auto">
          <a:xfrm>
            <a:off x="121423" y="271422"/>
            <a:ext cx="4810617" cy="12663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algn="in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00B050"/>
            </a:contourClr>
          </a:sp3d>
        </p:spPr>
        <p:txBody>
          <a:bodyPr lIns="36576" tIns="36576" rIns="36576" bIns="36576" anchor="ctr"/>
          <a:lstStyle/>
          <a:p>
            <a:pPr>
              <a:defRPr/>
            </a:pPr>
            <a:r>
              <a:rPr lang="es-ES_tradnl" sz="1000" dirty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    </a:t>
            </a:r>
          </a:p>
          <a:p>
            <a:pPr>
              <a:defRPr/>
            </a:pPr>
            <a:endParaRPr lang="es-ES_tradnl" sz="1000" b="1" dirty="0">
              <a:solidFill>
                <a:srgbClr val="000000"/>
              </a:solidFill>
              <a:latin typeface="Times New Roman" pitchFamily="18" charset="0"/>
              <a:cs typeface="Arial" pitchFamily="34" charset="0"/>
            </a:endParaRPr>
          </a:p>
          <a:p>
            <a:pPr>
              <a:defRPr/>
            </a:pPr>
            <a:endParaRPr lang="es-ES_tradnl" sz="1000" b="1" dirty="0">
              <a:solidFill>
                <a:srgbClr val="000000"/>
              </a:solidFill>
              <a:latin typeface="Times New Roman" pitchFamily="18" charset="0"/>
              <a:cs typeface="Arial" pitchFamily="34" charset="0"/>
            </a:endParaRPr>
          </a:p>
          <a:p>
            <a:pPr>
              <a:defRPr/>
            </a:pPr>
            <a:r>
              <a:rPr lang="es-ES" sz="800" b="1" dirty="0">
                <a:solidFill>
                  <a:srgbClr val="0000FF"/>
                </a:solidFill>
                <a:latin typeface="Arial" charset="0"/>
              </a:rPr>
              <a:t>   </a:t>
            </a:r>
            <a:r>
              <a:rPr lang="es-ES" sz="1400" b="1" dirty="0">
                <a:solidFill>
                  <a:srgbClr val="C00000"/>
                </a:solidFill>
                <a:latin typeface="Arial" charset="0"/>
              </a:rPr>
              <a:t>    </a:t>
            </a:r>
            <a:r>
              <a:rPr lang="es-ES" sz="1400" b="1" dirty="0">
                <a:solidFill>
                  <a:srgbClr val="0000FF"/>
                </a:solidFill>
                <a:latin typeface="Arial" charset="0"/>
              </a:rPr>
              <a:t>Para toda la Comunidad                                                                    	</a:t>
            </a:r>
            <a:r>
              <a:rPr lang="es-ES" sz="1400" b="1" dirty="0">
                <a:solidFill>
                  <a:srgbClr val="C00000"/>
                </a:solidFill>
                <a:latin typeface="Arial" charset="0"/>
              </a:rPr>
              <a:t>Viernes 11 de Abril a las 5 de la tarde</a:t>
            </a:r>
          </a:p>
        </p:txBody>
      </p:sp>
      <p:sp>
        <p:nvSpPr>
          <p:cNvPr id="14" name="CuadroTexto 13"/>
          <p:cNvSpPr txBox="1">
            <a:spLocks noChangeArrowheads="1"/>
          </p:cNvSpPr>
          <p:nvPr/>
        </p:nvSpPr>
        <p:spPr bwMode="auto">
          <a:xfrm>
            <a:off x="220353" y="473710"/>
            <a:ext cx="4567671" cy="43088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" altLang="es-ES" sz="2200" b="1" dirty="0">
                <a:solidFill>
                  <a:srgbClr val="0000FF"/>
                </a:solidFill>
                <a:latin typeface="Arial" panose="020B0604020202020204" pitchFamily="34" charset="0"/>
              </a:rPr>
              <a:t>Sacramento de la Reconciliación</a:t>
            </a:r>
          </a:p>
        </p:txBody>
      </p:sp>
      <p:sp>
        <p:nvSpPr>
          <p:cNvPr id="3" name="WordArt 2"/>
          <p:cNvSpPr>
            <a:spLocks noChangeArrowheads="1" noChangeShapeType="1" noTextEdit="1"/>
          </p:cNvSpPr>
          <p:nvPr/>
        </p:nvSpPr>
        <p:spPr bwMode="auto">
          <a:xfrm>
            <a:off x="233265" y="3249425"/>
            <a:ext cx="3002284" cy="3689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139"/>
              </a:avLst>
            </a:prstTxWarp>
          </a:bodyPr>
          <a:lstStyle/>
          <a:p>
            <a:pPr algn="ctr" rtl="0">
              <a:buNone/>
            </a:pPr>
            <a:r>
              <a:rPr lang="es-ES" sz="3600" kern="10" spc="72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969696"/>
                    </a:gs>
                    <a:gs pos="100000">
                      <a:srgbClr val="DDDDDD"/>
                    </a:gs>
                  </a:gsLst>
                  <a:lin ang="5400000" scaled="1"/>
                </a:gradFill>
                <a:effectLst>
                  <a:outerShdw dist="45791" dir="3378596" algn="ctr" rotWithShape="0">
                    <a:srgbClr val="4D4D4D">
                      <a:alpha val="80000"/>
                    </a:srgbClr>
                  </a:outerShdw>
                </a:effectLst>
                <a:latin typeface="Arial Black" panose="020B0A04020102020204" pitchFamily="34" charset="0"/>
              </a:rPr>
              <a:t> Excursión de CONVIVENCIA </a:t>
            </a:r>
          </a:p>
        </p:txBody>
      </p:sp>
      <p:sp>
        <p:nvSpPr>
          <p:cNvPr id="4" name="WordArt 3"/>
          <p:cNvSpPr>
            <a:spLocks noChangeArrowheads="1" noChangeShapeType="1" noTextEdit="1"/>
          </p:cNvSpPr>
          <p:nvPr/>
        </p:nvSpPr>
        <p:spPr bwMode="auto">
          <a:xfrm>
            <a:off x="402259" y="3713656"/>
            <a:ext cx="2664296" cy="386603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49838"/>
              </a:avLst>
            </a:prstTxWarp>
          </a:bodyPr>
          <a:lstStyle/>
          <a:p>
            <a:pPr algn="ctr" rtl="0">
              <a:buNone/>
            </a:pPr>
            <a:r>
              <a:rPr lang="es-ES" sz="3600" kern="10" spc="720" dirty="0">
                <a:ln w="3175" algn="ctr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/>
                <a:latin typeface="Arial Black" panose="020B0A04020102020204" pitchFamily="34" charset="0"/>
              </a:rPr>
              <a:t>Jueves 1 de Mayo de 2025 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33265" y="5085184"/>
            <a:ext cx="3002284" cy="863600"/>
          </a:xfrm>
          <a:prstGeom prst="rect">
            <a:avLst/>
          </a:prstGeom>
          <a:solidFill>
            <a:srgbClr val="FFE1CC"/>
          </a:solidFill>
          <a:ln w="57150" cmpd="thinThick" algn="ctr">
            <a:solidFill>
              <a:srgbClr val="C04D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s-ES_tradnl" altLang="es-ES" sz="11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mbria" panose="02040503050406030204" pitchFamily="18" charset="0"/>
              </a:rPr>
              <a:t> DÍA: </a:t>
            </a:r>
            <a:r>
              <a:rPr kumimoji="0" lang="es-ES_tradnl" altLang="es-E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Jueves 1 de Mayo de 2025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s-ES_tradnl" altLang="es-ES" sz="11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mbria" panose="02040503050406030204" pitchFamily="18" charset="0"/>
              </a:rPr>
              <a:t> HORA SALIDA: </a:t>
            </a:r>
            <a:r>
              <a:rPr kumimoji="0" lang="es-ES_tradnl" altLang="es-E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A las 6:15 de la mañana desde la Parroquia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s-ES_tradnl" altLang="es-ES" sz="11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mbria" panose="02040503050406030204" pitchFamily="18" charset="0"/>
              </a:rPr>
              <a:t> HORA LLEGADA: </a:t>
            </a:r>
            <a:r>
              <a:rPr kumimoji="0" lang="es-ES_tradnl" altLang="es-E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A la </a:t>
            </a:r>
            <a:r>
              <a:rPr kumimoji="0" lang="es-ES_tradnl" altLang="es-E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1 de la madrugada.</a:t>
            </a:r>
            <a:endParaRPr kumimoji="0" lang="es-ES" altLang="es-E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3355547" y="3381826"/>
            <a:ext cx="5615071" cy="2403298"/>
          </a:xfrm>
          <a:prstGeom prst="rect">
            <a:avLst/>
          </a:prstGeom>
          <a:solidFill>
            <a:srgbClr val="CC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72576" tIns="72576" rIns="72576" bIns="72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s-ES_tradnl" altLang="es-ES" sz="1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mbria" panose="02040503050406030204" pitchFamily="18" charset="0"/>
              </a:rPr>
              <a:t>APORTACION:</a:t>
            </a:r>
            <a:r>
              <a:rPr kumimoji="0" lang="es-ES_tradnl" altLang="es-ES" sz="10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kumimoji="0" lang="es-ES_tradnl" altLang="es-ES" sz="1400" b="1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33 Euros por persona al apuntarse.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endParaRPr kumimoji="0" lang="es-ES_tradnl" altLang="es-ES" sz="500" b="1" i="0" u="sng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mbria" panose="020405030504060302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s-ES_tradnl" altLang="es-ES" sz="1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mbria" panose="02040503050406030204" pitchFamily="18" charset="0"/>
              </a:rPr>
              <a:t>APUNTARSE:</a:t>
            </a:r>
            <a:r>
              <a:rPr kumimoji="0" lang="es-ES_tradnl" altLang="es-ES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kumimoji="0" lang="es-ES_tradnl" altLang="es-E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Hablando directamente con José Manuel. Única lista</a:t>
            </a:r>
            <a:r>
              <a:rPr kumimoji="0" lang="es-ES_tradnl" altLang="es-ES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endParaRPr kumimoji="0" lang="es-ES_tradnl" altLang="es-ES" sz="5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mbria" panose="020405030504060302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_tradnl" altLang="es-ES" sz="1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mbria" panose="02040503050406030204" pitchFamily="18" charset="0"/>
              </a:rPr>
              <a:t>APUNTARSE:</a:t>
            </a:r>
            <a:r>
              <a:rPr kumimoji="0" lang="es-ES_tradnl" altLang="es-ES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kumimoji="0" lang="es-ES_tradnl" altLang="es-E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Del SÁBADO 29 de MARZO al LUNES 7 DE ABRIL. PARA REALIZAR EL VIAJE SE TIENE QUE COMPLETAR EL AUTOBÚS MÍNIMO 50 PERSONAS. </a:t>
            </a:r>
            <a:r>
              <a:rPr kumimoji="0" lang="es-ES_tradnl" altLang="es-E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Si no se hubieran cubierto las plazas se avisará para anularlo.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_tradnl" altLang="es-ES" sz="5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mbria" panose="020405030504060302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ts val="100"/>
              </a:spcAft>
              <a:buClrTx/>
              <a:buSzTx/>
              <a:buFontTx/>
              <a:buNone/>
              <a:tabLst/>
            </a:pPr>
            <a:r>
              <a:rPr kumimoji="0" lang="es-ES_tradnl" altLang="es-ES" sz="1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mbria" panose="02040503050406030204" pitchFamily="18" charset="0"/>
              </a:rPr>
              <a:t>REUNIÓN DE INFORMACIÓN PARA TODOS LOS INSCRITOS:  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s-ES_tradnl" altLang="es-ES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VIERNES, 25 DE ABRIL, A LAS 19:30 EN EL TEMPLO.</a:t>
            </a:r>
            <a:endParaRPr kumimoji="0" lang="es-ES" altLang="es-E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233265" y="4162588"/>
            <a:ext cx="3002284" cy="797938"/>
          </a:xfrm>
          <a:prstGeom prst="rect">
            <a:avLst/>
          </a:prstGeom>
          <a:solidFill>
            <a:schemeClr val="bg1">
              <a:lumMod val="85000"/>
            </a:schemeClr>
          </a:solidFill>
          <a:ln w="57150" cmpd="thinThick" algn="ctr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108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s-ES_tradnl" altLang="es-E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JAVIER (Navarra)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s-ES_tradnl" altLang="es-E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SOS DEL REY CATÓLICO (Aragón) 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lang="es-ES_tradnl" altLang="es-ES" sz="1400" b="1" dirty="0">
                <a:solidFill>
                  <a:srgbClr val="000000"/>
                </a:solidFill>
                <a:latin typeface="Cambria" panose="02040503050406030204" pitchFamily="18" charset="0"/>
              </a:rPr>
              <a:t>SANGÜESA</a:t>
            </a:r>
            <a:r>
              <a:rPr kumimoji="0" lang="es-ES_tradnl" altLang="es-E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 ??? (Navarra)</a:t>
            </a:r>
            <a:endParaRPr kumimoji="0" lang="es-ES" altLang="es-E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1" name="Text Box 1"/>
          <p:cNvSpPr txBox="1">
            <a:spLocks noChangeArrowheads="1"/>
          </p:cNvSpPr>
          <p:nvPr/>
        </p:nvSpPr>
        <p:spPr bwMode="auto">
          <a:xfrm>
            <a:off x="121423" y="1752244"/>
            <a:ext cx="4818773" cy="109025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algn="in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00B050"/>
            </a:contourClr>
          </a:sp3d>
        </p:spPr>
        <p:txBody>
          <a:bodyPr lIns="36576" tIns="36576" rIns="36576" bIns="36576" anchor="ctr"/>
          <a:lstStyle/>
          <a:p>
            <a:pPr>
              <a:defRPr/>
            </a:pPr>
            <a:r>
              <a:rPr lang="es-ES_tradnl" sz="1000" dirty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    </a:t>
            </a:r>
          </a:p>
          <a:p>
            <a:pPr>
              <a:defRPr/>
            </a:pPr>
            <a:endParaRPr lang="es-ES_tradnl" sz="1000" b="1" dirty="0">
              <a:solidFill>
                <a:srgbClr val="000000"/>
              </a:solidFill>
              <a:latin typeface="Times New Roman" pitchFamily="18" charset="0"/>
              <a:cs typeface="Arial" pitchFamily="34" charset="0"/>
            </a:endParaRPr>
          </a:p>
          <a:p>
            <a:pPr>
              <a:defRPr/>
            </a:pPr>
            <a:endParaRPr lang="es-ES_tradnl" sz="1000" b="1" dirty="0">
              <a:solidFill>
                <a:srgbClr val="000000"/>
              </a:solidFill>
              <a:latin typeface="Times New Roman" pitchFamily="18" charset="0"/>
              <a:cs typeface="Arial" pitchFamily="34" charset="0"/>
            </a:endParaRPr>
          </a:p>
          <a:p>
            <a:pPr>
              <a:defRPr/>
            </a:pPr>
            <a:r>
              <a:rPr lang="es-ES" sz="800" b="1" dirty="0">
                <a:solidFill>
                  <a:srgbClr val="0000FF"/>
                </a:solidFill>
                <a:latin typeface="Arial" charset="0"/>
              </a:rPr>
              <a:t>   </a:t>
            </a:r>
            <a:r>
              <a:rPr lang="es-ES" sz="1400" b="1" dirty="0">
                <a:solidFill>
                  <a:srgbClr val="C00000"/>
                </a:solidFill>
                <a:latin typeface="Arial" charset="0"/>
              </a:rPr>
              <a:t> Viernes 11 de Abril  a las 6:15 de la tarde en el Templo</a:t>
            </a:r>
          </a:p>
        </p:txBody>
      </p:sp>
      <p:sp>
        <p:nvSpPr>
          <p:cNvPr id="22" name="CuadroTexto 21"/>
          <p:cNvSpPr txBox="1">
            <a:spLocks noChangeArrowheads="1"/>
          </p:cNvSpPr>
          <p:nvPr/>
        </p:nvSpPr>
        <p:spPr bwMode="auto">
          <a:xfrm>
            <a:off x="611560" y="1908416"/>
            <a:ext cx="3888432" cy="43088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" altLang="es-ES" sz="2200" b="1" dirty="0">
                <a:solidFill>
                  <a:srgbClr val="0000FF"/>
                </a:solidFill>
                <a:latin typeface="Arial" panose="020B0604020202020204" pitchFamily="34" charset="0"/>
              </a:rPr>
              <a:t>Vía Crucis Comunitario</a:t>
            </a:r>
          </a:p>
        </p:txBody>
      </p:sp>
      <p:sp>
        <p:nvSpPr>
          <p:cNvPr id="10" name="Estrella de 7 puntas 9"/>
          <p:cNvSpPr/>
          <p:nvPr/>
        </p:nvSpPr>
        <p:spPr bwMode="auto">
          <a:xfrm>
            <a:off x="4644007" y="0"/>
            <a:ext cx="4392488" cy="3339389"/>
          </a:xfrm>
          <a:prstGeom prst="star7">
            <a:avLst>
              <a:gd name="adj" fmla="val 30993"/>
              <a:gd name="hf" fmla="val 102572"/>
              <a:gd name="vf" fmla="val 105210"/>
            </a:avLst>
          </a:prstGeom>
          <a:solidFill>
            <a:srgbClr val="FFFF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5921" dir="2700000" algn="ctr" rotWithShape="0">
              <a:srgbClr val="868686">
                <a:alpha val="50000"/>
              </a:srgbClr>
            </a:outerShdw>
          </a:effectLst>
        </p:spPr>
        <p:txBody>
          <a:bodyPr vert="horz" wrap="square" lIns="36576" tIns="36576" rIns="36576" bIns="36576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5726" y="2065859"/>
            <a:ext cx="954668" cy="774005"/>
          </a:xfrm>
          <a:prstGeom prst="rect">
            <a:avLst/>
          </a:prstGeom>
        </p:spPr>
      </p:pic>
      <p:sp>
        <p:nvSpPr>
          <p:cNvPr id="29" name="Text Box 4"/>
          <p:cNvSpPr txBox="1">
            <a:spLocks noChangeArrowheads="1"/>
          </p:cNvSpPr>
          <p:nvPr/>
        </p:nvSpPr>
        <p:spPr bwMode="auto">
          <a:xfrm>
            <a:off x="5150287" y="726536"/>
            <a:ext cx="3598177" cy="1517588"/>
          </a:xfrm>
          <a:prstGeom prst="rect">
            <a:avLst/>
          </a:prstGeom>
          <a:noFill/>
          <a:ln w="44450"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algn="ctr"/>
            <a:r>
              <a:rPr lang="es-ES" altLang="es-ES" sz="2800" b="1" dirty="0">
                <a:solidFill>
                  <a:srgbClr val="0033CC"/>
                </a:solidFill>
                <a:latin typeface="Cambria" panose="02040503050406030204" pitchFamily="18" charset="0"/>
              </a:rPr>
              <a:t>COLECTA de Hoy</a:t>
            </a:r>
          </a:p>
          <a:p>
            <a:pPr lvl="0" algn="ctr"/>
            <a:r>
              <a:rPr lang="es-ES" altLang="es-ES" sz="2200" b="1" dirty="0">
                <a:latin typeface="Cambria" panose="02040503050406030204" pitchFamily="18" charset="0"/>
              </a:rPr>
              <a:t>Domingo 6 de Abril</a:t>
            </a:r>
          </a:p>
          <a:p>
            <a:pPr lvl="0" algn="ctr"/>
            <a:endParaRPr lang="es-ES" altLang="es-ES" sz="1000" b="1" dirty="0">
              <a:latin typeface="Cambria" panose="02040503050406030204" pitchFamily="18" charset="0"/>
            </a:endParaRPr>
          </a:p>
          <a:p>
            <a:pPr lvl="0"/>
            <a:r>
              <a:rPr lang="es-ES" altLang="es-ES" sz="2200" b="1" dirty="0">
                <a:solidFill>
                  <a:srgbClr val="0033CC"/>
                </a:solidFill>
                <a:latin typeface="Cambria" panose="02040503050406030204" pitchFamily="18" charset="0"/>
              </a:rPr>
              <a:t> para</a:t>
            </a:r>
            <a:r>
              <a:rPr lang="es-ES" altLang="es-ES" sz="2800" b="1" dirty="0">
                <a:solidFill>
                  <a:srgbClr val="C00000"/>
                </a:solidFill>
                <a:latin typeface="DomCasual BT" pitchFamily="2" charset="0"/>
              </a:rPr>
              <a:t> </a:t>
            </a:r>
            <a:r>
              <a:rPr lang="es-ES" altLang="es-ES" sz="2400" b="1" dirty="0">
                <a:solidFill>
                  <a:srgbClr val="0033CC"/>
                </a:solidFill>
                <a:latin typeface="DomCasual BT" pitchFamily="2" charset="0"/>
              </a:rPr>
              <a:t>CARITAS DIOCESANA</a:t>
            </a:r>
            <a:endParaRPr lang="es-ES" altLang="es-ES" sz="2100" b="1" dirty="0">
              <a:solidFill>
                <a:srgbClr val="0033CC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5115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1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1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1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1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5 Rectángulo">
            <a:extLst>
              <a:ext uri="{FF2B5EF4-FFF2-40B4-BE49-F238E27FC236}">
                <a16:creationId xmlns:a16="http://schemas.microsoft.com/office/drawing/2014/main" id="{ABF864D6-4993-4073-ACC6-C55144BCED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5318" y="215900"/>
            <a:ext cx="507542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4000" b="1" u="sng" dirty="0">
                <a:solidFill>
                  <a:srgbClr val="9900FF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E</a:t>
            </a:r>
            <a:r>
              <a:rPr lang="es-ES" altLang="es-ES" sz="4000" b="1" u="sng" dirty="0">
                <a:solidFill>
                  <a:srgbClr val="9900FF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N MI DEBILIDAD</a:t>
            </a:r>
          </a:p>
        </p:txBody>
      </p:sp>
      <p:pic>
        <p:nvPicPr>
          <p:cNvPr id="29699" name="Imagen 3" descr="Dibujo animado de un personaje animado&#10;&#10;Descripción generada automáticamente con confianza media">
            <a:extLst>
              <a:ext uri="{FF2B5EF4-FFF2-40B4-BE49-F238E27FC236}">
                <a16:creationId xmlns:a16="http://schemas.microsoft.com/office/drawing/2014/main" id="{EC324CF1-E5D5-4267-809A-A7E772C094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1052513"/>
            <a:ext cx="2509838" cy="331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0" name="Rectangle 3">
            <a:extLst>
              <a:ext uri="{FF2B5EF4-FFF2-40B4-BE49-F238E27FC236}">
                <a16:creationId xmlns:a16="http://schemas.microsoft.com/office/drawing/2014/main" id="{DC4B7B40-B751-4228-A70F-B97B0C4FA4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6088" y="1774825"/>
            <a:ext cx="82296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714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5143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8572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2001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15430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0002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4574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29146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3718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En mi debilidad me haces fuerte,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en mi debilidad me haces fuerte,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</a:rPr>
              <a:t>sólo en tu amor me haces fuerte,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</a:rPr>
              <a:t>sólo en tu vida me haces fuerte,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</a:rPr>
              <a:t>en mi debilidad te haces fuerte en mí.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077B6486-FA6B-3AF6-BC78-43CA1A98E9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24615" y="5445224"/>
            <a:ext cx="1390113" cy="131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>
            <a:extLst>
              <a:ext uri="{FF2B5EF4-FFF2-40B4-BE49-F238E27FC236}">
                <a16:creationId xmlns:a16="http://schemas.microsoft.com/office/drawing/2014/main" id="{64AA10C7-E89B-4F97-9D1F-D606A2C039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49275"/>
            <a:ext cx="7931150" cy="5430838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“Orad, hermanos, para que este sacrificio, mío y vuestro, </a:t>
            </a:r>
          </a:p>
          <a:p>
            <a:pPr algn="just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sea agradable a Dios, Padre todopoderoso “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i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i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ct val="0"/>
              </a:spcBef>
              <a:buFont typeface="Wingdings 2" panose="05020102010507070707" pitchFamily="18" charset="2"/>
              <a:buNone/>
            </a:pPr>
            <a:r>
              <a:rPr lang="es-ES" altLang="es-E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Todos:</a:t>
            </a:r>
            <a:r>
              <a:rPr lang="es-ES" altLang="es-ES" sz="4000" b="1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s-ES" altLang="es-ES" sz="4000" b="1" dirty="0">
                <a:solidFill>
                  <a:srgbClr val="9900FF"/>
                </a:solidFill>
                <a:latin typeface="Comic Sans MS" panose="030F0702030302020204" pitchFamily="66" charset="0"/>
              </a:rPr>
              <a:t>“El Señor reciba de tus manos este sacrificio, para alabanza y gloria de su Nombre, para nuestro bien y el de toda su Santa Iglesia” </a:t>
            </a: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>
            <a:extLst>
              <a:ext uri="{FF2B5EF4-FFF2-40B4-BE49-F238E27FC236}">
                <a16:creationId xmlns:a16="http://schemas.microsoft.com/office/drawing/2014/main" id="{DCFDB23D-F730-4272-82FA-E0115A43AA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549275"/>
            <a:ext cx="8640762" cy="573563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El Señor esté con vosotros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dirty="0">
                <a:solidFill>
                  <a:srgbClr val="9900FF"/>
                </a:solidFill>
                <a:latin typeface="Comic Sans MS" panose="030F0702030302020204" pitchFamily="66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600" i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Levantemos el corazón.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dirty="0">
                <a:solidFill>
                  <a:srgbClr val="9900FF"/>
                </a:solidFill>
                <a:latin typeface="Comic Sans MS" panose="030F0702030302020204" pitchFamily="66" charset="0"/>
              </a:rPr>
              <a:t>Lo tenemos levantado hacia el Señor.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000" dirty="0">
              <a:solidFill>
                <a:srgbClr val="9900FF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Demos gracias al Señor nuestro Dios.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dirty="0">
                <a:solidFill>
                  <a:srgbClr val="9900FF"/>
                </a:solidFill>
                <a:latin typeface="Comic Sans MS" panose="030F0702030302020204" pitchFamily="66" charset="0"/>
              </a:rPr>
              <a:t>Es justo y necesario.</a:t>
            </a:r>
          </a:p>
        </p:txBody>
      </p:sp>
      <p:sp>
        <p:nvSpPr>
          <p:cNvPr id="31747" name="3 CuadroTexto">
            <a:extLst>
              <a:ext uri="{FF2B5EF4-FFF2-40B4-BE49-F238E27FC236}">
                <a16:creationId xmlns:a16="http://schemas.microsoft.com/office/drawing/2014/main" id="{55014584-67ED-46F5-AC5E-2A79022E30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188913"/>
            <a:ext cx="64087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u="sng" dirty="0">
                <a:solidFill>
                  <a:srgbClr val="9900FF"/>
                </a:solidFill>
                <a:latin typeface="Comic Sans MS" panose="030F0702030302020204" pitchFamily="66" charset="0"/>
              </a:rPr>
              <a:t>PLEGARIA EUCARÍSTICA</a:t>
            </a:r>
          </a:p>
        </p:txBody>
      </p:sp>
      <p:pic>
        <p:nvPicPr>
          <p:cNvPr id="31748" name="Imagen 2">
            <a:extLst>
              <a:ext uri="{FF2B5EF4-FFF2-40B4-BE49-F238E27FC236}">
                <a16:creationId xmlns:a16="http://schemas.microsoft.com/office/drawing/2014/main" id="{C166C30B-2120-4DFB-B112-1F68221BDC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113" y="989013"/>
            <a:ext cx="3489325" cy="193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A68C69D3-8CD4-BD75-1FD1-28A578590C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5364088" y="2610133"/>
            <a:ext cx="3521075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CuadroTexto 1">
            <a:extLst>
              <a:ext uri="{FF2B5EF4-FFF2-40B4-BE49-F238E27FC236}">
                <a16:creationId xmlns:a16="http://schemas.microsoft.com/office/drawing/2014/main" id="{B789EC13-F1DA-8656-D4D5-4EF64D09FF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1052513"/>
            <a:ext cx="5903913" cy="501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Santo, Santo, Santo es el Señor, 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Dios del universo. </a:t>
            </a:r>
          </a:p>
          <a:p>
            <a:pPr>
              <a:lnSpc>
                <a:spcPct val="150000"/>
              </a:lnSpc>
            </a:pPr>
            <a:r>
              <a:rPr lang="es-ES" altLang="es-ES" sz="2400">
                <a:latin typeface="Comic Sans MS" panose="030F0702030302020204" pitchFamily="66" charset="0"/>
              </a:rPr>
              <a:t>Llenos están el cielo y la tierra 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de su gloria.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Hosanna en el cielo.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Bendito el que viene 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en el nombre del Señor. 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Hosanna en el cielo.</a:t>
            </a:r>
          </a:p>
          <a:p>
            <a:pPr>
              <a:lnSpc>
                <a:spcPct val="150000"/>
              </a:lnSpc>
            </a:pPr>
            <a:endParaRPr lang="es-ES" altLang="es-ES" sz="2400" dirty="0">
              <a:latin typeface="Comic Sans MS" panose="030F0702030302020204" pitchFamily="66" charset="0"/>
            </a:endParaRPr>
          </a:p>
        </p:txBody>
      </p:sp>
      <p:sp>
        <p:nvSpPr>
          <p:cNvPr id="21508" name="3 CuadroTexto">
            <a:extLst>
              <a:ext uri="{FF2B5EF4-FFF2-40B4-BE49-F238E27FC236}">
                <a16:creationId xmlns:a16="http://schemas.microsoft.com/office/drawing/2014/main" id="{F183CDAA-E5FF-053E-763F-24BA8FA86A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775" y="260350"/>
            <a:ext cx="590391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_tradnl" altLang="es-ES" sz="3600" b="1" u="sng" dirty="0">
                <a:solidFill>
                  <a:srgbClr val="9900FF"/>
                </a:solidFill>
                <a:latin typeface="Comic Sans MS" panose="030F0702030302020204" pitchFamily="66" charset="0"/>
              </a:rPr>
              <a:t>S</a:t>
            </a:r>
            <a:r>
              <a:rPr lang="es-ES" altLang="es-ES" sz="3600" b="1" u="sng" dirty="0">
                <a:solidFill>
                  <a:srgbClr val="9900FF"/>
                </a:solidFill>
                <a:latin typeface="Comic Sans MS" panose="030F0702030302020204" pitchFamily="66" charset="0"/>
              </a:rPr>
              <a:t>ANTO ES EL SEÑOR</a:t>
            </a:r>
          </a:p>
        </p:txBody>
      </p:sp>
      <p:pic>
        <p:nvPicPr>
          <p:cNvPr id="2" name="Picture 2" descr="disparo estrellas hacia abajo animado">
            <a:extLst>
              <a:ext uri="{FF2B5EF4-FFF2-40B4-BE49-F238E27FC236}">
                <a16:creationId xmlns:a16="http://schemas.microsoft.com/office/drawing/2014/main" id="{C7517866-963A-EE14-28D8-92FF1001B5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087971" y="681881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disparo estrellas hacia abajo animado">
            <a:extLst>
              <a:ext uri="{FF2B5EF4-FFF2-40B4-BE49-F238E27FC236}">
                <a16:creationId xmlns:a16="http://schemas.microsoft.com/office/drawing/2014/main" id="{F09EC0F3-8A1D-DE24-42D6-020D0EF3C4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646721" y="787400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1 Título">
            <a:extLst>
              <a:ext uri="{FF2B5EF4-FFF2-40B4-BE49-F238E27FC236}">
                <a16:creationId xmlns:a16="http://schemas.microsoft.com/office/drawing/2014/main" id="{3E5FD36C-7270-4795-8FA4-E71AE4F38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1196752"/>
            <a:ext cx="4608760" cy="2619375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s-ES" altLang="es-ES" b="1" dirty="0">
                <a:solidFill>
                  <a:srgbClr val="9900FF"/>
                </a:solidFill>
                <a:latin typeface="Comic Sans MS" panose="030F0702030302020204" pitchFamily="66" charset="0"/>
              </a:rPr>
              <a:t>El pan y el vino se transforman en el Cuerpo y en la Sangre de Jesús. </a:t>
            </a:r>
          </a:p>
        </p:txBody>
      </p:sp>
      <p:sp>
        <p:nvSpPr>
          <p:cNvPr id="33795" name="5 CuadroTexto">
            <a:extLst>
              <a:ext uri="{FF2B5EF4-FFF2-40B4-BE49-F238E27FC236}">
                <a16:creationId xmlns:a16="http://schemas.microsoft.com/office/drawing/2014/main" id="{BED7F77F-53A2-4193-9646-6CCCFEB5EE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260350"/>
            <a:ext cx="48577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b="1" u="sng" dirty="0">
                <a:solidFill>
                  <a:srgbClr val="9900FF"/>
                </a:solidFill>
                <a:latin typeface="Comic Sans MS" panose="030F0702030302020204" pitchFamily="66" charset="0"/>
              </a:rPr>
              <a:t>CONSAGRACIÓN</a:t>
            </a:r>
            <a:endParaRPr lang="es-ES" altLang="es-ES" sz="4400" b="1" u="sng" dirty="0">
              <a:solidFill>
                <a:srgbClr val="9900FF"/>
              </a:solidFill>
              <a:latin typeface="Comic Sans MS" panose="030F0702030302020204" pitchFamily="66" charset="0"/>
            </a:endParaRPr>
          </a:p>
        </p:txBody>
      </p:sp>
      <p:pic>
        <p:nvPicPr>
          <p:cNvPr id="33796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6AF0D7FA-C11B-416A-BBA1-739498F82E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6862" y="952500"/>
            <a:ext cx="5073650" cy="451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92FA3D31-096B-4F48-AE2C-F64BC62B1202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55650" y="908050"/>
            <a:ext cx="8115300" cy="52244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i="1" dirty="0">
              <a:solidFill>
                <a:schemeClr val="tx1"/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Éste es el Sacramento de nuestra fe.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Todos: </a:t>
            </a:r>
            <a:r>
              <a:rPr lang="es-ES" sz="4000" b="1" dirty="0">
                <a:solidFill>
                  <a:srgbClr val="9900FF"/>
                </a:solidFill>
                <a:latin typeface="Comic Sans MS" panose="030F0702030302020204" pitchFamily="66" charset="0"/>
              </a:rPr>
              <a:t>Anunciamos tu muerte,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rgbClr val="9900FF"/>
                </a:solidFill>
                <a:latin typeface="Comic Sans MS" panose="030F0702030302020204" pitchFamily="66" charset="0"/>
              </a:rPr>
              <a:t>proclamamos tu Resurrección.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rgbClr val="9900FF"/>
                </a:solidFill>
                <a:latin typeface="Comic Sans MS" panose="030F0702030302020204" pitchFamily="66" charset="0"/>
              </a:rPr>
              <a:t>¡Ven, Señor Jesús!</a:t>
            </a: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430CBFD8-760F-4E7E-A921-0087F7D73C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638" y="2236788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3 CuadroTexto">
            <a:extLst>
              <a:ext uri="{FF2B5EF4-FFF2-40B4-BE49-F238E27FC236}">
                <a16:creationId xmlns:a16="http://schemas.microsoft.com/office/drawing/2014/main" id="{E2856A39-5DE0-4083-9F9E-C5E448FBB4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3175" y="260350"/>
            <a:ext cx="5006975" cy="646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que  estás en el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Santificado sea tu nombre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Venga a nosotros tu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Hágase tu voluntad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en la          como en el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Danos hoy nuestro           de cada día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Perdona nuestras ofensas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como también nosotros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perdonamos a los que nos ofenden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No nos dejes caer en la tentación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y líbranos del mal.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000" b="1">
                <a:solidFill>
                  <a:schemeClr val="tx1"/>
                </a:solidFill>
                <a:latin typeface="Baskerville Old Face" panose="02020602080505020303" pitchFamily="18" charset="0"/>
              </a:rPr>
              <a:t> </a:t>
            </a:r>
          </a:p>
        </p:txBody>
      </p:sp>
      <p:pic>
        <p:nvPicPr>
          <p:cNvPr id="35844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01DBB55C-A44A-48EE-901E-EE7828C99E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375" y="1196975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>
            <a:extLst>
              <a:ext uri="{FF2B5EF4-FFF2-40B4-BE49-F238E27FC236}">
                <a16:creationId xmlns:a16="http://schemas.microsoft.com/office/drawing/2014/main" id="{DC652D5A-29AB-4BF4-B3C4-A5E9E637872E}"/>
              </a:ext>
            </a:extLst>
          </p:cNvPr>
          <p:cNvSpPr/>
          <p:nvPr/>
        </p:nvSpPr>
        <p:spPr>
          <a:xfrm>
            <a:off x="192871" y="441538"/>
            <a:ext cx="3416320" cy="6463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anose="030F0702030302020204" pitchFamily="66" charset="0"/>
              </a:rPr>
              <a:t>Padre Nuestro</a:t>
            </a:r>
          </a:p>
        </p:txBody>
      </p:sp>
      <p:pic>
        <p:nvPicPr>
          <p:cNvPr id="35846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C31065A4-2917-469D-989B-741EC3A349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15888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7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8B47E077-020F-4A72-A968-9D5CD340F1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2252663"/>
            <a:ext cx="69850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9" name="Picture 8" descr="http://www.waece.org/sabemos/imagenescomidas/ima_pan.gif">
            <a:extLst>
              <a:ext uri="{FF2B5EF4-FFF2-40B4-BE49-F238E27FC236}">
                <a16:creationId xmlns:a16="http://schemas.microsoft.com/office/drawing/2014/main" id="{7A33D5F8-1DE9-4993-A5F3-24B12469AD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2844800"/>
            <a:ext cx="5603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0" name="Picture 10" descr="F:\descarga.jpg">
            <a:extLst>
              <a:ext uri="{FF2B5EF4-FFF2-40B4-BE49-F238E27FC236}">
                <a16:creationId xmlns:a16="http://schemas.microsoft.com/office/drawing/2014/main" id="{F8F91C27-6E73-4A03-AF60-8FC7CD5247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3933825"/>
            <a:ext cx="100330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Diagrama&#10;&#10;Descripción generada automáticamente con confianza baja">
            <a:extLst>
              <a:ext uri="{FF2B5EF4-FFF2-40B4-BE49-F238E27FC236}">
                <a16:creationId xmlns:a16="http://schemas.microsoft.com/office/drawing/2014/main" id="{4A80273F-1A56-8D3D-9403-55285675C5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74" y="1484784"/>
            <a:ext cx="3118702" cy="441689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A0EB64BE-2241-4679-96D1-0DEB5B8F6E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27088" y="333375"/>
            <a:ext cx="7489825" cy="5783263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3200" dirty="0">
              <a:solidFill>
                <a:srgbClr val="6600CC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… esperamos la venida gloriosa de nuestro Señor Jesucristo.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Todos:</a:t>
            </a:r>
            <a:r>
              <a:rPr lang="es-ES" sz="4000" b="1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s-ES" sz="4000" b="1" dirty="0">
                <a:solidFill>
                  <a:srgbClr val="9900FF"/>
                </a:solidFill>
                <a:latin typeface="Comic Sans MS" panose="030F0702030302020204" pitchFamily="66" charset="0"/>
              </a:rPr>
              <a:t>Tuyo es el Reino, tuyo el poder y la gloria, por siempre, Señor.</a:t>
            </a: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C992B583-C8D3-44B0-A629-5834BCB074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5925" y="765175"/>
            <a:ext cx="7972425" cy="5783263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3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… La paz del Señor esté siempre con vosotros.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800" dirty="0">
                <a:solidFill>
                  <a:schemeClr val="tx1"/>
                </a:solidFill>
                <a:latin typeface="Comic Sans MS" panose="030F0702030302020204" pitchFamily="66" charset="0"/>
              </a:rPr>
              <a:t>Todos:</a:t>
            </a:r>
            <a:r>
              <a:rPr lang="es-ES" sz="3800" b="1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s-ES" sz="3800" b="1" dirty="0">
                <a:solidFill>
                  <a:srgbClr val="9900FF"/>
                </a:solidFill>
                <a:latin typeface="Comic Sans MS" panose="030F0702030302020204" pitchFamily="66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…Daos fraternalmente la paz </a:t>
            </a:r>
            <a:endParaRPr lang="es-ES" sz="32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891" name="3 CuadroTexto">
            <a:extLst>
              <a:ext uri="{FF2B5EF4-FFF2-40B4-BE49-F238E27FC236}">
                <a16:creationId xmlns:a16="http://schemas.microsoft.com/office/drawing/2014/main" id="{1C0B5EB4-0F59-4E5B-8FC4-67A1EF7D6B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912" y="309562"/>
            <a:ext cx="50911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u="sng" dirty="0">
                <a:solidFill>
                  <a:srgbClr val="9900FF"/>
                </a:solidFill>
                <a:latin typeface="Comic Sans MS" panose="030F0702030302020204" pitchFamily="66" charset="0"/>
              </a:rPr>
              <a:t>RITO DE LA PAZ</a:t>
            </a:r>
          </a:p>
        </p:txBody>
      </p:sp>
      <p:pic>
        <p:nvPicPr>
          <p:cNvPr id="37892" name="Picture 10" descr="Resultado de imagen de mano corazon fano">
            <a:extLst>
              <a:ext uri="{FF2B5EF4-FFF2-40B4-BE49-F238E27FC236}">
                <a16:creationId xmlns:a16="http://schemas.microsoft.com/office/drawing/2014/main" id="{134659DA-BADD-4678-A3EA-CC4EF07CCE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3644900"/>
            <a:ext cx="2835275" cy="309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CuadroTexto 5">
            <a:extLst>
              <a:ext uri="{FF2B5EF4-FFF2-40B4-BE49-F238E27FC236}">
                <a16:creationId xmlns:a16="http://schemas.microsoft.com/office/drawing/2014/main" id="{844C2936-F0CE-4E4B-937C-329123D02C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1052513"/>
            <a:ext cx="7559675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Éste es el Cordero de Dios que quita el pecado del mundo. Dichosos los invitados a la mesa del Señor.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Todos: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rgbClr val="9900FF"/>
                </a:solidFill>
                <a:latin typeface="Comic Sans MS" panose="030F0702030302020204" pitchFamily="66" charset="0"/>
              </a:rPr>
              <a:t>Señor, no soy digno de que entres en mi casa, pero una palabra tuya bastará para sanarme.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D6BF405-4840-1B1B-3C47-4A38FE4168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74" r="16451" b="20157"/>
          <a:stretch/>
        </p:blipFill>
        <p:spPr>
          <a:xfrm>
            <a:off x="1816683" y="1628801"/>
            <a:ext cx="5131582" cy="361465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4" name="3 CuadroTexto">
            <a:extLst>
              <a:ext uri="{FF2B5EF4-FFF2-40B4-BE49-F238E27FC236}">
                <a16:creationId xmlns:a16="http://schemas.microsoft.com/office/drawing/2014/main" id="{37785258-4F1B-5829-585E-786BB8A507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226849"/>
            <a:ext cx="8856984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67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sz="1800" dirty="0">
                <a:solidFill>
                  <a:prstClr val="black"/>
                </a:solidFill>
                <a:latin typeface="Comic Sans MS" panose="030F0702030302020204" pitchFamily="66" charset="0"/>
              </a:rPr>
              <a:t>COMUNIDAD PARROQUIAL CRISTO REDENTOR –VALLADOLID-</a:t>
            </a:r>
          </a:p>
        </p:txBody>
      </p:sp>
      <p:sp>
        <p:nvSpPr>
          <p:cNvPr id="6" name="2 Subtítulo">
            <a:extLst>
              <a:ext uri="{FF2B5EF4-FFF2-40B4-BE49-F238E27FC236}">
                <a16:creationId xmlns:a16="http://schemas.microsoft.com/office/drawing/2014/main" id="{82987146-CCF3-0609-FA0D-91BD2FDCA9F4}"/>
              </a:ext>
            </a:extLst>
          </p:cNvPr>
          <p:cNvSpPr txBox="1">
            <a:spLocks/>
          </p:cNvSpPr>
          <p:nvPr/>
        </p:nvSpPr>
        <p:spPr bwMode="auto">
          <a:xfrm>
            <a:off x="-4645025" y="404813"/>
            <a:ext cx="4395787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8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r>
              <a:rPr lang="es-ES" altLang="es-ES" sz="2200" b="1">
                <a:solidFill>
                  <a:schemeClr val="tx1"/>
                </a:solidFill>
                <a:latin typeface="Comic Sans MS" panose="030F0702030302020204" pitchFamily="66" charset="0"/>
              </a:rPr>
              <a:t>DOMINGO, DÍA DEL SEÑOR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2800" u="sng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2 Subtítulo">
            <a:extLst>
              <a:ext uri="{FF2B5EF4-FFF2-40B4-BE49-F238E27FC236}">
                <a16:creationId xmlns:a16="http://schemas.microsoft.com/office/drawing/2014/main" id="{5DB6B341-476C-4847-61D4-6A76E2439CFE}"/>
              </a:ext>
            </a:extLst>
          </p:cNvPr>
          <p:cNvSpPr txBox="1">
            <a:spLocks/>
          </p:cNvSpPr>
          <p:nvPr/>
        </p:nvSpPr>
        <p:spPr bwMode="auto">
          <a:xfrm>
            <a:off x="9252520" y="5360965"/>
            <a:ext cx="551063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000" b="1" u="sng" dirty="0">
                <a:solidFill>
                  <a:srgbClr val="000000"/>
                </a:solidFill>
                <a:latin typeface="Comic Sans MS" panose="030F0702030302020204" pitchFamily="66" charset="0"/>
              </a:rPr>
              <a:t>ORIENTADA A NIÑOS, PREADOLESCENTES Y FAMILIAS</a:t>
            </a:r>
          </a:p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endParaRPr lang="es-ES" altLang="es-ES" sz="2000" u="sng" dirty="0">
              <a:solidFill>
                <a:srgbClr val="FFFFFF"/>
              </a:solidFill>
              <a:latin typeface="Bodoni MT Black" panose="02070A03080606020203" pitchFamily="18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E6C14F50-301B-8FC2-C766-F7E7658AA66C}"/>
              </a:ext>
            </a:extLst>
          </p:cNvPr>
          <p:cNvSpPr txBox="1"/>
          <p:nvPr/>
        </p:nvSpPr>
        <p:spPr>
          <a:xfrm>
            <a:off x="9684568" y="74083"/>
            <a:ext cx="4104456" cy="930354"/>
          </a:xfrm>
          <a:prstGeom prst="rect">
            <a:avLst/>
          </a:prstGeom>
          <a:noFill/>
        </p:spPr>
        <p:txBody>
          <a:bodyPr wrap="none">
            <a:prstTxWarp prst="textCanUp">
              <a:avLst>
                <a:gd name="adj" fmla="val 100000"/>
              </a:avLst>
            </a:prstTxWarp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6600">
                  <a:solidFill>
                    <a:srgbClr val="B88C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9B57D3"/>
                  </a:outerShdw>
                </a:effectLst>
                <a:latin typeface="Trebuchet MS"/>
              </a:rPr>
              <a:t> ¡BIENVENIDOS! 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9775D00-CD32-8578-8E66-D7F0DDC7C1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52320" y="3928247"/>
            <a:ext cx="1390113" cy="131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6340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indefinite" accel="50000" decel="50000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14288 -0.01689 L -0.54723 0.0419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226" y="294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083 -0.00162 L 0.52049 0.00926 " pathEditMode="relative" rAng="0" ptsTypes="AA">
                                      <p:cBhvr>
                                        <p:cTn id="8" dur="5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983" y="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9532 -0.00069 L -0.57691 -0.02569 " pathEditMode="relative" rAng="0" ptsTypes="AA">
                                      <p:cBhvr>
                                        <p:cTn id="11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611" y="-1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4E67C4-74D7-A039-0AAA-26F952B3AE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CuadroTexto 1">
            <a:extLst>
              <a:ext uri="{FF2B5EF4-FFF2-40B4-BE49-F238E27FC236}">
                <a16:creationId xmlns:a16="http://schemas.microsoft.com/office/drawing/2014/main" id="{A904AE73-B0EB-2EDA-9E34-3B1D66A5EE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814" y="758089"/>
            <a:ext cx="6618466" cy="1488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None/>
            </a:pPr>
            <a:r>
              <a:rPr lang="es-ES" altLang="es-ES" sz="3200" b="1" dirty="0">
                <a:solidFill>
                  <a:srgbClr val="9900FF"/>
                </a:solidFill>
                <a:latin typeface="Comic Sans MS" panose="030F0702030302020204" pitchFamily="66" charset="0"/>
              </a:rPr>
              <a:t>Juan 8 </a:t>
            </a:r>
            <a:r>
              <a:rPr lang="es-ES" altLang="es-E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El que esté sin pecado, que le tire la primera piedra.</a:t>
            </a:r>
          </a:p>
        </p:txBody>
      </p:sp>
      <p:pic>
        <p:nvPicPr>
          <p:cNvPr id="44038" name="Picture 4" descr="estrella-imagen-animada-0093">
            <a:extLst>
              <a:ext uri="{FF2B5EF4-FFF2-40B4-BE49-F238E27FC236}">
                <a16:creationId xmlns:a16="http://schemas.microsoft.com/office/drawing/2014/main" id="{44DE4975-DC6E-4D45-1861-85C23514DA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-1493838"/>
            <a:ext cx="49530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uadroTexto 3">
            <a:extLst>
              <a:ext uri="{FF2B5EF4-FFF2-40B4-BE49-F238E27FC236}">
                <a16:creationId xmlns:a16="http://schemas.microsoft.com/office/drawing/2014/main" id="{B37490DA-AEBB-B7C8-DE5F-B3CDF30D53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76" y="130932"/>
            <a:ext cx="86982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b="1" dirty="0">
                <a:solidFill>
                  <a:srgbClr val="9900FF"/>
                </a:solidFill>
                <a:latin typeface="Comic Sans MS" panose="030F0702030302020204" pitchFamily="66" charset="0"/>
              </a:rPr>
              <a:t>V DOMINGO DE CUARESMA</a:t>
            </a:r>
          </a:p>
        </p:txBody>
      </p:sp>
      <p:pic>
        <p:nvPicPr>
          <p:cNvPr id="3" name="Picture 4" descr="Él quiere ser nuestro escudo protector | Educación Adventista">
            <a:extLst>
              <a:ext uri="{FF2B5EF4-FFF2-40B4-BE49-F238E27FC236}">
                <a16:creationId xmlns:a16="http://schemas.microsoft.com/office/drawing/2014/main" id="{7B9A86FD-7698-18F5-9BA2-2D6E406D35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50"/>
          <a:stretch/>
        </p:blipFill>
        <p:spPr bwMode="auto">
          <a:xfrm>
            <a:off x="1475656" y="2494313"/>
            <a:ext cx="5776254" cy="4040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DC1DEEEA-0131-0928-91D4-BBF2475E6E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24615" y="5445224"/>
            <a:ext cx="1390113" cy="131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56359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3 CuadroTexto">
            <a:extLst>
              <a:ext uri="{FF2B5EF4-FFF2-40B4-BE49-F238E27FC236}">
                <a16:creationId xmlns:a16="http://schemas.microsoft.com/office/drawing/2014/main" id="{B600FA7C-475B-4978-9180-8F185941D7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3728" y="190599"/>
            <a:ext cx="66960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s-ES"/>
            </a:defPPr>
            <a:lvl1pPr algn="r" eaLnBrk="1" hangingPunct="1">
              <a:buClrTx/>
              <a:buSzTx/>
              <a:buFontTx/>
              <a:buNone/>
              <a:defRPr sz="3600" b="1" u="sng">
                <a:solidFill>
                  <a:srgbClr val="6600CC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s-ES" altLang="es-ES" dirty="0">
                <a:solidFill>
                  <a:srgbClr val="9900FF"/>
                </a:solidFill>
              </a:rPr>
              <a:t>DONA TU VIDA</a:t>
            </a:r>
          </a:p>
        </p:txBody>
      </p:sp>
      <p:sp>
        <p:nvSpPr>
          <p:cNvPr id="47107" name="CuadroTexto 1">
            <a:extLst>
              <a:ext uri="{FF2B5EF4-FFF2-40B4-BE49-F238E27FC236}">
                <a16:creationId xmlns:a16="http://schemas.microsoft.com/office/drawing/2014/main" id="{97E89A1F-06EF-4EB3-B7F0-9EAAA3323E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6396038"/>
            <a:ext cx="5485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1/4</a:t>
            </a:r>
          </a:p>
        </p:txBody>
      </p:sp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AFCE06FD-ED71-49D2-9305-4005CA2C4757}"/>
              </a:ext>
            </a:extLst>
          </p:cNvPr>
          <p:cNvSpPr txBox="1">
            <a:spLocks/>
          </p:cNvSpPr>
          <p:nvPr/>
        </p:nvSpPr>
        <p:spPr>
          <a:xfrm>
            <a:off x="539552" y="836489"/>
            <a:ext cx="8362950" cy="547283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Una noche de sudores 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con la barca en el mar,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mientras el cielo aclara ya, 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mirabas tus redes vacías.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Pero hay alguien que te llama 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y otros mares te enseñará,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en el corazón del hombre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sus redes echará.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Imagen 6" descr="XXVII Ordinario Ciclo C 2016: &quot;Somos siervos del reino de Dios, servimos  amor en lo ordinario de cada día.&quot; | Immagini, Disegni, Religione">
            <a:extLst>
              <a:ext uri="{FF2B5EF4-FFF2-40B4-BE49-F238E27FC236}">
                <a16:creationId xmlns:a16="http://schemas.microsoft.com/office/drawing/2014/main" id="{5C321BF7-779C-4CF9-9AEA-78F1C5C35C1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5449" y="1482602"/>
            <a:ext cx="3949082" cy="4178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0" descr="corazon-imagen-animada-0861">
            <a:extLst>
              <a:ext uri="{FF2B5EF4-FFF2-40B4-BE49-F238E27FC236}">
                <a16:creationId xmlns:a16="http://schemas.microsoft.com/office/drawing/2014/main" id="{43ACC8D3-5658-4A82-ADF4-F4F6423A7D6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844824"/>
            <a:ext cx="1877964" cy="1079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CuadroTexto 5">
            <a:extLst>
              <a:ext uri="{FF2B5EF4-FFF2-40B4-BE49-F238E27FC236}">
                <a16:creationId xmlns:a16="http://schemas.microsoft.com/office/drawing/2014/main" id="{F0FC7279-0B46-48BA-BDA3-55BB9A717D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1438127"/>
            <a:ext cx="8207375" cy="4439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Dona toda tu vida 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como María 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al pie de la Cruz.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Y serás siervo de cada hombre, 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siervo por amor,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sacerdote de la humanidad.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s-ES" altLang="es-ES" sz="2000" b="1" dirty="0">
              <a:solidFill>
                <a:schemeClr val="tx1"/>
              </a:solidFill>
              <a:latin typeface="Comic Sans MS" panose="030F0702030302020204" pitchFamily="66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s-ES" altLang="es-ES" sz="2400" b="1" dirty="0">
              <a:solidFill>
                <a:schemeClr val="tx1"/>
              </a:solidFill>
              <a:latin typeface="Comic Sans MS" panose="030F0702030302020204" pitchFamily="66" charset="0"/>
              <a:cs typeface="Tahoma" panose="020B0604030504040204" pitchFamily="34" charset="0"/>
            </a:endParaRPr>
          </a:p>
        </p:txBody>
      </p:sp>
      <p:sp>
        <p:nvSpPr>
          <p:cNvPr id="48131" name="CuadroTexto 1">
            <a:extLst>
              <a:ext uri="{FF2B5EF4-FFF2-40B4-BE49-F238E27FC236}">
                <a16:creationId xmlns:a16="http://schemas.microsoft.com/office/drawing/2014/main" id="{95995368-E501-4DB0-ADB7-E6FCB12E22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6396038"/>
            <a:ext cx="58541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2/4</a:t>
            </a:r>
          </a:p>
        </p:txBody>
      </p:sp>
      <p:pic>
        <p:nvPicPr>
          <p:cNvPr id="5" name="Imagen 4" descr="XXVII Ordinario Ciclo C 2016: &quot;Somos siervos del reino de Dios, servimos  amor en lo ordinario de cada día.&quot; | Immagini, Disegni, Religione">
            <a:extLst>
              <a:ext uri="{FF2B5EF4-FFF2-40B4-BE49-F238E27FC236}">
                <a16:creationId xmlns:a16="http://schemas.microsoft.com/office/drawing/2014/main" id="{317FDE8D-71D9-4729-982E-A1399F2D11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1" y="77008"/>
            <a:ext cx="4931271" cy="521792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10" descr="corazon-imagen-animada-0861">
            <a:extLst>
              <a:ext uri="{FF2B5EF4-FFF2-40B4-BE49-F238E27FC236}">
                <a16:creationId xmlns:a16="http://schemas.microsoft.com/office/drawing/2014/main" id="{60F51E83-0BAD-4DB2-8EFF-7660C92614D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83439"/>
            <a:ext cx="1877964" cy="1079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4 Rectángulo">
            <a:extLst>
              <a:ext uri="{FF2B5EF4-FFF2-40B4-BE49-F238E27FC236}">
                <a16:creationId xmlns:a16="http://schemas.microsoft.com/office/drawing/2014/main" id="{7B48DBF4-F7CA-4E40-9308-749249F0E7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6725" y="476250"/>
            <a:ext cx="8208963" cy="5920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Caminabas en el silencio, 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entre lágrimas esperando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que la semilla echada ya 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cayera en la tierra buena.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Hoy tu corazón se alegra 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porque el grano ha dorado ya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y madurado bajo el sol, 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sólo queda recogerlo.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lang="es-ES" altLang="es-ES" sz="3200" dirty="0">
              <a:solidFill>
                <a:schemeClr val="tx1"/>
              </a:solidFill>
              <a:latin typeface="Comic Sans MS" panose="030F0702030302020204" pitchFamily="66" charset="0"/>
              <a:cs typeface="Tahoma" panose="020B0604030504040204" pitchFamily="34" charset="0"/>
            </a:endParaRPr>
          </a:p>
        </p:txBody>
      </p:sp>
      <p:sp>
        <p:nvSpPr>
          <p:cNvPr id="49155" name="CuadroTexto 1">
            <a:extLst>
              <a:ext uri="{FF2B5EF4-FFF2-40B4-BE49-F238E27FC236}">
                <a16:creationId xmlns:a16="http://schemas.microsoft.com/office/drawing/2014/main" id="{606F3B9B-D0E9-4D82-9F4C-8683E2B04A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6396038"/>
            <a:ext cx="58541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3/4</a:t>
            </a:r>
          </a:p>
        </p:txBody>
      </p:sp>
      <p:pic>
        <p:nvPicPr>
          <p:cNvPr id="8" name="Imagen 7" descr="XXVII Ordinario Ciclo C 2016: &quot;Somos siervos del reino de Dios, servimos  amor en lo ordinario de cada día.&quot; | Immagini, Disegni, Religione">
            <a:extLst>
              <a:ext uri="{FF2B5EF4-FFF2-40B4-BE49-F238E27FC236}">
                <a16:creationId xmlns:a16="http://schemas.microsoft.com/office/drawing/2014/main" id="{1DBBE175-6813-4278-A92C-074CDCF849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61731"/>
            <a:ext cx="4931271" cy="521792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0" descr="corazon-imagen-animada-0861">
            <a:extLst>
              <a:ext uri="{FF2B5EF4-FFF2-40B4-BE49-F238E27FC236}">
                <a16:creationId xmlns:a16="http://schemas.microsoft.com/office/drawing/2014/main" id="{ACA1B241-6465-4955-93EF-719AFD1607B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908720"/>
            <a:ext cx="1877964" cy="1079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CuadroTexto 5">
            <a:extLst>
              <a:ext uri="{FF2B5EF4-FFF2-40B4-BE49-F238E27FC236}">
                <a16:creationId xmlns:a16="http://schemas.microsoft.com/office/drawing/2014/main" id="{F0FC7279-0B46-48BA-BDA3-55BB9A717D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1438127"/>
            <a:ext cx="8207375" cy="4439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Dona toda tu vida 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como María 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al pie de la Cruz.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Y serás siervo de cada hombre, 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siervo por amor,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sacerdote de la humanidad.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s-ES" altLang="es-ES" sz="2000" b="1" dirty="0">
              <a:solidFill>
                <a:schemeClr val="tx1"/>
              </a:solidFill>
              <a:latin typeface="Comic Sans MS" panose="030F0702030302020204" pitchFamily="66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s-ES" altLang="es-ES" sz="2400" b="1" dirty="0">
              <a:solidFill>
                <a:schemeClr val="tx1"/>
              </a:solidFill>
              <a:latin typeface="Comic Sans MS" panose="030F0702030302020204" pitchFamily="66" charset="0"/>
              <a:cs typeface="Tahoma" panose="020B0604030504040204" pitchFamily="34" charset="0"/>
            </a:endParaRPr>
          </a:p>
        </p:txBody>
      </p:sp>
      <p:sp>
        <p:nvSpPr>
          <p:cNvPr id="48131" name="CuadroTexto 1">
            <a:extLst>
              <a:ext uri="{FF2B5EF4-FFF2-40B4-BE49-F238E27FC236}">
                <a16:creationId xmlns:a16="http://schemas.microsoft.com/office/drawing/2014/main" id="{95995368-E501-4DB0-ADB7-E6FCB12E22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6396038"/>
            <a:ext cx="58541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4/4</a:t>
            </a:r>
          </a:p>
        </p:txBody>
      </p:sp>
      <p:pic>
        <p:nvPicPr>
          <p:cNvPr id="5" name="Imagen 4" descr="XXVII Ordinario Ciclo C 2016: &quot;Somos siervos del reino de Dios, servimos  amor en lo ordinario de cada día.&quot; | Immagini, Disegni, Religione">
            <a:extLst>
              <a:ext uri="{FF2B5EF4-FFF2-40B4-BE49-F238E27FC236}">
                <a16:creationId xmlns:a16="http://schemas.microsoft.com/office/drawing/2014/main" id="{317FDE8D-71D9-4729-982E-A1399F2D11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1" y="77008"/>
            <a:ext cx="4931271" cy="521792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10" descr="corazon-imagen-animada-0861">
            <a:extLst>
              <a:ext uri="{FF2B5EF4-FFF2-40B4-BE49-F238E27FC236}">
                <a16:creationId xmlns:a16="http://schemas.microsoft.com/office/drawing/2014/main" id="{7DB48AE5-927A-4E8E-B218-203A37B5007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620688"/>
            <a:ext cx="1877964" cy="1079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60059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3 CuadroTexto">
            <a:extLst>
              <a:ext uri="{FF2B5EF4-FFF2-40B4-BE49-F238E27FC236}">
                <a16:creationId xmlns:a16="http://schemas.microsoft.com/office/drawing/2014/main" id="{B600FA7C-475B-4978-9180-8F185941D7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1680" y="155463"/>
            <a:ext cx="66960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s-ES"/>
            </a:defPPr>
            <a:lvl1pPr algn="r" eaLnBrk="1" hangingPunct="1">
              <a:buClrTx/>
              <a:buSzTx/>
              <a:buFontTx/>
              <a:buNone/>
              <a:defRPr sz="3600" b="1" u="sng">
                <a:solidFill>
                  <a:srgbClr val="6600CC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s-ES" altLang="es-ES" dirty="0">
                <a:solidFill>
                  <a:srgbClr val="9900FF"/>
                </a:solidFill>
              </a:rPr>
              <a:t>ODIO POR AMOR</a:t>
            </a:r>
          </a:p>
        </p:txBody>
      </p:sp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AFCE06FD-ED71-49D2-9305-4005CA2C4757}"/>
              </a:ext>
            </a:extLst>
          </p:cNvPr>
          <p:cNvSpPr txBox="1">
            <a:spLocks/>
          </p:cNvSpPr>
          <p:nvPr/>
        </p:nvSpPr>
        <p:spPr>
          <a:xfrm>
            <a:off x="457200" y="1196529"/>
            <a:ext cx="8362950" cy="403267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Es tiempo de cambiar…</a:t>
            </a:r>
          </a:p>
          <a:p>
            <a:pPr>
              <a:lnSpc>
                <a:spcPct val="20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Es tiempo de cambiar…</a:t>
            </a:r>
          </a:p>
          <a:p>
            <a:pPr>
              <a:lnSpc>
                <a:spcPct val="20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Es tiempo de saber </a:t>
            </a:r>
            <a:r>
              <a:rPr lang="es-ES" sz="280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pedir perdón. </a:t>
            </a: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20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Es tiempo de cambiar en la mente de todos</a:t>
            </a:r>
          </a:p>
          <a:p>
            <a:pPr>
              <a:lnSpc>
                <a:spcPct val="20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el odio por amor.</a:t>
            </a:r>
          </a:p>
          <a:p>
            <a:pPr marL="0" indent="0" algn="just">
              <a:lnSpc>
                <a:spcPct val="20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lnSpc>
                <a:spcPct val="20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20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26" name="Picture 2" descr="Comentario al evangelio del Domingo VII del Tiempo Ordinario · Dibujos de  Fano para colorear · Diócesis de Málaga : Portal de la Iglesia Católica de  Málaga">
            <a:extLst>
              <a:ext uri="{FF2B5EF4-FFF2-40B4-BE49-F238E27FC236}">
                <a16:creationId xmlns:a16="http://schemas.microsoft.com/office/drawing/2014/main" id="{491FE35C-3EE7-245D-815C-E51B0AB845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052513"/>
            <a:ext cx="2872773" cy="299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8EC9D25F-D9F6-BD22-BA12-6FE41C60B5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24615" y="5445224"/>
            <a:ext cx="1390113" cy="131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15699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6" name="5 Rectángulo">
            <a:extLst>
              <a:ext uri="{FF2B5EF4-FFF2-40B4-BE49-F238E27FC236}">
                <a16:creationId xmlns:a16="http://schemas.microsoft.com/office/drawing/2014/main" id="{72215315-49F2-4EB8-BA60-CD086BC777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8024" y="6165304"/>
            <a:ext cx="3673475" cy="584200"/>
          </a:xfrm>
          <a:prstGeom prst="rect">
            <a:avLst/>
          </a:prstGeom>
          <a:solidFill>
            <a:srgbClr val="9933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bg1"/>
                </a:solidFill>
                <a:latin typeface="Comic Sans MS" panose="030F0702030302020204" pitchFamily="66" charset="0"/>
              </a:rPr>
              <a:t>Acción de Gracias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2C548E5E-9065-86A3-AB47-12F6F4A43E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885" y="1331799"/>
            <a:ext cx="6336704" cy="4194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5 Rectángulo">
            <a:extLst>
              <a:ext uri="{FF2B5EF4-FFF2-40B4-BE49-F238E27FC236}">
                <a16:creationId xmlns:a16="http://schemas.microsoft.com/office/drawing/2014/main" id="{6D739174-A4C7-0A57-D562-2D5E816B90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6463" y="400596"/>
            <a:ext cx="6653889" cy="92333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5400" b="1" dirty="0">
                <a:solidFill>
                  <a:schemeClr val="tx1"/>
                </a:solidFill>
                <a:latin typeface="Comic Sans MS" panose="030F0702030302020204" pitchFamily="66" charset="0"/>
              </a:rPr>
              <a:t>¡Gracias mi Dios!</a:t>
            </a:r>
          </a:p>
        </p:txBody>
      </p:sp>
    </p:spTree>
    <p:extLst>
      <p:ext uri="{BB962C8B-B14F-4D97-AF65-F5344CB8AC3E}">
        <p14:creationId xmlns:p14="http://schemas.microsoft.com/office/powerpoint/2010/main" val="13483497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101A81EC-5CC3-2798-57CB-C263F39AF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 1">
            <a:extLst>
              <a:ext uri="{FF2B5EF4-FFF2-40B4-BE49-F238E27FC236}">
                <a16:creationId xmlns:a16="http://schemas.microsoft.com/office/drawing/2014/main" id="{014461A3-2CC7-B568-F150-8D259E6E9B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267" y="3064883"/>
            <a:ext cx="8923229" cy="3037185"/>
          </a:xfrm>
          <a:prstGeom prst="rect">
            <a:avLst/>
          </a:prstGeom>
          <a:solidFill>
            <a:srgbClr val="FFC000"/>
          </a:solidFill>
          <a:ln w="44450" algn="in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36576" tIns="36576" rIns="36576" bIns="36576" anchor="t" anchorCtr="0">
            <a:noAutofit/>
          </a:bodyPr>
          <a:lstStyle/>
          <a:p>
            <a:pPr eaLnBrk="1" hangingPunct="1">
              <a:defRPr/>
            </a:pPr>
            <a:r>
              <a:rPr lang="es-ES_tradnl" sz="2000" b="1" dirty="0">
                <a:solidFill>
                  <a:srgbClr val="000000"/>
                </a:solidFill>
                <a:latin typeface="Cambria" pitchFamily="18" charset="0"/>
                <a:cs typeface="Arial" pitchFamily="34" charset="0"/>
              </a:rPr>
              <a:t> </a:t>
            </a:r>
            <a:endParaRPr lang="es-ES_tradnl" sz="2400" dirty="0">
              <a:cs typeface="Arial" pitchFamily="34" charset="0"/>
            </a:endParaRPr>
          </a:p>
        </p:txBody>
      </p:sp>
      <p:sp>
        <p:nvSpPr>
          <p:cNvPr id="48133" name="19 CuadroTexto">
            <a:extLst>
              <a:ext uri="{FF2B5EF4-FFF2-40B4-BE49-F238E27FC236}">
                <a16:creationId xmlns:a16="http://schemas.microsoft.com/office/drawing/2014/main" id="{AC50D4E3-9B21-6FE8-66C8-27C0606F7E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7944" y="6144505"/>
            <a:ext cx="64801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s-ES" sz="2000" b="1" dirty="0">
                <a:solidFill>
                  <a:srgbClr val="FFFF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</a:t>
            </a:r>
            <a:r>
              <a:rPr lang="es-ES_tradnl" altLang="es-ES" sz="2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s-ES_tradnl" altLang="es-ES" sz="2000" b="1" dirty="0">
                <a:solidFill>
                  <a:srgbClr val="FFFF00"/>
                </a:solidFill>
                <a:latin typeface="Cambria" panose="02040503050406030204" pitchFamily="18" charset="0"/>
              </a:rPr>
              <a:t>va-cristoredentor@archivalladolid.org</a:t>
            </a:r>
            <a:endParaRPr lang="es-ES" altLang="es-ES" sz="2000" b="1" dirty="0">
              <a:solidFill>
                <a:srgbClr val="FFFF00"/>
              </a:solidFill>
              <a:latin typeface="Cambria" panose="02040503050406030204" pitchFamily="18" charset="0"/>
            </a:endParaRPr>
          </a:p>
        </p:txBody>
      </p:sp>
      <p:sp>
        <p:nvSpPr>
          <p:cNvPr id="48134" name="16 CuadroTexto">
            <a:extLst>
              <a:ext uri="{FF2B5EF4-FFF2-40B4-BE49-F238E27FC236}">
                <a16:creationId xmlns:a16="http://schemas.microsoft.com/office/drawing/2014/main" id="{CD6998E8-1525-FFCE-2245-9E012BD27A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778" y="6316540"/>
            <a:ext cx="34559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s-ES" sz="2000" b="1" dirty="0">
                <a:solidFill>
                  <a:srgbClr val="FFFF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</a:t>
            </a:r>
            <a:r>
              <a:rPr lang="es-ES_tradnl" altLang="es-ES" sz="2000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s-ES_tradnl" altLang="es-ES" sz="2000" b="1" dirty="0">
                <a:solidFill>
                  <a:srgbClr val="FFFF00"/>
                </a:solidFill>
                <a:latin typeface="Cambria" panose="02040503050406030204" pitchFamily="18" charset="0"/>
              </a:rPr>
              <a:t>www.cristoredentor.info</a:t>
            </a:r>
            <a:endParaRPr lang="es-ES" altLang="es-ES" sz="2000" b="1" dirty="0">
              <a:solidFill>
                <a:srgbClr val="FFFF00"/>
              </a:solidFill>
              <a:latin typeface="Cambria" panose="02040503050406030204" pitchFamily="18" charset="0"/>
            </a:endParaRPr>
          </a:p>
        </p:txBody>
      </p:sp>
      <p:grpSp>
        <p:nvGrpSpPr>
          <p:cNvPr id="26" name="Grupo 25">
            <a:extLst>
              <a:ext uri="{FF2B5EF4-FFF2-40B4-BE49-F238E27FC236}">
                <a16:creationId xmlns:a16="http://schemas.microsoft.com/office/drawing/2014/main" id="{7D2AB76E-EC7A-0FA8-6A49-CA66E5877643}"/>
              </a:ext>
            </a:extLst>
          </p:cNvPr>
          <p:cNvGrpSpPr/>
          <p:nvPr/>
        </p:nvGrpSpPr>
        <p:grpSpPr>
          <a:xfrm>
            <a:off x="3871396" y="6440471"/>
            <a:ext cx="5743588" cy="400110"/>
            <a:chOff x="-83044" y="7001170"/>
            <a:chExt cx="5743588" cy="400110"/>
          </a:xfrm>
        </p:grpSpPr>
        <p:sp>
          <p:nvSpPr>
            <p:cNvPr id="27" name="16 CuadroTexto">
              <a:extLst>
                <a:ext uri="{FF2B5EF4-FFF2-40B4-BE49-F238E27FC236}">
                  <a16:creationId xmlns:a16="http://schemas.microsoft.com/office/drawing/2014/main" id="{13A7C429-DA20-7402-DF33-8CAE4F6E23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83044" y="7001170"/>
              <a:ext cx="57435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s-ES" sz="1600" dirty="0">
                  <a:solidFill>
                    <a:srgbClr val="FFCC00"/>
                  </a:solidFill>
                  <a:latin typeface="Arial" panose="020B0604020202020204" pitchFamily="34" charset="0"/>
                </a:rPr>
                <a:t>          </a:t>
              </a:r>
              <a:r>
                <a:rPr lang="es-ES_tradnl" altLang="es-ES" sz="2000" b="1" dirty="0">
                  <a:solidFill>
                    <a:srgbClr val="FFFF00"/>
                  </a:solidFill>
                  <a:latin typeface="Cambria" panose="02040503050406030204" pitchFamily="18" charset="0"/>
                </a:rPr>
                <a:t>www.instagram.com/cristoredentorva </a:t>
              </a:r>
              <a:endParaRPr lang="es-ES" altLang="es-ES" sz="2000" b="1" dirty="0">
                <a:solidFill>
                  <a:srgbClr val="FFFF00"/>
                </a:solidFill>
                <a:latin typeface="Cambria" panose="02040503050406030204" pitchFamily="18" charset="0"/>
              </a:endParaRPr>
            </a:p>
          </p:txBody>
        </p:sp>
        <p:pic>
          <p:nvPicPr>
            <p:cNvPr id="28" name="Imagen 27">
              <a:extLst>
                <a:ext uri="{FF2B5EF4-FFF2-40B4-BE49-F238E27FC236}">
                  <a16:creationId xmlns:a16="http://schemas.microsoft.com/office/drawing/2014/main" id="{E2C8EE9C-7261-CAB5-59D5-FC84EC194F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9314" y="7086043"/>
              <a:ext cx="244230" cy="244230"/>
            </a:xfrm>
            <a:prstGeom prst="rect">
              <a:avLst/>
            </a:prstGeom>
          </p:spPr>
        </p:pic>
      </p:grpSp>
      <p:sp>
        <p:nvSpPr>
          <p:cNvPr id="13" name="Text Box 1">
            <a:extLst>
              <a:ext uri="{FF2B5EF4-FFF2-40B4-BE49-F238E27FC236}">
                <a16:creationId xmlns:a16="http://schemas.microsoft.com/office/drawing/2014/main" id="{5818A5D0-CD61-C9C2-96E4-E742D0687F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423" y="271422"/>
            <a:ext cx="4810617" cy="12663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algn="in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00B050"/>
            </a:contourClr>
          </a:sp3d>
        </p:spPr>
        <p:txBody>
          <a:bodyPr lIns="36576" tIns="36576" rIns="36576" bIns="36576" anchor="ctr"/>
          <a:lstStyle/>
          <a:p>
            <a:pPr>
              <a:defRPr/>
            </a:pPr>
            <a:r>
              <a:rPr lang="es-ES_tradnl" sz="1000" dirty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    </a:t>
            </a:r>
          </a:p>
          <a:p>
            <a:pPr>
              <a:defRPr/>
            </a:pPr>
            <a:endParaRPr lang="es-ES_tradnl" sz="1000" b="1" dirty="0">
              <a:solidFill>
                <a:srgbClr val="000000"/>
              </a:solidFill>
              <a:latin typeface="Times New Roman" pitchFamily="18" charset="0"/>
              <a:cs typeface="Arial" pitchFamily="34" charset="0"/>
            </a:endParaRPr>
          </a:p>
          <a:p>
            <a:pPr>
              <a:defRPr/>
            </a:pPr>
            <a:endParaRPr lang="es-ES_tradnl" sz="1000" b="1" dirty="0">
              <a:solidFill>
                <a:srgbClr val="000000"/>
              </a:solidFill>
              <a:latin typeface="Times New Roman" pitchFamily="18" charset="0"/>
              <a:cs typeface="Arial" pitchFamily="34" charset="0"/>
            </a:endParaRPr>
          </a:p>
          <a:p>
            <a:pPr>
              <a:defRPr/>
            </a:pPr>
            <a:r>
              <a:rPr lang="es-ES" sz="800" b="1" dirty="0">
                <a:solidFill>
                  <a:srgbClr val="0000FF"/>
                </a:solidFill>
                <a:latin typeface="Arial" charset="0"/>
              </a:rPr>
              <a:t>   </a:t>
            </a:r>
            <a:r>
              <a:rPr lang="es-ES" sz="1400" b="1" dirty="0">
                <a:solidFill>
                  <a:srgbClr val="C00000"/>
                </a:solidFill>
                <a:latin typeface="Arial" charset="0"/>
              </a:rPr>
              <a:t>    </a:t>
            </a:r>
            <a:r>
              <a:rPr lang="es-ES" sz="1400" b="1" dirty="0">
                <a:solidFill>
                  <a:srgbClr val="0000FF"/>
                </a:solidFill>
                <a:latin typeface="Arial" charset="0"/>
              </a:rPr>
              <a:t>Para toda la Comunidad                                                                    	</a:t>
            </a:r>
            <a:r>
              <a:rPr lang="es-ES" sz="1400" b="1" dirty="0">
                <a:solidFill>
                  <a:srgbClr val="C00000"/>
                </a:solidFill>
                <a:latin typeface="Arial" charset="0"/>
              </a:rPr>
              <a:t>Viernes 11 de Abril a las 5 de la tarde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575BE855-6671-E8EA-2729-FCCC0FB578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53" y="473710"/>
            <a:ext cx="4567671" cy="43088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" altLang="es-ES" sz="2200" b="1" dirty="0">
                <a:solidFill>
                  <a:srgbClr val="0000FF"/>
                </a:solidFill>
                <a:latin typeface="Arial" panose="020B0604020202020204" pitchFamily="34" charset="0"/>
              </a:rPr>
              <a:t>Sacramento de la Reconciliación</a:t>
            </a:r>
          </a:p>
        </p:txBody>
      </p:sp>
      <p:sp>
        <p:nvSpPr>
          <p:cNvPr id="3" name="WordArt 2">
            <a:extLst>
              <a:ext uri="{FF2B5EF4-FFF2-40B4-BE49-F238E27FC236}">
                <a16:creationId xmlns:a16="http://schemas.microsoft.com/office/drawing/2014/main" id="{672EFFC7-5C3C-4FD4-9902-25FFA68F357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33265" y="3249425"/>
            <a:ext cx="3002284" cy="3689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139"/>
              </a:avLst>
            </a:prstTxWarp>
          </a:bodyPr>
          <a:lstStyle/>
          <a:p>
            <a:pPr algn="ctr" rtl="0">
              <a:buNone/>
            </a:pPr>
            <a:r>
              <a:rPr lang="es-ES" sz="3600" kern="10" spc="72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969696"/>
                    </a:gs>
                    <a:gs pos="100000">
                      <a:srgbClr val="DDDDDD"/>
                    </a:gs>
                  </a:gsLst>
                  <a:lin ang="5400000" scaled="1"/>
                </a:gradFill>
                <a:effectLst>
                  <a:outerShdw dist="45791" dir="3378596" algn="ctr" rotWithShape="0">
                    <a:srgbClr val="4D4D4D">
                      <a:alpha val="80000"/>
                    </a:srgbClr>
                  </a:outerShdw>
                </a:effectLst>
                <a:latin typeface="Arial Black" panose="020B0A04020102020204" pitchFamily="34" charset="0"/>
              </a:rPr>
              <a:t> Excursión de CONVIVENCIA </a:t>
            </a:r>
          </a:p>
        </p:txBody>
      </p:sp>
      <p:sp>
        <p:nvSpPr>
          <p:cNvPr id="4" name="WordArt 3">
            <a:extLst>
              <a:ext uri="{FF2B5EF4-FFF2-40B4-BE49-F238E27FC236}">
                <a16:creationId xmlns:a16="http://schemas.microsoft.com/office/drawing/2014/main" id="{1B7F3A55-27BA-7566-7EDF-8B9AC593D2F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02259" y="3713656"/>
            <a:ext cx="2664296" cy="386603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49838"/>
              </a:avLst>
            </a:prstTxWarp>
          </a:bodyPr>
          <a:lstStyle/>
          <a:p>
            <a:pPr algn="ctr" rtl="0">
              <a:buNone/>
            </a:pPr>
            <a:r>
              <a:rPr lang="es-ES" sz="3600" kern="10" spc="720" dirty="0">
                <a:ln w="3175" algn="ctr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/>
                <a:latin typeface="Arial Black" panose="020B0A04020102020204" pitchFamily="34" charset="0"/>
              </a:rPr>
              <a:t>Jueves 1 de Mayo de 2025 </a:t>
            </a: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D3EB1F44-BFC3-C107-DCD5-ACD34FE3D0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265" y="5085184"/>
            <a:ext cx="3002284" cy="863600"/>
          </a:xfrm>
          <a:prstGeom prst="rect">
            <a:avLst/>
          </a:prstGeom>
          <a:solidFill>
            <a:srgbClr val="FFE1CC"/>
          </a:solidFill>
          <a:ln w="57150" cmpd="thinThick" algn="ctr">
            <a:solidFill>
              <a:srgbClr val="C04D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s-ES_tradnl" altLang="es-ES" sz="11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mbria" panose="02040503050406030204" pitchFamily="18" charset="0"/>
              </a:rPr>
              <a:t> DÍA: </a:t>
            </a:r>
            <a:r>
              <a:rPr kumimoji="0" lang="es-ES_tradnl" altLang="es-E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Jueves 1 de Mayo de 2025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s-ES_tradnl" altLang="es-ES" sz="11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mbria" panose="02040503050406030204" pitchFamily="18" charset="0"/>
              </a:rPr>
              <a:t> HORA SALIDA: </a:t>
            </a:r>
            <a:r>
              <a:rPr kumimoji="0" lang="es-ES_tradnl" altLang="es-E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A las 6:15 de la mañana desde la Parroquia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s-ES_tradnl" altLang="es-ES" sz="11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mbria" panose="02040503050406030204" pitchFamily="18" charset="0"/>
              </a:rPr>
              <a:t> HORA LLEGADA: </a:t>
            </a:r>
            <a:r>
              <a:rPr kumimoji="0" lang="es-ES_tradnl" altLang="es-E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A la </a:t>
            </a:r>
            <a:r>
              <a:rPr kumimoji="0" lang="es-ES_tradnl" altLang="es-E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1 de la madrugada.</a:t>
            </a:r>
            <a:endParaRPr kumimoji="0" lang="es-ES" altLang="es-E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D2A6230B-A792-2158-EF97-FC16B31C10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5547" y="3381826"/>
            <a:ext cx="5615071" cy="2403298"/>
          </a:xfrm>
          <a:prstGeom prst="rect">
            <a:avLst/>
          </a:prstGeom>
          <a:solidFill>
            <a:srgbClr val="CC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72576" tIns="72576" rIns="72576" bIns="72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s-ES_tradnl" altLang="es-ES" sz="1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mbria" panose="02040503050406030204" pitchFamily="18" charset="0"/>
              </a:rPr>
              <a:t>APORTACION:</a:t>
            </a:r>
            <a:r>
              <a:rPr kumimoji="0" lang="es-ES_tradnl" altLang="es-ES" sz="10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kumimoji="0" lang="es-ES_tradnl" altLang="es-ES" sz="1400" b="1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33 Euros por persona al apuntarse.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endParaRPr kumimoji="0" lang="es-ES_tradnl" altLang="es-ES" sz="500" b="1" i="0" u="sng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mbria" panose="020405030504060302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s-ES_tradnl" altLang="es-ES" sz="1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mbria" panose="02040503050406030204" pitchFamily="18" charset="0"/>
              </a:rPr>
              <a:t>APUNTARSE:</a:t>
            </a:r>
            <a:r>
              <a:rPr kumimoji="0" lang="es-ES_tradnl" altLang="es-ES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kumimoji="0" lang="es-ES_tradnl" altLang="es-E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Hablando directamente con José Manuel. Única lista</a:t>
            </a:r>
            <a:r>
              <a:rPr kumimoji="0" lang="es-ES_tradnl" altLang="es-ES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endParaRPr kumimoji="0" lang="es-ES_tradnl" altLang="es-ES" sz="5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mbria" panose="020405030504060302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_tradnl" altLang="es-ES" sz="1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mbria" panose="02040503050406030204" pitchFamily="18" charset="0"/>
              </a:rPr>
              <a:t>APUNTARSE:</a:t>
            </a:r>
            <a:r>
              <a:rPr kumimoji="0" lang="es-ES_tradnl" altLang="es-ES" sz="1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r>
              <a:rPr kumimoji="0" lang="es-ES_tradnl" altLang="es-E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Del SÁBADO 29 de MARZO al LUNES 7 DE ABRIL. PARA REALIZAR EL VIAJE SE TIENE QUE COMPLETAR EL AUTOBÚS MÍNIMO 50 PERSONAS. </a:t>
            </a:r>
            <a:r>
              <a:rPr kumimoji="0" lang="es-ES_tradnl" altLang="es-E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Si no se hubieran cubierto las plazas se avisará para anularlo.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_tradnl" altLang="es-ES" sz="5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mbria" panose="020405030504060302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ts val="100"/>
              </a:spcAft>
              <a:buClrTx/>
              <a:buSzTx/>
              <a:buFontTx/>
              <a:buNone/>
              <a:tabLst/>
            </a:pPr>
            <a:r>
              <a:rPr kumimoji="0" lang="es-ES_tradnl" altLang="es-ES" sz="1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mbria" panose="02040503050406030204" pitchFamily="18" charset="0"/>
              </a:rPr>
              <a:t>REUNIÓN DE INFORMACIÓN PARA TODOS LOS INSCRITOS:  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s-ES_tradnl" altLang="es-ES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VIERNES, 25 DE ABRIL, A LAS 19:30 EN EL TEMPLO.</a:t>
            </a:r>
            <a:endParaRPr kumimoji="0" lang="es-ES" altLang="es-E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 Box 6">
            <a:extLst>
              <a:ext uri="{FF2B5EF4-FFF2-40B4-BE49-F238E27FC236}">
                <a16:creationId xmlns:a16="http://schemas.microsoft.com/office/drawing/2014/main" id="{71A2C339-7A1F-99A0-2A2E-FEB7531558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265" y="4162588"/>
            <a:ext cx="3002284" cy="797938"/>
          </a:xfrm>
          <a:prstGeom prst="rect">
            <a:avLst/>
          </a:prstGeom>
          <a:solidFill>
            <a:schemeClr val="bg1">
              <a:lumMod val="85000"/>
            </a:schemeClr>
          </a:solidFill>
          <a:ln w="57150" cmpd="thinThick" algn="ctr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108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s-ES_tradnl" altLang="es-E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JAVIER (Navarra)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s-ES_tradnl" altLang="es-E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SOS DEL REY CATÓLICO (Aragón) 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lang="es-ES_tradnl" altLang="es-ES" sz="1400" b="1" dirty="0">
                <a:solidFill>
                  <a:srgbClr val="000000"/>
                </a:solidFill>
                <a:latin typeface="Cambria" panose="02040503050406030204" pitchFamily="18" charset="0"/>
              </a:rPr>
              <a:t>SANGÜESA</a:t>
            </a:r>
            <a:r>
              <a:rPr kumimoji="0" lang="es-ES_tradnl" altLang="es-E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 ??? (Navarra)</a:t>
            </a:r>
            <a:endParaRPr kumimoji="0" lang="es-ES" altLang="es-E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1" name="Text Box 1">
            <a:extLst>
              <a:ext uri="{FF2B5EF4-FFF2-40B4-BE49-F238E27FC236}">
                <a16:creationId xmlns:a16="http://schemas.microsoft.com/office/drawing/2014/main" id="{FEE5720E-A426-CFD1-FEA5-6936AE892C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423" y="1752244"/>
            <a:ext cx="4818773" cy="109025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algn="in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00B050"/>
            </a:contourClr>
          </a:sp3d>
        </p:spPr>
        <p:txBody>
          <a:bodyPr lIns="36576" tIns="36576" rIns="36576" bIns="36576" anchor="ctr"/>
          <a:lstStyle/>
          <a:p>
            <a:pPr>
              <a:defRPr/>
            </a:pPr>
            <a:r>
              <a:rPr lang="es-ES_tradnl" sz="1000" dirty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    </a:t>
            </a:r>
          </a:p>
          <a:p>
            <a:pPr>
              <a:defRPr/>
            </a:pPr>
            <a:endParaRPr lang="es-ES_tradnl" sz="1000" b="1" dirty="0">
              <a:solidFill>
                <a:srgbClr val="000000"/>
              </a:solidFill>
              <a:latin typeface="Times New Roman" pitchFamily="18" charset="0"/>
              <a:cs typeface="Arial" pitchFamily="34" charset="0"/>
            </a:endParaRPr>
          </a:p>
          <a:p>
            <a:pPr>
              <a:defRPr/>
            </a:pPr>
            <a:endParaRPr lang="es-ES_tradnl" sz="1000" b="1" dirty="0">
              <a:solidFill>
                <a:srgbClr val="000000"/>
              </a:solidFill>
              <a:latin typeface="Times New Roman" pitchFamily="18" charset="0"/>
              <a:cs typeface="Arial" pitchFamily="34" charset="0"/>
            </a:endParaRPr>
          </a:p>
          <a:p>
            <a:pPr>
              <a:defRPr/>
            </a:pPr>
            <a:r>
              <a:rPr lang="es-ES" sz="800" b="1" dirty="0">
                <a:solidFill>
                  <a:srgbClr val="0000FF"/>
                </a:solidFill>
                <a:latin typeface="Arial" charset="0"/>
              </a:rPr>
              <a:t>   </a:t>
            </a:r>
            <a:r>
              <a:rPr lang="es-ES" sz="1400" b="1" dirty="0">
                <a:solidFill>
                  <a:srgbClr val="C00000"/>
                </a:solidFill>
                <a:latin typeface="Arial" charset="0"/>
              </a:rPr>
              <a:t> Viernes 11 de Abril  a las 6:15 de la tarde en el Templo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4ECEC347-9AD2-88FD-520B-90F95CF3E8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560" y="1908416"/>
            <a:ext cx="3888432" cy="43088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" altLang="es-ES" sz="2200" b="1" dirty="0">
                <a:solidFill>
                  <a:srgbClr val="0000FF"/>
                </a:solidFill>
                <a:latin typeface="Arial" panose="020B0604020202020204" pitchFamily="34" charset="0"/>
              </a:rPr>
              <a:t>Vía Crucis Comunitario</a:t>
            </a:r>
          </a:p>
        </p:txBody>
      </p:sp>
      <p:sp>
        <p:nvSpPr>
          <p:cNvPr id="10" name="Estrella de 7 puntas 9">
            <a:extLst>
              <a:ext uri="{FF2B5EF4-FFF2-40B4-BE49-F238E27FC236}">
                <a16:creationId xmlns:a16="http://schemas.microsoft.com/office/drawing/2014/main" id="{76D6DBA1-BA97-05AA-3D8F-21CC81F4A400}"/>
              </a:ext>
            </a:extLst>
          </p:cNvPr>
          <p:cNvSpPr/>
          <p:nvPr/>
        </p:nvSpPr>
        <p:spPr bwMode="auto">
          <a:xfrm>
            <a:off x="4644007" y="0"/>
            <a:ext cx="4392488" cy="3339389"/>
          </a:xfrm>
          <a:prstGeom prst="star7">
            <a:avLst>
              <a:gd name="adj" fmla="val 30993"/>
              <a:gd name="hf" fmla="val 102572"/>
              <a:gd name="vf" fmla="val 105210"/>
            </a:avLst>
          </a:prstGeom>
          <a:solidFill>
            <a:srgbClr val="FFFF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5921" dir="2700000" algn="ctr" rotWithShape="0">
              <a:srgbClr val="868686">
                <a:alpha val="50000"/>
              </a:srgbClr>
            </a:outerShdw>
          </a:effectLst>
        </p:spPr>
        <p:txBody>
          <a:bodyPr vert="horz" wrap="square" lIns="36576" tIns="36576" rIns="36576" bIns="36576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2DEB879-1999-B1F9-F9A1-542749CF8BD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5726" y="2065859"/>
            <a:ext cx="954668" cy="774005"/>
          </a:xfrm>
          <a:prstGeom prst="rect">
            <a:avLst/>
          </a:prstGeom>
        </p:spPr>
      </p:pic>
      <p:sp>
        <p:nvSpPr>
          <p:cNvPr id="29" name="Text Box 4">
            <a:extLst>
              <a:ext uri="{FF2B5EF4-FFF2-40B4-BE49-F238E27FC236}">
                <a16:creationId xmlns:a16="http://schemas.microsoft.com/office/drawing/2014/main" id="{8BD13E79-6924-322D-C3C6-28F5D93994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0287" y="726536"/>
            <a:ext cx="3598177" cy="1517588"/>
          </a:xfrm>
          <a:prstGeom prst="rect">
            <a:avLst/>
          </a:prstGeom>
          <a:noFill/>
          <a:ln w="44450"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algn="ctr"/>
            <a:r>
              <a:rPr lang="es-ES" altLang="es-ES" sz="2800" b="1" dirty="0">
                <a:solidFill>
                  <a:srgbClr val="0033CC"/>
                </a:solidFill>
                <a:latin typeface="Cambria" panose="02040503050406030204" pitchFamily="18" charset="0"/>
              </a:rPr>
              <a:t>COLECTA de Hoy</a:t>
            </a:r>
          </a:p>
          <a:p>
            <a:pPr lvl="0" algn="ctr"/>
            <a:r>
              <a:rPr lang="es-ES" altLang="es-ES" sz="2200" b="1" dirty="0">
                <a:latin typeface="Cambria" panose="02040503050406030204" pitchFamily="18" charset="0"/>
              </a:rPr>
              <a:t>Domingo 6 de Abril</a:t>
            </a:r>
          </a:p>
          <a:p>
            <a:pPr lvl="0" algn="ctr"/>
            <a:endParaRPr lang="es-ES" altLang="es-ES" sz="1000" b="1" dirty="0">
              <a:latin typeface="Cambria" panose="02040503050406030204" pitchFamily="18" charset="0"/>
            </a:endParaRPr>
          </a:p>
          <a:p>
            <a:pPr lvl="0"/>
            <a:r>
              <a:rPr lang="es-ES" altLang="es-ES" sz="2200" b="1" dirty="0">
                <a:solidFill>
                  <a:srgbClr val="0033CC"/>
                </a:solidFill>
                <a:latin typeface="Cambria" panose="02040503050406030204" pitchFamily="18" charset="0"/>
              </a:rPr>
              <a:t> para</a:t>
            </a:r>
            <a:r>
              <a:rPr lang="es-ES" altLang="es-ES" sz="2800" b="1" dirty="0">
                <a:solidFill>
                  <a:srgbClr val="C00000"/>
                </a:solidFill>
                <a:latin typeface="DomCasual BT" pitchFamily="2" charset="0"/>
              </a:rPr>
              <a:t> </a:t>
            </a:r>
            <a:r>
              <a:rPr lang="es-ES" altLang="es-ES" sz="2400" b="1" dirty="0">
                <a:solidFill>
                  <a:srgbClr val="0033CC"/>
                </a:solidFill>
                <a:latin typeface="DomCasual BT" pitchFamily="2" charset="0"/>
              </a:rPr>
              <a:t>CARITAS DIOCESANA</a:t>
            </a:r>
            <a:endParaRPr lang="es-ES" altLang="es-ES" sz="2100" b="1" dirty="0">
              <a:solidFill>
                <a:srgbClr val="0033CC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0108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1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1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1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1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BF3E524E-10EB-450D-8796-BE51EE71A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1840" y="114301"/>
            <a:ext cx="5616575" cy="782637"/>
          </a:xfrm>
        </p:spPr>
        <p:txBody>
          <a:bodyPr/>
          <a:lstStyle/>
          <a:p>
            <a:pPr algn="r" eaLnBrk="1" hangingPunct="1"/>
            <a:r>
              <a:rPr lang="es-ES" altLang="es-ES" b="1" u="sng" dirty="0">
                <a:solidFill>
                  <a:srgbClr val="9900FF"/>
                </a:solidFill>
                <a:latin typeface="Comic Sans MS" panose="030F0702030302020204" pitchFamily="66" charset="0"/>
              </a:rPr>
              <a:t>MI DIOS HERMANO</a:t>
            </a:r>
            <a:endParaRPr lang="es-ES" altLang="es-ES" b="1" dirty="0">
              <a:solidFill>
                <a:srgbClr val="9900FF"/>
              </a:solidFill>
            </a:endParaRPr>
          </a:p>
        </p:txBody>
      </p:sp>
      <p:sp>
        <p:nvSpPr>
          <p:cNvPr id="45059" name="Rectángulo 7">
            <a:extLst>
              <a:ext uri="{FF2B5EF4-FFF2-40B4-BE49-F238E27FC236}">
                <a16:creationId xmlns:a16="http://schemas.microsoft.com/office/drawing/2014/main" id="{EB04B956-E959-4D8E-8B8C-B6C74A0FA2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896938"/>
            <a:ext cx="9001125" cy="445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Así dame la mano y no me dejes atrás;    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quiero andar contigo todo el camino que tengo que andar. 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Y así, siempre mi amigo, siempre contigo podré contar. 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Yo prometo serte fiel y hacer de ti mi fe. 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45060" name="CuadroTexto 5">
            <a:extLst>
              <a:ext uri="{FF2B5EF4-FFF2-40B4-BE49-F238E27FC236}">
                <a16:creationId xmlns:a16="http://schemas.microsoft.com/office/drawing/2014/main" id="{B1548DD9-6332-4F90-84CD-13CF436E1A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5492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>
                <a:solidFill>
                  <a:schemeClr val="tx1"/>
                </a:solidFill>
                <a:latin typeface="Comic Sans MS" panose="030F0702030302020204" pitchFamily="66" charset="0"/>
              </a:rPr>
              <a:t>1/3</a:t>
            </a:r>
          </a:p>
        </p:txBody>
      </p:sp>
      <p:pic>
        <p:nvPicPr>
          <p:cNvPr id="45061" name="Imagen 4" descr="Dibujo animado de un animal con la boca abierta&#10;&#10;Descripción generada automáticamente con confianza media">
            <a:extLst>
              <a:ext uri="{FF2B5EF4-FFF2-40B4-BE49-F238E27FC236}">
                <a16:creationId xmlns:a16="http://schemas.microsoft.com/office/drawing/2014/main" id="{BCCBC9DD-6ECB-4815-8CEE-A73B976645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3213100"/>
            <a:ext cx="3529012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 descr="corazon-imagen-animada-0861">
            <a:extLst>
              <a:ext uri="{FF2B5EF4-FFF2-40B4-BE49-F238E27FC236}">
                <a16:creationId xmlns:a16="http://schemas.microsoft.com/office/drawing/2014/main" id="{456A5BE8-2092-4A28-9B86-708D0BB83B8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224212"/>
            <a:ext cx="140335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A248D76-525C-796B-B99E-F216B8E1D4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24615" y="5445224"/>
            <a:ext cx="1390113" cy="131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93DB2957-14B4-4F55-A504-480546DFE6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625" y="692150"/>
            <a:ext cx="7777163" cy="28019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6302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2400" dirty="0">
                <a:latin typeface="Comic Sans MS" panose="030F0702030302020204" pitchFamily="66" charset="0"/>
                <a:ea typeface="Times New Roman" panose="02020603050405020304" pitchFamily="18" charset="0"/>
              </a:rPr>
              <a:t>Y una flor en cada esquina a tu lado plantaré, </a:t>
            </a:r>
          </a:p>
          <a:p>
            <a:pPr marL="0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2400" dirty="0">
                <a:latin typeface="Comic Sans MS" panose="030F0702030302020204" pitchFamily="66" charset="0"/>
                <a:ea typeface="Times New Roman" panose="02020603050405020304" pitchFamily="18" charset="0"/>
              </a:rPr>
              <a:t>y una estrella que sonría cuando vaya a amanecer, </a:t>
            </a:r>
          </a:p>
          <a:p>
            <a:pPr marL="0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2400" dirty="0">
                <a:latin typeface="Comic Sans MS" panose="030F0702030302020204" pitchFamily="66" charset="0"/>
                <a:ea typeface="Times New Roman" panose="02020603050405020304" pitchFamily="18" charset="0"/>
              </a:rPr>
              <a:t>y acariciaré la vida como si fuera a terminar,</a:t>
            </a:r>
          </a:p>
          <a:p>
            <a:pPr marL="0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2400" dirty="0">
                <a:latin typeface="Comic Sans MS" panose="030F0702030302020204" pitchFamily="66" charset="0"/>
                <a:ea typeface="Times New Roman" panose="02020603050405020304" pitchFamily="18" charset="0"/>
              </a:rPr>
              <a:t>y allí donde el hombre viva es allí donde estarás. </a:t>
            </a:r>
          </a:p>
          <a:p>
            <a:pPr algn="just" eaLnBrk="1" fontAlgn="auto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es-ES" altLang="es-ES" sz="2400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D741A85-33DB-41C1-98CD-AF24F801AF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585788" cy="369887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18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2/3</a:t>
            </a:r>
          </a:p>
        </p:txBody>
      </p:sp>
      <p:pic>
        <p:nvPicPr>
          <p:cNvPr id="46084" name="Imagen 6" descr="Dibujo animado de un animal con la boca abierta&#10;&#10;Descripción generada automáticamente con confianza media">
            <a:extLst>
              <a:ext uri="{FF2B5EF4-FFF2-40B4-BE49-F238E27FC236}">
                <a16:creationId xmlns:a16="http://schemas.microsoft.com/office/drawing/2014/main" id="{04B8415A-CDE3-4EDC-822A-EB0F4A5091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3213100"/>
            <a:ext cx="3457575" cy="310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corazon-imagen-animada-0861">
            <a:extLst>
              <a:ext uri="{FF2B5EF4-FFF2-40B4-BE49-F238E27FC236}">
                <a16:creationId xmlns:a16="http://schemas.microsoft.com/office/drawing/2014/main" id="{8717036F-0FEC-4CB3-A179-5C9F25544DA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224212"/>
            <a:ext cx="140335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4F3CBC31-F9F9-7FD6-81AC-D90C614C0B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24615" y="5445224"/>
            <a:ext cx="1390113" cy="131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Título">
            <a:extLst>
              <a:ext uri="{FF2B5EF4-FFF2-40B4-BE49-F238E27FC236}">
                <a16:creationId xmlns:a16="http://schemas.microsoft.com/office/drawing/2014/main" id="{AE1271FF-5789-46B4-A4A6-242FFDF38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250" y="274638"/>
            <a:ext cx="7345363" cy="796925"/>
          </a:xfrm>
        </p:spPr>
        <p:txBody>
          <a:bodyPr/>
          <a:lstStyle/>
          <a:p>
            <a:pPr algn="r"/>
            <a:r>
              <a:rPr lang="es-ES_tradnl" altLang="es-ES" sz="3200" b="1" u="sng" dirty="0">
                <a:solidFill>
                  <a:srgbClr val="9900FF"/>
                </a:solidFill>
                <a:latin typeface="Comic Sans MS" panose="030F0702030302020204" pitchFamily="66" charset="0"/>
              </a:rPr>
              <a:t>CUARENTA DÍAS CAMINANDO</a:t>
            </a:r>
            <a:endParaRPr lang="es-ES" altLang="es-ES" sz="3200" b="1" u="sng" dirty="0">
              <a:solidFill>
                <a:srgbClr val="99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21507" name="4 CuadroTexto">
            <a:extLst>
              <a:ext uri="{FF2B5EF4-FFF2-40B4-BE49-F238E27FC236}">
                <a16:creationId xmlns:a16="http://schemas.microsoft.com/office/drawing/2014/main" id="{AFB4DD25-FABB-4BEC-A466-F7A11E164D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025" y="1196752"/>
            <a:ext cx="8389937" cy="3796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Cuarenta días caminando      </a:t>
            </a:r>
            <a:r>
              <a:rPr lang="es-ES" altLang="es-ES" sz="3600" dirty="0">
                <a:solidFill>
                  <a:schemeClr val="tx1"/>
                </a:solidFill>
                <a:latin typeface="Comic Sans MS" panose="030F0702030302020204" pitchFamily="66" charset="0"/>
              </a:rPr>
              <a:t>¡Cuaresma!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hacia la Pascua de Jesús.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La comunidad te anima 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 celebrar un nuevo cambio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en tu vida (bis)</a:t>
            </a:r>
          </a:p>
        </p:txBody>
      </p:sp>
      <p:pic>
        <p:nvPicPr>
          <p:cNvPr id="5" name="Imagen 2">
            <a:extLst>
              <a:ext uri="{FF2B5EF4-FFF2-40B4-BE49-F238E27FC236}">
                <a16:creationId xmlns:a16="http://schemas.microsoft.com/office/drawing/2014/main" id="{765611A9-DAC7-4474-94E1-25D4900DF2C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378"/>
          <a:stretch>
            <a:fillRect/>
          </a:stretch>
        </p:blipFill>
        <p:spPr bwMode="auto">
          <a:xfrm>
            <a:off x="5868144" y="2390754"/>
            <a:ext cx="3149600" cy="4178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510" name="Picture 6" descr="estrella-imagen-animada-0093">
            <a:extLst>
              <a:ext uri="{FF2B5EF4-FFF2-40B4-BE49-F238E27FC236}">
                <a16:creationId xmlns:a16="http://schemas.microsoft.com/office/drawing/2014/main" id="{FC7A961A-FCB1-4606-8185-56E81271E2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2492896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F9773621-66C9-2192-BC23-FE932578FC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454025" y="5373216"/>
            <a:ext cx="1390113" cy="131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ángulo 4">
            <a:extLst>
              <a:ext uri="{FF2B5EF4-FFF2-40B4-BE49-F238E27FC236}">
                <a16:creationId xmlns:a16="http://schemas.microsoft.com/office/drawing/2014/main" id="{87FFFBC1-858B-48F9-BEEF-D521C225ED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558800"/>
            <a:ext cx="7777162" cy="507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Mi dios hermano, mi dios obrero,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mi dios mendigo, mi dios minero, 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en las montañas, en las empresas, 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en las esquinas, en las acequias.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No un dios de barro, no un dios de feria,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no un dios de templo de oro embriagado.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Mi dios mendigo, mi dios hermano,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han hecho astillas de tu madero.</a:t>
            </a:r>
          </a:p>
        </p:txBody>
      </p:sp>
      <p:sp>
        <p:nvSpPr>
          <p:cNvPr id="47107" name="CuadroTexto 5">
            <a:extLst>
              <a:ext uri="{FF2B5EF4-FFF2-40B4-BE49-F238E27FC236}">
                <a16:creationId xmlns:a16="http://schemas.microsoft.com/office/drawing/2014/main" id="{2145F530-EF96-4672-B4F4-3939F79B2A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5857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>
                <a:solidFill>
                  <a:schemeClr val="tx1"/>
                </a:solidFill>
                <a:latin typeface="Comic Sans MS" panose="030F0702030302020204" pitchFamily="66" charset="0"/>
              </a:rPr>
              <a:t>3/3</a:t>
            </a:r>
          </a:p>
        </p:txBody>
      </p:sp>
      <p:pic>
        <p:nvPicPr>
          <p:cNvPr id="47108" name="Imagen 3" descr="Dibujo animado de un animal con la boca abierta&#10;&#10;Descripción generada automáticamente con confianza media">
            <a:extLst>
              <a:ext uri="{FF2B5EF4-FFF2-40B4-BE49-F238E27FC236}">
                <a16:creationId xmlns:a16="http://schemas.microsoft.com/office/drawing/2014/main" id="{D31DD4F8-FBF7-49A5-8643-ACA048C5D4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327025"/>
            <a:ext cx="3132138" cy="281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corazon-imagen-animada-0861">
            <a:extLst>
              <a:ext uri="{FF2B5EF4-FFF2-40B4-BE49-F238E27FC236}">
                <a16:creationId xmlns:a16="http://schemas.microsoft.com/office/drawing/2014/main" id="{8A91954C-1DA7-45A9-9E6A-5AD3E975EF5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7089" y="357187"/>
            <a:ext cx="140335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F3642F61-CD5D-BDCF-9300-4139379744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24615" y="5445224"/>
            <a:ext cx="1390113" cy="131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1 Título">
            <a:extLst>
              <a:ext uri="{FF2B5EF4-FFF2-40B4-BE49-F238E27FC236}">
                <a16:creationId xmlns:a16="http://schemas.microsoft.com/office/drawing/2014/main" id="{0ECA6F79-1026-42E4-A9E3-177B981ED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638" y="328613"/>
            <a:ext cx="8229600" cy="1371600"/>
          </a:xfrm>
        </p:spPr>
        <p:txBody>
          <a:bodyPr/>
          <a:lstStyle/>
          <a:p>
            <a:pPr algn="ctr" eaLnBrk="1" hangingPunct="1"/>
            <a:r>
              <a:rPr lang="es-ES" altLang="es-ES" sz="4400" dirty="0">
                <a:solidFill>
                  <a:srgbClr val="9900FF"/>
                </a:solidFill>
                <a:latin typeface="Comic Sans MS" panose="030F0702030302020204" pitchFamily="66" charset="0"/>
              </a:rPr>
              <a:t>¡FELIZ DÍA DEL SEÑOR!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F0596A13-C1BD-423E-A762-60FB11686069}"/>
              </a:ext>
            </a:extLst>
          </p:cNvPr>
          <p:cNvSpPr txBox="1">
            <a:spLocks/>
          </p:cNvSpPr>
          <p:nvPr/>
        </p:nvSpPr>
        <p:spPr bwMode="auto">
          <a:xfrm>
            <a:off x="323850" y="5370513"/>
            <a:ext cx="84455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" sz="3600" b="1" dirty="0">
                <a:solidFill>
                  <a:schemeClr val="bg1"/>
                </a:solidFill>
                <a:latin typeface="Comic Sans MS" panose="030F0702030302020204" pitchFamily="66" charset="0"/>
                <a:ea typeface="+mj-ea"/>
                <a:cs typeface="+mj-cs"/>
              </a:rPr>
              <a:t>¡COMPÁRTELO CON LOS DEMÁS!</a:t>
            </a:r>
          </a:p>
        </p:txBody>
      </p:sp>
      <p:pic>
        <p:nvPicPr>
          <p:cNvPr id="2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BC1F3002-A98C-D0C4-7D7D-0A72688764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3581" y="1196975"/>
            <a:ext cx="4892675" cy="40052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4" descr="corazon-imagen-animada-0879">
            <a:extLst>
              <a:ext uri="{FF2B5EF4-FFF2-40B4-BE49-F238E27FC236}">
                <a16:creationId xmlns:a16="http://schemas.microsoft.com/office/drawing/2014/main" id="{459E3CE2-AF00-AC1A-7856-E3546E2925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2742">
            <a:off x="3621388" y="3290811"/>
            <a:ext cx="1036621" cy="95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orazon-imagen-animada-0879">
            <a:extLst>
              <a:ext uri="{FF2B5EF4-FFF2-40B4-BE49-F238E27FC236}">
                <a16:creationId xmlns:a16="http://schemas.microsoft.com/office/drawing/2014/main" id="{BF6D16AE-026B-E966-851F-DC1152C850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436">
            <a:off x="5155807" y="2952026"/>
            <a:ext cx="1036621" cy="95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CuadroTexto 3">
            <a:extLst>
              <a:ext uri="{FF2B5EF4-FFF2-40B4-BE49-F238E27FC236}">
                <a16:creationId xmlns:a16="http://schemas.microsoft.com/office/drawing/2014/main" id="{99E71AD2-FD31-4510-B718-834F9C9B4C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68" y="27856"/>
            <a:ext cx="776366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b="1" dirty="0">
                <a:solidFill>
                  <a:srgbClr val="9900FF"/>
                </a:solidFill>
                <a:latin typeface="Comic Sans MS" panose="030F0702030302020204" pitchFamily="66" charset="0"/>
              </a:rPr>
              <a:t>V DOMINGO DE CUARESMA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77B04088-5F86-F830-3BC9-59654774C2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24615" y="5445224"/>
            <a:ext cx="1390113" cy="131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60581635-1A3F-9989-CFF7-9823FB9406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6752"/>
            <a:ext cx="9144000" cy="4032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07146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06BF8B8B-7956-4414-B915-9108FEE84A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7744" y="188912"/>
            <a:ext cx="6697662" cy="873125"/>
          </a:xfrm>
        </p:spPr>
        <p:txBody>
          <a:bodyPr/>
          <a:lstStyle/>
          <a:p>
            <a:pPr eaLnBrk="1" hangingPunct="1"/>
            <a:r>
              <a:rPr lang="es-ES_tradnl" altLang="es-ES" b="1" u="sng" dirty="0">
                <a:solidFill>
                  <a:srgbClr val="9900FF"/>
                </a:solidFill>
                <a:latin typeface="Comic Sans MS" panose="030F0702030302020204" pitchFamily="66" charset="0"/>
                <a:ea typeface="Cambria Math" panose="02040503050406030204" pitchFamily="18" charset="0"/>
                <a:cs typeface="Cambria Math" panose="02040503050406030204" pitchFamily="18" charset="0"/>
              </a:rPr>
              <a:t>LITURGIA DE LA PALABRA</a:t>
            </a:r>
            <a:endParaRPr lang="es-ES" altLang="es-ES" b="1" u="sng" dirty="0">
              <a:solidFill>
                <a:srgbClr val="9900FF"/>
              </a:solidFill>
              <a:latin typeface="Comic Sans MS" panose="030F0702030302020204" pitchFamily="66" charset="0"/>
              <a:ea typeface="Cambria Math" panose="02040503050406030204" pitchFamily="18" charset="0"/>
              <a:cs typeface="Cambria Math" panose="02040503050406030204" pitchFamily="18" charset="0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4D5E69F2-CAEE-4DD5-B440-3C3867D086D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124744"/>
            <a:ext cx="8893175" cy="5184775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400" b="1" u="sng" dirty="0">
                <a:solidFill>
                  <a:schemeClr val="tx1"/>
                </a:solidFill>
                <a:latin typeface="Comic Sans MS" pitchFamily="66" charset="0"/>
              </a:rPr>
              <a:t>PRIMERA LECTURA</a:t>
            </a:r>
            <a:r>
              <a:rPr lang="es-ES_tradnl" sz="2400" b="1" dirty="0">
                <a:solidFill>
                  <a:schemeClr val="tx1"/>
                </a:solidFill>
                <a:latin typeface="Comic Sans MS" pitchFamily="66" charset="0"/>
              </a:rPr>
              <a:t>: </a:t>
            </a:r>
            <a:r>
              <a:rPr lang="es-ES" sz="2800" b="1" dirty="0">
                <a:solidFill>
                  <a:srgbClr val="9900FF"/>
                </a:solidFill>
                <a:latin typeface="Comic Sans MS" pitchFamily="66" charset="0"/>
              </a:rPr>
              <a:t>Libro de Isaías.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2400" b="1" u="sng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400" b="1" u="sng" dirty="0">
                <a:solidFill>
                  <a:schemeClr val="tx1"/>
                </a:solidFill>
                <a:latin typeface="Comic Sans MS" pitchFamily="66" charset="0"/>
              </a:rPr>
              <a:t>SALMO:</a:t>
            </a:r>
            <a:endParaRPr lang="es-ES_tradnl" sz="2400" b="1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800" b="1" dirty="0">
                <a:solidFill>
                  <a:srgbClr val="9900FF"/>
                </a:solidFill>
                <a:latin typeface="Comic Sans MS" pitchFamily="66" charset="0"/>
              </a:rPr>
              <a:t>El Señor ha estado grande con nosotros,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800" b="1" dirty="0">
                <a:solidFill>
                  <a:srgbClr val="9900FF"/>
                </a:solidFill>
                <a:latin typeface="Comic Sans MS" pitchFamily="66" charset="0"/>
              </a:rPr>
              <a:t>y estamos alegres.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2400" b="1" u="sng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400" b="1" u="sng" dirty="0">
                <a:solidFill>
                  <a:schemeClr val="tx1"/>
                </a:solidFill>
                <a:latin typeface="Comic Sans MS" pitchFamily="66" charset="0"/>
              </a:rPr>
              <a:t>SEGUNDA LECTURA:</a:t>
            </a:r>
            <a:r>
              <a:rPr lang="es-ES_tradnl" sz="2400" b="1" dirty="0">
                <a:solidFill>
                  <a:schemeClr val="tx1"/>
                </a:solidFill>
                <a:latin typeface="Comic Sans MS" pitchFamily="66" charset="0"/>
              </a:rPr>
              <a:t>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800" b="1" dirty="0">
                <a:solidFill>
                  <a:srgbClr val="9900FF"/>
                </a:solidFill>
                <a:latin typeface="Comic Sans MS" pitchFamily="66" charset="0"/>
              </a:rPr>
              <a:t>Carta del apóstol san Pablo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800" b="1" dirty="0">
                <a:solidFill>
                  <a:srgbClr val="9900FF"/>
                </a:solidFill>
                <a:latin typeface="Comic Sans MS" pitchFamily="66" charset="0"/>
              </a:rPr>
              <a:t>a los Filipenses.</a:t>
            </a:r>
            <a:endParaRPr lang="es-ES_tradnl" sz="2800" b="1" dirty="0">
              <a:solidFill>
                <a:srgbClr val="9900FF"/>
              </a:solidFill>
              <a:latin typeface="Comic Sans MS" pitchFamily="66" charset="0"/>
            </a:endParaRPr>
          </a:p>
        </p:txBody>
      </p:sp>
      <p:pic>
        <p:nvPicPr>
          <p:cNvPr id="24580" name="Imagen 3" descr="Diagrama&#10;&#10;Descripción generada automáticamente">
            <a:extLst>
              <a:ext uri="{FF2B5EF4-FFF2-40B4-BE49-F238E27FC236}">
                <a16:creationId xmlns:a16="http://schemas.microsoft.com/office/drawing/2014/main" id="{098E0A25-5EEC-42F9-BC12-BF25444516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"/>
          <a:stretch>
            <a:fillRect/>
          </a:stretch>
        </p:blipFill>
        <p:spPr bwMode="auto">
          <a:xfrm>
            <a:off x="5724128" y="3774939"/>
            <a:ext cx="3358977" cy="2894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07D2F4B6-F5C9-E5BC-D76B-3EB8DBB8BA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539" y="3788717"/>
            <a:ext cx="719677" cy="720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CuadroTexto 1">
            <a:extLst>
              <a:ext uri="{FF2B5EF4-FFF2-40B4-BE49-F238E27FC236}">
                <a16:creationId xmlns:a16="http://schemas.microsoft.com/office/drawing/2014/main" id="{350CDBEE-DA9C-4E14-B783-BC5A1EF250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814" y="758089"/>
            <a:ext cx="6618466" cy="1488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None/>
            </a:pPr>
            <a:r>
              <a:rPr lang="es-ES" altLang="es-ES" sz="3200" b="1" dirty="0">
                <a:solidFill>
                  <a:srgbClr val="9900FF"/>
                </a:solidFill>
                <a:latin typeface="Comic Sans MS" panose="030F0702030302020204" pitchFamily="66" charset="0"/>
              </a:rPr>
              <a:t>Juan 8 </a:t>
            </a:r>
            <a:r>
              <a:rPr lang="es-ES" altLang="es-E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El que esté sin pecado, que le tire la primera piedra.</a:t>
            </a:r>
          </a:p>
        </p:txBody>
      </p:sp>
      <p:pic>
        <p:nvPicPr>
          <p:cNvPr id="44038" name="Picture 4" descr="estrella-imagen-animada-0093">
            <a:extLst>
              <a:ext uri="{FF2B5EF4-FFF2-40B4-BE49-F238E27FC236}">
                <a16:creationId xmlns:a16="http://schemas.microsoft.com/office/drawing/2014/main" id="{59AAE83D-878B-4D1E-BE97-FC55D250C2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-1493838"/>
            <a:ext cx="49530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uadroTexto 3">
            <a:extLst>
              <a:ext uri="{FF2B5EF4-FFF2-40B4-BE49-F238E27FC236}">
                <a16:creationId xmlns:a16="http://schemas.microsoft.com/office/drawing/2014/main" id="{A7314C3D-3DC9-079D-D236-F84123DCD6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76" y="130932"/>
            <a:ext cx="86982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b="1" dirty="0">
                <a:solidFill>
                  <a:srgbClr val="9900FF"/>
                </a:solidFill>
                <a:latin typeface="Comic Sans MS" panose="030F0702030302020204" pitchFamily="66" charset="0"/>
              </a:rPr>
              <a:t>V DOMINGO DE CUARESMA</a:t>
            </a:r>
          </a:p>
        </p:txBody>
      </p:sp>
      <p:pic>
        <p:nvPicPr>
          <p:cNvPr id="3" name="Picture 4" descr="Él quiere ser nuestro escudo protector | Educación Adventista">
            <a:extLst>
              <a:ext uri="{FF2B5EF4-FFF2-40B4-BE49-F238E27FC236}">
                <a16:creationId xmlns:a16="http://schemas.microsoft.com/office/drawing/2014/main" id="{AB28DFA8-F984-8DE1-FDCA-CD82BCAD4B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50"/>
          <a:stretch/>
        </p:blipFill>
        <p:spPr bwMode="auto">
          <a:xfrm>
            <a:off x="1475656" y="2494313"/>
            <a:ext cx="5776254" cy="4040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EA601444-9770-B906-2A97-25AF01CB8C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24615" y="5445224"/>
            <a:ext cx="1390113" cy="131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4 Rectángulo">
            <a:extLst>
              <a:ext uri="{FF2B5EF4-FFF2-40B4-BE49-F238E27FC236}">
                <a16:creationId xmlns:a16="http://schemas.microsoft.com/office/drawing/2014/main" id="{09588450-CEC8-F0E2-C511-B4445B3C5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709613"/>
            <a:ext cx="4572000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"Creo en un solo Dios,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Padre todopoderoso,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Creador del cielo y de la tierra,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de todo lo visible y lo invisible.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Creo en un solo Señor, Jesucristo,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Hijo único de Dios,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nacido del Padre antes de todos los siglos: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Dios de Dios, Luz de Luz,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Dios verdadero de Dios verdadero,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engendrado, no creado,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de la misma naturaleza del Padre,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por quien todo fue hecho;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que por nosotros los hombres,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por nuestra salvación  bajó del cielo,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por obra del Espíritu Santo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se encarnó de María, la Virgen,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se hizo hombre;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por nuestra causa fue crucificado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en tiempos de Poncio Pilato;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padeció y fue sepultado,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resucitó al tercer día, según las Escrituras,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kumimoji="0" lang="es-ES" altLang="es-E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71011" name="Picture 3">
            <a:extLst>
              <a:ext uri="{FF2B5EF4-FFF2-40B4-BE49-F238E27FC236}">
                <a16:creationId xmlns:a16="http://schemas.microsoft.com/office/drawing/2014/main" id="{F9472322-D9F9-9FCE-DB3A-897B99F94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476672"/>
            <a:ext cx="1511796" cy="170824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4340" name="5 Rectángulo">
            <a:extLst>
              <a:ext uri="{FF2B5EF4-FFF2-40B4-BE49-F238E27FC236}">
                <a16:creationId xmlns:a16="http://schemas.microsoft.com/office/drawing/2014/main" id="{7E5392DD-27A6-41E1-27B3-B1928D6C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0313" y="404813"/>
            <a:ext cx="4068762" cy="600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subió al cielo,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está sentado a la derecha del Padre;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de nuevo vendrá con gloria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para juzgar a vivos y muertos,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su reino no tendrá fin.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Creo en el Espíritu Santo,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Señor y dador de vida,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que procede del Padre y del Hijo,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que con el Padre y el Hijo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recibe una misma adoración y gloria,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que habló por los profetas.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Creo en la Iglesia,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que es una, santa, católica y apostólica.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Confieso que hay un solo bautismo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para el perdón de los pecados.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Espero la resurrección de los muertos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la vida del mundo futuro.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kumimoji="0" lang="es-ES" altLang="es-E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					  Amén</a:t>
            </a: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53D2AF4-95BD-4A27-1364-5CE947C574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74848" y="-27384"/>
            <a:ext cx="8229600" cy="857250"/>
          </a:xfrm>
        </p:spPr>
        <p:txBody>
          <a:bodyPr/>
          <a:lstStyle/>
          <a:p>
            <a:pPr eaLnBrk="1" hangingPunct="1"/>
            <a:r>
              <a:rPr lang="es-ES" altLang="es-ES" sz="2800" b="1" u="sng" dirty="0">
                <a:solidFill>
                  <a:srgbClr val="99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CREDO de Nicea - Constantinopla 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1ECA2D1-A892-4981-8887-28DF294424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b="1" u="sng" dirty="0">
                <a:solidFill>
                  <a:srgbClr val="99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CREDO de los apóstoles</a:t>
            </a:r>
            <a:endParaRPr lang="es-ES" altLang="es-ES" b="1" u="sng" dirty="0">
              <a:solidFill>
                <a:srgbClr val="99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E345479-74C3-46FA-9C2D-38EDEE042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4313" y="836613"/>
            <a:ext cx="4857750" cy="5068887"/>
          </a:xfrm>
        </p:spPr>
        <p:txBody>
          <a:bodyPr/>
          <a:lstStyle/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Creo en Dios, Padre Todopoderoso,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Creador del cielo y de la tierra.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Creo en Jesucristo, su único Hijo,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Nuestro Señor, que fue concebido por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obra y gracia del Espíritu Santo,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nació de Santa María Virgen;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Padeció bajo el poder de Poncio Pilato,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fue crucificado, muerto y sepultado,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descendió a los infiernos,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al tercer día resucitó de entre los muertos,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subió a los cielos y está sentado a la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derecha de Dios, Padre todopoderoso.</a:t>
            </a: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A2927505-6DEC-44DD-8B7E-49D93FFFE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2591" y="836613"/>
            <a:ext cx="4071937" cy="4286250"/>
          </a:xfrm>
        </p:spPr>
        <p:txBody>
          <a:bodyPr/>
          <a:lstStyle/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Desde allí ha de venir a juzgar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a vivos y muertos.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Creo en el Espíritu Santo,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la santa Iglesia católica,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la comunión de los santos,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el perdón de los pecados,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la resurrección de la carne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y la vida eterna.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Amén.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endParaRPr lang="es-ES" altLang="es-ES" sz="16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6629" name="Picture 7" descr="http://somos.vicencianos.org/comentarios/files/2012/11/20121202.jpg">
            <a:extLst>
              <a:ext uri="{FF2B5EF4-FFF2-40B4-BE49-F238E27FC236}">
                <a16:creationId xmlns:a16="http://schemas.microsoft.com/office/drawing/2014/main" id="{6C6F1D4B-45BA-46BE-90DF-5B4BB28A5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4402" y="4293096"/>
            <a:ext cx="2954298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B4D71D3E-E832-8FAA-FE64-CA8D19606F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2338" y="5961514"/>
            <a:ext cx="1656184" cy="77985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D5CABBED-09F1-4630-8CC9-615CA2E556D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973138" y="4365625"/>
            <a:ext cx="7127875" cy="1727200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3200" u="sng" dirty="0">
                <a:solidFill>
                  <a:srgbClr val="9900FF"/>
                </a:solidFill>
                <a:latin typeface="Comic Sans MS" panose="030F0702030302020204" pitchFamily="66" charset="0"/>
              </a:rPr>
              <a:t>Respondemos: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3600" b="1" i="1" cap="small" dirty="0">
                <a:solidFill>
                  <a:schemeClr val="bg1"/>
                </a:solidFill>
                <a:latin typeface="Comic Sans MS" panose="030F0702030302020204" pitchFamily="66" charset="0"/>
              </a:rPr>
              <a:t>				</a:t>
            </a:r>
            <a:r>
              <a:rPr lang="es-ES" sz="4000" b="1" cap="small" dirty="0">
                <a:solidFill>
                  <a:schemeClr val="bg1"/>
                </a:solidFill>
                <a:latin typeface="Comic Sans MS" panose="030F0702030302020204" pitchFamily="66" charset="0"/>
              </a:rPr>
              <a:t>Te rogamos óyenos.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dirty="0">
              <a:solidFill>
                <a:schemeClr val="tx1">
                  <a:lumMod val="75000"/>
                  <a:lumOff val="2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89A6862-98B7-413C-85FB-0F5DE0F645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620713"/>
            <a:ext cx="6516688" cy="33956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8677" name="Picture 5" descr="telefonos">
            <a:extLst>
              <a:ext uri="{FF2B5EF4-FFF2-40B4-BE49-F238E27FC236}">
                <a16:creationId xmlns:a16="http://schemas.microsoft.com/office/drawing/2014/main" id="{5A320424-709D-43FE-A8DD-1448192BE7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941168"/>
            <a:ext cx="936104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theme/theme1.xml><?xml version="1.0" encoding="utf-8"?>
<a:theme xmlns:a="http://schemas.openxmlformats.org/drawingml/2006/main" name="Faceta">
  <a:themeElements>
    <a:clrScheme name="Violeta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8958</TotalTime>
  <Words>1759</Words>
  <Application>Microsoft Office PowerPoint</Application>
  <PresentationFormat>Presentación en pantalla (4:3)</PresentationFormat>
  <Paragraphs>280</Paragraphs>
  <Slides>31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13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31</vt:i4>
      </vt:variant>
    </vt:vector>
  </HeadingPairs>
  <TitlesOfParts>
    <vt:vector size="45" baseType="lpstr">
      <vt:lpstr>Arial</vt:lpstr>
      <vt:lpstr>Arial Black</vt:lpstr>
      <vt:lpstr>Baskerville Old Face</vt:lpstr>
      <vt:lpstr>Bodoni MT Black</vt:lpstr>
      <vt:lpstr>Calibri</vt:lpstr>
      <vt:lpstr>Cambria</vt:lpstr>
      <vt:lpstr>Comic Sans MS</vt:lpstr>
      <vt:lpstr>DomCasual BT</vt:lpstr>
      <vt:lpstr>Times New Roman</vt:lpstr>
      <vt:lpstr>Trebuchet MS</vt:lpstr>
      <vt:lpstr>Wingdings</vt:lpstr>
      <vt:lpstr>Wingdings 2</vt:lpstr>
      <vt:lpstr>Wingdings 3</vt:lpstr>
      <vt:lpstr>Faceta</vt:lpstr>
      <vt:lpstr>Presentación de PowerPoint</vt:lpstr>
      <vt:lpstr>Presentación de PowerPoint</vt:lpstr>
      <vt:lpstr>CUARENTA DÍAS CAMINANDO</vt:lpstr>
      <vt:lpstr>Presentación de PowerPoint</vt:lpstr>
      <vt:lpstr>LITURGIA DE LA PALABRA</vt:lpstr>
      <vt:lpstr>Presentación de PowerPoint</vt:lpstr>
      <vt:lpstr>CREDO de Nicea - Constantinopla  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MI DIOS HERMANO</vt:lpstr>
      <vt:lpstr>Presentación de PowerPoint</vt:lpstr>
      <vt:lpstr>Presentación de PowerPoint</vt:lpstr>
      <vt:lpstr>¡FELIZ DÍA DEL SEÑOR!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MARIA LUISA FERNANDO VELAZQUEZ</cp:lastModifiedBy>
  <cp:revision>825</cp:revision>
  <dcterms:created xsi:type="dcterms:W3CDTF">2008-10-09T14:11:57Z</dcterms:created>
  <dcterms:modified xsi:type="dcterms:W3CDTF">2025-04-04T21:23:50Z</dcterms:modified>
</cp:coreProperties>
</file>