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7"/>
  </p:notesMasterIdLst>
  <p:sldIdLst>
    <p:sldId id="363" r:id="rId2"/>
    <p:sldId id="1296" r:id="rId3"/>
    <p:sldId id="1278" r:id="rId4"/>
    <p:sldId id="1305" r:id="rId5"/>
    <p:sldId id="898" r:id="rId6"/>
    <p:sldId id="890" r:id="rId7"/>
    <p:sldId id="260" r:id="rId8"/>
    <p:sldId id="882" r:id="rId9"/>
    <p:sldId id="1020" r:id="rId10"/>
    <p:sldId id="1306" r:id="rId11"/>
    <p:sldId id="339" r:id="rId12"/>
    <p:sldId id="1390" r:id="rId13"/>
    <p:sldId id="1023" r:id="rId14"/>
    <p:sldId id="764" r:id="rId15"/>
    <p:sldId id="1041" r:id="rId16"/>
    <p:sldId id="1277" r:id="rId17"/>
    <p:sldId id="347" r:id="rId18"/>
    <p:sldId id="1028" r:id="rId19"/>
    <p:sldId id="348" r:id="rId20"/>
    <p:sldId id="349" r:id="rId21"/>
    <p:sldId id="1374" r:id="rId22"/>
    <p:sldId id="1376" r:id="rId23"/>
    <p:sldId id="766" r:id="rId24"/>
    <p:sldId id="1307" r:id="rId25"/>
    <p:sldId id="1387" r:id="rId26"/>
    <p:sldId id="1388" r:id="rId27"/>
    <p:sldId id="1304" r:id="rId28"/>
    <p:sldId id="1389" r:id="rId29"/>
    <p:sldId id="1386" r:id="rId30"/>
    <p:sldId id="744" r:id="rId31"/>
    <p:sldId id="1394" r:id="rId32"/>
    <p:sldId id="1032" r:id="rId33"/>
    <p:sldId id="1290" r:id="rId34"/>
    <p:sldId id="1291" r:id="rId35"/>
    <p:sldId id="699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066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70" autoAdjust="0"/>
    <p:restoredTop sz="95226" autoAdjust="0"/>
  </p:normalViewPr>
  <p:slideViewPr>
    <p:cSldViewPr>
      <p:cViewPr varScale="1">
        <p:scale>
          <a:sx n="79" d="100"/>
          <a:sy n="79" d="100"/>
        </p:scale>
        <p:origin x="1411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C03FD19-9A52-4D74-B1A3-476AAA6D02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AA75FE6B-56BC-4F8F-B9ED-CC77D34D1A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DC2A57B-8CC8-466F-9D0D-963E0F60C7B2}" type="datetimeFigureOut">
              <a:rPr lang="es-ES"/>
              <a:pPr>
                <a:defRPr/>
              </a:pPr>
              <a:t>11/04/2025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4A3FCD7F-2D08-41F6-8F27-318362AEC7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D671A5B8-5854-4CE1-BD01-0C8B86334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F5DCCDC-1530-4ABF-A48E-8D88A7C8E0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DE6C27ED-C8B5-4835-862F-78C20886EE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FC8A98A-6903-4CC5-AAB5-1502134E51B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38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A76A53E5-4E32-4B3D-964E-F5A3C72AF4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8EF3BEF7-C720-41C8-9C68-B4FE1AE6A0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F32A7522-EA27-4E6D-BA37-5BD9AB817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8FDC559-8B83-45DF-BB0B-787A403A2E7E}" type="slidenum">
              <a:rPr lang="es-ES" altLang="es-ES" smtClean="0">
                <a:solidFill>
                  <a:srgbClr val="000000"/>
                </a:solidFill>
              </a:rPr>
              <a:pPr/>
              <a:t>2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>
            <a:extLst>
              <a:ext uri="{FF2B5EF4-FFF2-40B4-BE49-F238E27FC236}">
                <a16:creationId xmlns:a16="http://schemas.microsoft.com/office/drawing/2014/main" id="{2191CD2C-A82D-437D-9D90-7FDFC71DD1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>
            <a:extLst>
              <a:ext uri="{FF2B5EF4-FFF2-40B4-BE49-F238E27FC236}">
                <a16:creationId xmlns:a16="http://schemas.microsoft.com/office/drawing/2014/main" id="{83C3944D-D6A9-4D45-A8F4-8B93B6395E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8676" name="3 Marcador de número de diapositiva">
            <a:extLst>
              <a:ext uri="{FF2B5EF4-FFF2-40B4-BE49-F238E27FC236}">
                <a16:creationId xmlns:a16="http://schemas.microsoft.com/office/drawing/2014/main" id="{B59D81FB-04A3-4D32-BA71-0D729D17F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F0A284-F884-4053-A695-06168626AF4E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B7DA4BB5-5C64-4E33-86A8-ABBF75E916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E3FA592A-4174-4E33-82A0-CA98C36A76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11795285-0671-45D1-832C-4D3F3252D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07A8D28-92E8-4F57-A2C0-9D0A9FF8848B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2B68D-D399-7D7C-48E7-126820224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648D39E8-8E54-432E-6C5C-872D096A39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106DB40A-BCA5-EF69-5BF3-66E7077E1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7064F98E-0B00-8AE8-F21D-25C1414F9E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31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611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365D7793-4A99-4FF0-A8F4-3D0A23EBA6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C4C693DD-2F42-482C-AFB1-7981DFB1D7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F171C586-D89C-48D2-84EF-F1B5CDE91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FE9611-EBD7-4985-98AD-B7817FA79FC0}" type="slidenum">
              <a:rPr lang="es-ES" altLang="es-ES" smtClean="0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35947D43-8177-4901-8383-966F5B2BF49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F4A4A3E5-8706-4DA1-85DE-9B3350BF71F8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8D33B3-C76F-4512-92A8-F855F06A6B0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699323BD-7A6B-443C-A97A-F8BEDC96E223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A994D5D0-02F3-4A3B-9B96-26D92221BA9B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A9C4767B-086C-400F-882B-197294DBD76E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224FE7EB-ABCE-43B3-BAA7-700F9B4A99A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C5B1D50B-9CC0-4593-98E3-BDC4D90973A4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53701D7C-27B4-4F74-9A1D-DA2829066E21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B1C67DB2-055D-4270-94A7-3547A5F08A9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E385B3A2-AE21-4238-9F35-FE90D7938E2B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251F0FF-CD77-4E01-8047-807E82179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31AC567-5C2D-4127-870C-D45FBF50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F97249BE-EE73-42F7-BB0D-4C8F39CC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90FB2-1F0E-4C85-AC02-A7759305902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37363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EC64F-377C-4328-933F-A31C6D21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51FD6-5E38-4C7C-A6EB-616FECB90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BFBD1-9FA2-4AE7-9D62-1E43159E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6579F-EF22-4731-BD45-4C79E6FB939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96473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FDE986F0-12F0-4E30-9DAB-28A28FBB7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6C2BB3EC-7A74-40DC-81BB-41D5B129A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8C820E-CCA3-4BFA-943D-619A8F8725E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84C8D7C-6303-4007-81B0-B86159E116F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67594AD-D789-4505-827B-ED9EFE5C45A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410CC-3ADD-4CC6-ACAB-B94A9A842F2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71804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75E00-A7E0-434E-BCE8-40E0AF86D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FBADC-970E-4EB2-B7D8-F0E006C7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9F880-3EBB-4219-9E4E-659A63C4A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5D8C0-49FC-4B15-B808-EB704D2648F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6341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1E7AD3CA-C4EA-489A-B0C0-762790E64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4CB0A220-6ECC-40CD-A0D3-088CEC42B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824E61E-4BB7-4896-B3C6-D88B49729E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77CDB31-B9BA-4DEB-A105-F8D88EB62B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B38EC3-C4D2-4E39-821E-69B3D4D757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34913-73B0-4BA2-8A2C-ED6675E4133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25315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CEE0A99-C8C9-42C9-87EF-D4BC1BC554F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E9BFF8-C735-4A94-94B5-3827E85CFD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4758618-6D27-4EE3-B4F6-A755ACA021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37FB7-61FB-4EF2-9B2D-37A80ED42AE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61335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AFC0E-E2D8-4D10-BB9C-3E9EEC1C0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33014-8E07-47E2-ACD5-05DF59AC9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D10D2-6C24-4F4D-BFD6-B5265C1DA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7F64E-5368-4A7B-BC09-9A098AECBB1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7012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E1CF8-AD69-48C8-98F1-88BD4658F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36F8-D67A-443A-9F0B-37589BE6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C0BD3-4F9D-409F-AA15-A3C1101AC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8D84E-B476-4874-B4C0-4DDA45B152F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2236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02BDD56B-60EF-4130-85CE-5509C4653E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C97862F-201D-40B7-94C8-C07D65D929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14EE4-30E6-4E55-B8E2-10518B312C3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50532027-4D74-471A-BA27-5918E2FB43F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026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530F68FE-C698-46D2-B282-1DF5979F30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4334E5D-75F5-4AE3-96A3-2D26186137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78E49-1FE4-4CD9-9D85-72A915EBA2B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205AE048-5879-4C3E-8043-BA0F8B0E5D5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04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46C02-B6BF-4890-9DD7-FA5A606F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733AA-8B09-4258-8415-125323C4E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48DCD-07D3-460C-83CD-C71FB2F16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C42FE-DBB9-4D33-AFBF-7785CEF44DF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02000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EAF63-D6AC-4621-BAEB-E34047531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34D01-2DD4-49EC-93D8-035A82254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82F7D-1005-44DC-B4E2-043B37B91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E7070-33E8-4C4B-96A7-B6032FC67B5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09422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AEADAAB-45A3-4B25-ADE5-F7644786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CE7E390-0140-41D3-B950-28069CDAA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96A83E-9AD8-418C-9C08-A8F2066CD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8BBA7-B6E7-4B83-87A8-00ED2F77665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0741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2700728-FDDA-494B-ADBE-64AC5E60D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0953339-A7AF-4824-91F8-8742E6E34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75F8E2A-89BE-45CB-B272-428D88E22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D2AC6-C8A4-4944-976F-5FB603C6830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69517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DE81D8C-29E0-4854-AB31-46DE217AB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7A5ECCA-9F31-4100-B7D3-301683E4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C74E6ED-32C3-4E94-94CD-23A40B414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2C3B7-9FD1-48D0-B259-B88D345AE7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467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91C5DCC-5B2C-4E20-8C3D-80634E9CB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74DBCBA-43B5-4DDD-8310-8742B898C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9E3CF68-5D1B-4D91-BAD0-CDC33DBB9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9D169-3B93-497A-ADB6-8139591DD6C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7523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5C3660-425E-4622-AF6C-0797CE13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6C6354-72F1-4D1D-92F4-5B61573A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DBA6A85-6841-4D0D-8FE4-CD2D121FB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D46F8-34F5-4D74-85FE-347C815D686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1342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BA6BCA-276E-489F-B62C-7273A8018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94049D9-6786-48D3-B6CD-660E9FA26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258A8C-02BB-44D8-945C-6B71FBEE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AEC0A-4185-427A-8941-43C7E187FF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979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207BE718-F3D2-443D-B3AC-14B241035C63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C23DA68-BA55-4D2F-9CBB-EE28080493C6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4F49CFE-6E02-48D9-99EA-6B48169D512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F069477-F585-4979-ACC2-EA795F993EFB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8323298-8EFD-47DE-A7F8-3305972FE652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9CD7B5B-E630-4FE6-B5F8-3DCE13410409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61EBD1-EDD2-42A1-BBC6-D3CBEFDA6A9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3AD5F69-983B-4FB7-97FB-0C05B20C1A84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6CE4D2C-D819-492C-87D1-965FA90A5EA3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BD34D3F-00F4-4F38-9B25-81409451896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180647F-B532-4CC7-9EDE-B20079EA44B3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94E237DA-8A2F-4794-A294-DB6D3EA72BF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D1F64909-180B-40F6-A08C-A8F36980EA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069CC-3F06-41C1-8F13-33561A6DD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EBC68-BB09-42E2-BAA5-9DDCA566F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37864-6569-4E15-B4D9-979FB0F6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23606743-B8CF-4FD8-9FD7-1D79E5DAC4B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dresnuevos.es/evangelio-domingos/10-abril-202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0756"/>
            <a:ext cx="4289886" cy="6538604"/>
          </a:xfrm>
          <a:prstGeom prst="rect">
            <a:avLst/>
          </a:prstGeom>
          <a:ln w="38100">
            <a:solidFill>
              <a:srgbClr val="99CCFF"/>
            </a:solidFill>
          </a:ln>
        </p:spPr>
      </p:pic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129249" y="5438372"/>
            <a:ext cx="4380652" cy="1267576"/>
          </a:xfrm>
          <a:prstGeom prst="rect">
            <a:avLst/>
          </a:prstGeom>
          <a:solidFill>
            <a:srgbClr val="FFFF00"/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z="2800" b="1" dirty="0">
                <a:solidFill>
                  <a:srgbClr val="C00000"/>
                </a:solidFill>
                <a:latin typeface="DomCasual BT" pitchFamily="2" charset="0"/>
              </a:rPr>
              <a:t>     </a:t>
            </a:r>
            <a:r>
              <a:rPr lang="es-ES" altLang="es-ES" sz="2300" b="1" dirty="0">
                <a:solidFill>
                  <a:srgbClr val="C00000"/>
                </a:solidFill>
                <a:latin typeface="DomCasual BT" pitchFamily="2" charset="0"/>
              </a:rPr>
              <a:t>COLECTA CARITAS DIOCESANA</a:t>
            </a:r>
          </a:p>
          <a:p>
            <a:pPr lvl="0"/>
            <a:r>
              <a:rPr lang="es-ES" altLang="es-ES" sz="2000" dirty="0">
                <a:latin typeface="DomCasual BT" pitchFamily="2" charset="0"/>
              </a:rPr>
              <a:t>       </a:t>
            </a:r>
            <a:r>
              <a:rPr lang="es-ES" altLang="es-ES" sz="2300" dirty="0">
                <a:latin typeface="DomCasual BT" pitchFamily="2" charset="0"/>
              </a:rPr>
              <a:t>(Domingo 6 de Abril) </a:t>
            </a:r>
          </a:p>
          <a:p>
            <a:pPr lvl="0"/>
            <a:r>
              <a:rPr lang="es-ES" altLang="es-ES" sz="3200" b="1" dirty="0">
                <a:solidFill>
                  <a:srgbClr val="0000FF"/>
                </a:solidFill>
                <a:latin typeface="DomCasual BT" pitchFamily="2" charset="0"/>
              </a:rPr>
              <a:t>     1.160,00 €</a:t>
            </a:r>
            <a:endParaRPr lang="es-ES" altLang="es-ES" sz="3200" b="1" dirty="0">
              <a:solidFill>
                <a:srgbClr val="0000FF"/>
              </a:solidFill>
              <a:latin typeface="Cambria" panose="02040503050406030204" pitchFamily="18" charset="0"/>
            </a:endParaRPr>
          </a:p>
        </p:txBody>
      </p:sp>
      <p:sp>
        <p:nvSpPr>
          <p:cNvPr id="25" name="15 Explosión 1"/>
          <p:cNvSpPr/>
          <p:nvPr/>
        </p:nvSpPr>
        <p:spPr bwMode="auto">
          <a:xfrm>
            <a:off x="2861810" y="5661248"/>
            <a:ext cx="1618004" cy="1044700"/>
          </a:xfrm>
          <a:prstGeom prst="irregularSeal1">
            <a:avLst/>
          </a:prstGeom>
          <a:solidFill>
            <a:srgbClr val="99CC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17 CuadroTexto"/>
          <p:cNvSpPr txBox="1"/>
          <p:nvPr/>
        </p:nvSpPr>
        <p:spPr>
          <a:xfrm>
            <a:off x="3004738" y="5877272"/>
            <a:ext cx="1332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2400" b="1" dirty="0">
                <a:solidFill>
                  <a:srgbClr val="C00000"/>
                </a:solidFill>
                <a:latin typeface="DomCasual BT" pitchFamily="2" charset="0"/>
              </a:rPr>
              <a:t>GRACIAS</a:t>
            </a: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5"/>
          <a:stretch/>
        </p:blipFill>
        <p:spPr>
          <a:xfrm>
            <a:off x="139158" y="880979"/>
            <a:ext cx="4360834" cy="4461053"/>
          </a:xfrm>
          <a:prstGeom prst="rect">
            <a:avLst/>
          </a:prstGeom>
          <a:ln w="38100">
            <a:solidFill>
              <a:srgbClr val="99CCFF"/>
            </a:solidFill>
          </a:ln>
        </p:spPr>
      </p:pic>
      <p:pic>
        <p:nvPicPr>
          <p:cNvPr id="31" name="Imagen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1220" r="54789" b="47715"/>
          <a:stretch/>
        </p:blipFill>
        <p:spPr>
          <a:xfrm>
            <a:off x="2319575" y="116632"/>
            <a:ext cx="2180417" cy="660733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0" t="8426" r="54787" b="70509"/>
          <a:stretch/>
        </p:blipFill>
        <p:spPr>
          <a:xfrm>
            <a:off x="159335" y="116632"/>
            <a:ext cx="2180417" cy="660733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4055115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12606539-B9FB-409A-9755-C49266BB4C9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8062" y="3501504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0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</a:t>
            </a:r>
            <a:r>
              <a:rPr lang="es-ES" sz="44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8A5F40-0335-448D-A4FE-07A29DEE2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16632"/>
            <a:ext cx="6408440" cy="3339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telefono-imagen-animada-0183">
            <a:extLst>
              <a:ext uri="{FF2B5EF4-FFF2-40B4-BE49-F238E27FC236}">
                <a16:creationId xmlns:a16="http://schemas.microsoft.com/office/drawing/2014/main" id="{C5942273-AB6C-4E56-BB6B-5FD48D5E2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49080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15900"/>
            <a:ext cx="507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</a:t>
            </a:r>
            <a:r>
              <a:rPr lang="es-ES" altLang="es-ES" sz="4000" b="1" u="sng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 MI DEBILIDAD</a:t>
            </a:r>
            <a:endParaRPr lang="es-ES" altLang="es-ES"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000365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amor me haces fuerte,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vida me haces fuerte,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te haces fuerte en mí.(bis)</a:t>
            </a:r>
          </a:p>
        </p:txBody>
      </p:sp>
      <p:pic>
        <p:nvPicPr>
          <p:cNvPr id="1026" name="Picture 2" descr="VI Domingo del tiempo ordinario / A / 2020 – Agrupació de parròquies Santa  Maria del Mar i Sant Ramon Nonat">
            <a:extLst>
              <a:ext uri="{FF2B5EF4-FFF2-40B4-BE49-F238E27FC236}">
                <a16:creationId xmlns:a16="http://schemas.microsoft.com/office/drawing/2014/main" id="{A22C27C5-E661-5372-13AC-17ED9743A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884" y="620688"/>
            <a:ext cx="3875116" cy="349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B16A0E5C-EE52-44BA-A0D3-2C31C9EC5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6DDBA988-8BF1-4684-983B-C30A930A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67FADD73-AF23-4F08-8818-BF48DEA51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15888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187B1F51-5E7B-4C59-A334-3B051D811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98513"/>
            <a:ext cx="3600649" cy="1997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72771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de tu gloria.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su nombre.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5484" y="172045"/>
            <a:ext cx="4536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3600" b="1" u="sng" dirty="0">
                <a:latin typeface="Comic Sans MS" panose="030F0702030302020204" pitchFamily="66" charset="0"/>
              </a:rPr>
              <a:t>S</a:t>
            </a:r>
            <a:r>
              <a:rPr lang="es-ES" altLang="es-ES" sz="3600" b="1" u="sng" dirty="0">
                <a:latin typeface="Comic Sans MS" panose="030F0702030302020204" pitchFamily="66" charset="0"/>
              </a:rPr>
              <a:t>ANTO </a:t>
            </a:r>
            <a:r>
              <a:rPr lang="es-ES" altLang="es-ES" sz="2800" b="1" u="sng" dirty="0">
                <a:latin typeface="Comic Sans MS" panose="030F0702030302020204" pitchFamily="66" charset="0"/>
              </a:rPr>
              <a:t>(Haendel)</a:t>
            </a:r>
            <a:endParaRPr lang="es-ES" altLang="es-ES" sz="3600" b="1" u="sng" dirty="0">
              <a:latin typeface="Comic Sans MS" panose="030F0702030302020204" pitchFamily="66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2ADFEAA0-815A-4FDB-AF2A-FEF8C9DC1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087" y="1228725"/>
            <a:ext cx="4086225" cy="3096344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048A6AD6-212A-4F63-9B49-2404CE44F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260350"/>
            <a:ext cx="4857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>
                <a:solidFill>
                  <a:schemeClr val="tx1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E68DB23-729F-469F-8B30-213A9E093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16632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02653CA8-3EA3-481C-9799-9EF9247B550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620713"/>
            <a:ext cx="8115300" cy="52244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19676EBB-1529-40CD-9D30-A870E7F02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79A0D64F-BFD6-4837-8504-322192C7B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702CFD07-13ED-4443-9E0F-7805DD479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D19A05CF-04B3-4E08-AF14-02D0A684266A}"/>
              </a:ext>
            </a:extLst>
          </p:cNvPr>
          <p:cNvSpPr/>
          <p:nvPr/>
        </p:nvSpPr>
        <p:spPr>
          <a:xfrm>
            <a:off x="192871" y="44153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glow rad="63500">
                    <a:srgbClr val="002060">
                      <a:alpha val="40000"/>
                    </a:srgbClr>
                  </a:glow>
                </a:effectLst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E0FC82BE-E717-4405-93C8-5050305E7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F21F8A0-39AE-43B4-990A-047031C62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03376B10-E7C7-4A56-B397-0E129C0F0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E4171773-FC50-A10A-1308-C72F66AB35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16B4FF12-71D2-49A7-BCE6-0B578031F3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115888"/>
            <a:ext cx="74898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2" descr="Ver las imágenes de origen">
            <a:extLst>
              <a:ext uri="{FF2B5EF4-FFF2-40B4-BE49-F238E27FC236}">
                <a16:creationId xmlns:a16="http://schemas.microsoft.com/office/drawing/2014/main" id="{029C3037-C4AA-4464-B7C5-2D0C40C28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2754007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EB9736DA-93AB-45AA-B9B7-7B3E3A63D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76000">
                <a:schemeClr val="accent1">
                  <a:lumMod val="0"/>
                  <a:lumOff val="100000"/>
                </a:schemeClr>
              </a:gs>
              <a:gs pos="100000">
                <a:srgbClr val="FF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57D765CD-A045-4D16-99BB-92E5232E2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645025" y="40481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E637B7-D43A-4ED7-AF05-A7C02023B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5338" y="74613"/>
            <a:ext cx="4546600" cy="7080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>
                <a:solidFill>
                  <a:schemeClr val="tx1"/>
                </a:solidFill>
                <a:latin typeface="Comic Sans MS" panose="030F0702030302020204" pitchFamily="66" charset="0"/>
              </a:rPr>
              <a:t> ¡BIENVENIDOS!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39513DA-B028-46CA-9DD6-56763C8183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74" r="16451" b="20157"/>
          <a:stretch/>
        </p:blipFill>
        <p:spPr>
          <a:xfrm>
            <a:off x="3424967" y="1340767"/>
            <a:ext cx="5213567" cy="3672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4288 -0.01689 L -0.54723 0.041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26" y="29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49948 0.0108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B34FA44D-F358-41DC-BAB3-A0F0C67D7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620713"/>
            <a:ext cx="84042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0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0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221C6CF7-A15D-47A2-8B48-6A7D7E16A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6" descr="Kamiano » Palomas de la paz">
            <a:extLst>
              <a:ext uri="{FF2B5EF4-FFF2-40B4-BE49-F238E27FC236}">
                <a16:creationId xmlns:a16="http://schemas.microsoft.com/office/drawing/2014/main" id="{91A77E01-A464-4BFD-8CD4-49A0CA663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068638"/>
            <a:ext cx="3421063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6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94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Señor, en el cielo, en la tierra,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olas del mar.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flores que mueve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 Tú que haces las cosas tan bellas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les das una vida fugaz,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pon Señor tu mirada sobre 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devuelve a los hombres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1947" y="5898758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75" y="332656"/>
            <a:ext cx="8434791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Hoy he visto Señor, en el cielo,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suspendidas de un rayo de luz,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dos palomas que alzaron el vuelo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con sus alas en forma de cruz.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Haz que vuelvan de nuevo a la tierra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las palomas que huyeron, Señor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la llama que enciende la guerra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se convierta en paz y en amor.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762" y="548680"/>
            <a:ext cx="3627663" cy="205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424" y="5970766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85DF9677-2EA8-4816-BEB3-2B901FD2B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rgbClr val="FF0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rgbClr val="FF0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3">
            <a:extLst>
              <a:ext uri="{FF2B5EF4-FFF2-40B4-BE49-F238E27FC236}">
                <a16:creationId xmlns:a16="http://schemas.microsoft.com/office/drawing/2014/main" id="{8BD8D577-979D-40AC-AA24-EF3EAAA50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8913"/>
            <a:ext cx="85693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 DE RAMOS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PASIÓN DEL SEÑOR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5603" name="Picture 4" descr="Educar con Jesús: Buen Domingo de Ramos">
            <a:extLst>
              <a:ext uri="{FF2B5EF4-FFF2-40B4-BE49-F238E27FC236}">
                <a16:creationId xmlns:a16="http://schemas.microsoft.com/office/drawing/2014/main" id="{72666AB9-BB0C-45A0-82FA-14E2AD7D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9403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568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260350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chemeClr val="tx1"/>
                </a:solidFill>
              </a:rPr>
              <a:t>NADIE TE AMA COMO YO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68" y="639603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2320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este momento,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estuvieras así.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me hablaras,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vinieras a mí.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vivido,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llorado,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sufrido, 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pues de tu lado no me he ido.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110" name="Imagen 4">
            <a:extLst>
              <a:ext uri="{FF2B5EF4-FFF2-40B4-BE49-F238E27FC236}">
                <a16:creationId xmlns:a16="http://schemas.microsoft.com/office/drawing/2014/main" id="{E87C9477-E545-410B-B9EE-4AE2D145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248" y="3223105"/>
            <a:ext cx="3630941" cy="351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22F9B61-FA05-4BAF-8C06-A41667C6C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095600"/>
            <a:ext cx="1025699" cy="102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Mira a la cruz,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8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8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083" y="6396038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04193"/>
            <a:ext cx="4064769" cy="393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4193"/>
            <a:ext cx="1067272" cy="106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583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sé bien lo que me dices, 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aunque a veces no me hablas,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sé bien lo que en ti sientes,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aunque nunca lo compartas.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a tu lado he caminado,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junto a ti yo siempre he ido,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aún a veces te he cargado,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he sido tu mejor amigo.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91" y="6396038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49156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B701984-A1DF-496D-8490-379C240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24744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5">
            <a:extLst>
              <a:ext uri="{FF2B5EF4-FFF2-40B4-BE49-F238E27FC236}">
                <a16:creationId xmlns:a16="http://schemas.microsoft.com/office/drawing/2014/main" id="{4B2D5F85-471B-487F-8DBD-0C278F3B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897" y="1700808"/>
            <a:ext cx="3973261" cy="384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Mira a la cruz,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8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8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91" y="6396038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04193"/>
            <a:ext cx="4064769" cy="393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4193"/>
            <a:ext cx="1067272" cy="106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298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97399" y="369528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chemeClr val="tx1"/>
                </a:solidFill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268537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 descr="En manos del Dios de la Vida» | SSCC">
            <a:extLst>
              <a:ext uri="{FF2B5EF4-FFF2-40B4-BE49-F238E27FC236}">
                <a16:creationId xmlns:a16="http://schemas.microsoft.com/office/drawing/2014/main" id="{1515B518-9AA9-9E61-C3FE-BCE9C8EAB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117320" cy="321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7F630320-752B-489D-8DBF-C66DB9997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6463" y="115888"/>
            <a:ext cx="4248150" cy="796925"/>
          </a:xfrm>
        </p:spPr>
        <p:txBody>
          <a:bodyPr/>
          <a:lstStyle/>
          <a:p>
            <a:pPr algn="r"/>
            <a:r>
              <a:rPr lang="es-ES_tradnl" altLang="es-ES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HOSANNA HEY</a:t>
            </a:r>
            <a:endParaRPr lang="es-ES" altLang="es-ES" b="1" u="sng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EC71B2AF-2DAF-4141-B718-6EF854F4C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862013"/>
            <a:ext cx="8174037" cy="510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hosanna ha,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ha.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Él es el santo, es el hijo de María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es el Dios de Israel, es el hijo de David.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hosanna ha,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ha. (bis)</a:t>
            </a: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551B6DC-FC0B-4426-8C5B-D215080EA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8" y="549275"/>
            <a:ext cx="2863850" cy="281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557" name="CuadroTexto 5">
            <a:extLst>
              <a:ext uri="{FF2B5EF4-FFF2-40B4-BE49-F238E27FC236}">
                <a16:creationId xmlns:a16="http://schemas.microsoft.com/office/drawing/2014/main" id="{B5658DE4-D2E9-4F7B-80DB-E43A9345D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9438" y="623728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4 CuadroTexto">
            <a:extLst>
              <a:ext uri="{FF2B5EF4-FFF2-40B4-BE49-F238E27FC236}">
                <a16:creationId xmlns:a16="http://schemas.microsoft.com/office/drawing/2014/main" id="{02026228-3C8D-4303-A562-B0C7FDC56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017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D2703C9D-FE2C-4FDF-BF5B-84C4A738B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9EDCB536-0DA0-48B0-97F4-F3B75224C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5300663"/>
            <a:ext cx="3962400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D5169ED-87F0-314E-005F-1A0284A3B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1E70728-ECDD-4350-3735-33265C49A5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0756"/>
            <a:ext cx="4289886" cy="6538604"/>
          </a:xfrm>
          <a:prstGeom prst="rect">
            <a:avLst/>
          </a:prstGeom>
          <a:ln w="38100">
            <a:solidFill>
              <a:srgbClr val="99CCFF"/>
            </a:solidFill>
          </a:ln>
        </p:spPr>
      </p:pic>
      <p:sp>
        <p:nvSpPr>
          <p:cNvPr id="23" name="Text Box 4">
            <a:extLst>
              <a:ext uri="{FF2B5EF4-FFF2-40B4-BE49-F238E27FC236}">
                <a16:creationId xmlns:a16="http://schemas.microsoft.com/office/drawing/2014/main" id="{332C0E78-1C56-AB66-E176-A2723C189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49" y="5438372"/>
            <a:ext cx="4380652" cy="1267576"/>
          </a:xfrm>
          <a:prstGeom prst="rect">
            <a:avLst/>
          </a:prstGeom>
          <a:solidFill>
            <a:srgbClr val="FFFF00"/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z="2800" b="1" dirty="0">
                <a:solidFill>
                  <a:srgbClr val="C00000"/>
                </a:solidFill>
                <a:latin typeface="DomCasual BT" pitchFamily="2" charset="0"/>
              </a:rPr>
              <a:t>     </a:t>
            </a:r>
            <a:r>
              <a:rPr lang="es-ES" altLang="es-ES" sz="2300" b="1" dirty="0">
                <a:solidFill>
                  <a:srgbClr val="C00000"/>
                </a:solidFill>
                <a:latin typeface="DomCasual BT" pitchFamily="2" charset="0"/>
              </a:rPr>
              <a:t>COLECTA CARITAS DIOCESANA</a:t>
            </a:r>
          </a:p>
          <a:p>
            <a:pPr lvl="0"/>
            <a:r>
              <a:rPr lang="es-ES" altLang="es-ES" sz="2000" dirty="0">
                <a:latin typeface="DomCasual BT" pitchFamily="2" charset="0"/>
              </a:rPr>
              <a:t>       </a:t>
            </a:r>
            <a:r>
              <a:rPr lang="es-ES" altLang="es-ES" sz="2300" dirty="0">
                <a:latin typeface="DomCasual BT" pitchFamily="2" charset="0"/>
              </a:rPr>
              <a:t>(Domingo 6 de Abril) </a:t>
            </a:r>
          </a:p>
          <a:p>
            <a:pPr lvl="0"/>
            <a:r>
              <a:rPr lang="es-ES" altLang="es-ES" sz="3200" b="1" dirty="0">
                <a:solidFill>
                  <a:srgbClr val="0000FF"/>
                </a:solidFill>
                <a:latin typeface="DomCasual BT" pitchFamily="2" charset="0"/>
              </a:rPr>
              <a:t>     1.160,00 €</a:t>
            </a:r>
            <a:endParaRPr lang="es-ES" altLang="es-ES" sz="3200" b="1" dirty="0">
              <a:solidFill>
                <a:srgbClr val="0000FF"/>
              </a:solidFill>
              <a:latin typeface="Cambria" panose="02040503050406030204" pitchFamily="18" charset="0"/>
            </a:endParaRPr>
          </a:p>
        </p:txBody>
      </p:sp>
      <p:sp>
        <p:nvSpPr>
          <p:cNvPr id="25" name="15 Explosión 1">
            <a:extLst>
              <a:ext uri="{FF2B5EF4-FFF2-40B4-BE49-F238E27FC236}">
                <a16:creationId xmlns:a16="http://schemas.microsoft.com/office/drawing/2014/main" id="{38208FAD-482C-DA5D-C5D9-3375E38CADE2}"/>
              </a:ext>
            </a:extLst>
          </p:cNvPr>
          <p:cNvSpPr/>
          <p:nvPr/>
        </p:nvSpPr>
        <p:spPr bwMode="auto">
          <a:xfrm>
            <a:off x="2861810" y="5661248"/>
            <a:ext cx="1618004" cy="1044700"/>
          </a:xfrm>
          <a:prstGeom prst="irregularSeal1">
            <a:avLst/>
          </a:prstGeom>
          <a:solidFill>
            <a:srgbClr val="99CC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17 CuadroTexto">
            <a:extLst>
              <a:ext uri="{FF2B5EF4-FFF2-40B4-BE49-F238E27FC236}">
                <a16:creationId xmlns:a16="http://schemas.microsoft.com/office/drawing/2014/main" id="{79885C25-611B-1C47-E80F-88383A0A6FB1}"/>
              </a:ext>
            </a:extLst>
          </p:cNvPr>
          <p:cNvSpPr txBox="1"/>
          <p:nvPr/>
        </p:nvSpPr>
        <p:spPr>
          <a:xfrm>
            <a:off x="3004738" y="5877272"/>
            <a:ext cx="1332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2400" b="1" dirty="0">
                <a:solidFill>
                  <a:srgbClr val="C00000"/>
                </a:solidFill>
                <a:latin typeface="DomCasual BT" pitchFamily="2" charset="0"/>
              </a:rPr>
              <a:t>GRACIAS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C6E1E92C-EF27-9878-7CA8-C79DF94A74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5"/>
          <a:stretch/>
        </p:blipFill>
        <p:spPr>
          <a:xfrm>
            <a:off x="139158" y="880979"/>
            <a:ext cx="4360834" cy="4461053"/>
          </a:xfrm>
          <a:prstGeom prst="rect">
            <a:avLst/>
          </a:prstGeom>
          <a:ln w="38100">
            <a:solidFill>
              <a:srgbClr val="99CCFF"/>
            </a:solidFill>
          </a:ln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40653955-7904-8A33-52AD-5C1598EDD4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1220" r="54789" b="47715"/>
          <a:stretch/>
        </p:blipFill>
        <p:spPr>
          <a:xfrm>
            <a:off x="2319575" y="116632"/>
            <a:ext cx="2180417" cy="660733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379AE8BF-A0C2-EF32-6019-B15F0B7006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0" t="8426" r="54787" b="70509"/>
          <a:stretch/>
        </p:blipFill>
        <p:spPr>
          <a:xfrm>
            <a:off x="159335" y="116632"/>
            <a:ext cx="2180417" cy="660733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5621132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A936487-0B2D-4B1E-BCBA-5BCDC5C59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b="1" u="sng">
                <a:solidFill>
                  <a:schemeClr val="tx1"/>
                </a:solidFill>
                <a:latin typeface="Comic Sans MS" panose="030F0702030302020204" pitchFamily="66" charset="0"/>
              </a:rPr>
              <a:t>MI DIOS HERMANO</a:t>
            </a:r>
            <a:endParaRPr lang="es-ES" altLang="es-ES" b="1">
              <a:solidFill>
                <a:schemeClr val="tx1"/>
              </a:solidFill>
            </a:endParaRPr>
          </a:p>
        </p:txBody>
      </p:sp>
      <p:sp>
        <p:nvSpPr>
          <p:cNvPr id="51203" name="Rectángulo 7">
            <a:extLst>
              <a:ext uri="{FF2B5EF4-FFF2-40B4-BE49-F238E27FC236}">
                <a16:creationId xmlns:a16="http://schemas.microsoft.com/office/drawing/2014/main" id="{C9D50CE1-CA3C-4E43-98E4-1CD732A79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836712"/>
            <a:ext cx="90011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1204" name="CuadroTexto 5">
            <a:extLst>
              <a:ext uri="{FF2B5EF4-FFF2-40B4-BE49-F238E27FC236}">
                <a16:creationId xmlns:a16="http://schemas.microsoft.com/office/drawing/2014/main" id="{4F95E3B0-1444-47B2-872C-C5167958C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9438" y="623728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3074" name="Picture 2" descr="Recursos Catequesis | Parroquia Nuestra Señora de los Apóstoles">
            <a:extLst>
              <a:ext uri="{FF2B5EF4-FFF2-40B4-BE49-F238E27FC236}">
                <a16:creationId xmlns:a16="http://schemas.microsoft.com/office/drawing/2014/main" id="{620A8816-9557-8765-6B68-DB1430C34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6"/>
          <a:stretch/>
        </p:blipFill>
        <p:spPr bwMode="auto">
          <a:xfrm>
            <a:off x="1347248" y="3303587"/>
            <a:ext cx="66336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2F6ED97-D591-4E70-988B-A8B9A7465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188640"/>
            <a:ext cx="7777163" cy="280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flor en cada esquina a tu lado plantaré,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estrella que sonría cuando vaya a amanecer,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acariciaré la vida como si fuera a terminar,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allí donde el hombre viva es allí donde estarás. </a:t>
            </a:r>
          </a:p>
          <a:p>
            <a:pPr algn="just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96BA9D-349C-44B2-9E3E-F71BAAAD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688" y="6186488"/>
            <a:ext cx="585787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2" name="Picture 2" descr="Recursos Catequesis | Parroquia Nuestra Señora de los Apóstoles">
            <a:extLst>
              <a:ext uri="{FF2B5EF4-FFF2-40B4-BE49-F238E27FC236}">
                <a16:creationId xmlns:a16="http://schemas.microsoft.com/office/drawing/2014/main" id="{B5F254C1-9940-EE04-206F-69CD4EFA5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40081"/>
            <a:ext cx="6172016" cy="441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ángulo 4">
            <a:extLst>
              <a:ext uri="{FF2B5EF4-FFF2-40B4-BE49-F238E27FC236}">
                <a16:creationId xmlns:a16="http://schemas.microsoft.com/office/drawing/2014/main" id="{AAB8D9A6-DA1D-4914-A7F0-3E2CC82D4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75527"/>
            <a:ext cx="7777162" cy="492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  <a:endParaRPr lang="es-ES" altLang="es-ES" sz="4000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		No un dios de barro, no un dios de feria,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		no un dios de templo de oro embriagado.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		Mi dios mendigo, mi dios hermano,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		han hecho astillas de tu madero.</a:t>
            </a:r>
          </a:p>
        </p:txBody>
      </p:sp>
      <p:sp>
        <p:nvSpPr>
          <p:cNvPr id="53251" name="CuadroTexto 5">
            <a:extLst>
              <a:ext uri="{FF2B5EF4-FFF2-40B4-BE49-F238E27FC236}">
                <a16:creationId xmlns:a16="http://schemas.microsoft.com/office/drawing/2014/main" id="{D06731EB-59F5-4975-9B28-F6263BBCF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450" y="6299200"/>
            <a:ext cx="585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2" name="Picture 2" descr="Recursos Catequesis | Parroquia Nuestra Señora de los Apóstoles">
            <a:extLst>
              <a:ext uri="{FF2B5EF4-FFF2-40B4-BE49-F238E27FC236}">
                <a16:creationId xmlns:a16="http://schemas.microsoft.com/office/drawing/2014/main" id="{D8B674CC-98E8-B8B7-C038-80B80B17E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128" y="0"/>
            <a:ext cx="4103872" cy="293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A9A1FA4-723D-4376-A188-D2FC551EE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0F6575F2-B447-4FEB-998C-3003821E9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440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73A9744-BA7A-457F-9500-33970CA4D90A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B5EB6C1B-C90E-61A7-B237-A8903EE18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76080" y="3420204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B03682F0-F9C0-AE59-24C9-CC6C853AA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10499" y="3081419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4 CuadroTexto">
            <a:extLst>
              <a:ext uri="{FF2B5EF4-FFF2-40B4-BE49-F238E27FC236}">
                <a16:creationId xmlns:a16="http://schemas.microsoft.com/office/drawing/2014/main" id="{19C7DF8D-8AE0-4472-9B71-0531B51D3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499" y="205101"/>
            <a:ext cx="8389937" cy="6148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hosanna ha,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ha.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1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Vamos a Él con espigas de mil trigos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con mil ramos de olivos,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siempre alegres, siempre en paz.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5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hosanna ha,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hosanna </a:t>
            </a:r>
            <a:r>
              <a:rPr lang="es-ES" altLang="es-ES" sz="2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hey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hosanna ha. (bis)</a:t>
            </a: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D42C6A6-4CE5-4F1C-8CE3-0734BA075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115888"/>
            <a:ext cx="3069481" cy="3018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80" name="CuadroTexto 5">
            <a:extLst>
              <a:ext uri="{FF2B5EF4-FFF2-40B4-BE49-F238E27FC236}">
                <a16:creationId xmlns:a16="http://schemas.microsoft.com/office/drawing/2014/main" id="{DF6D4742-0C1F-464F-8066-DBC1057AC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9438" y="623728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3">
            <a:extLst>
              <a:ext uri="{FF2B5EF4-FFF2-40B4-BE49-F238E27FC236}">
                <a16:creationId xmlns:a16="http://schemas.microsoft.com/office/drawing/2014/main" id="{8BD8D577-979D-40AC-AA24-EF3EAAA50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8913"/>
            <a:ext cx="85693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 DE RAMOS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PASIÓN DEL SEÑOR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5603" name="Picture 4" descr="Educar con Jesús: Buen Domingo de Ramos">
            <a:extLst>
              <a:ext uri="{FF2B5EF4-FFF2-40B4-BE49-F238E27FC236}">
                <a16:creationId xmlns:a16="http://schemas.microsoft.com/office/drawing/2014/main" id="{72666AB9-BB0C-45A0-82FA-14E2AD7D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9403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BED625-399F-481B-8EBD-E7CE8D9AA0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052513"/>
            <a:ext cx="8229600" cy="48688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Palabra de Dios,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sólo con tus oídos,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también con tu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la palabra de Dios;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estate siempre atento a su voz.</a:t>
            </a:r>
          </a:p>
        </p:txBody>
      </p:sp>
      <p:sp>
        <p:nvSpPr>
          <p:cNvPr id="26627" name="1 Título">
            <a:extLst>
              <a:ext uri="{FF2B5EF4-FFF2-40B4-BE49-F238E27FC236}">
                <a16:creationId xmlns:a16="http://schemas.microsoft.com/office/drawing/2014/main" id="{C8060A66-0BCA-4023-935E-A0BF35505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7345363" cy="796925"/>
          </a:xfrm>
        </p:spPr>
        <p:txBody>
          <a:bodyPr/>
          <a:lstStyle/>
          <a:p>
            <a:pPr algn="r"/>
            <a:r>
              <a:rPr lang="es-ES_tradnl" altLang="es-ES" b="1" u="sng">
                <a:solidFill>
                  <a:schemeClr val="tx1"/>
                </a:solidFill>
                <a:latin typeface="Comic Sans MS" panose="030F0702030302020204" pitchFamily="66" charset="0"/>
              </a:rPr>
              <a:t>ESCUCHA TÚ LA PALABRA</a:t>
            </a:r>
            <a:endParaRPr lang="es-ES" altLang="es-ES" b="1" u="sng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8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26FFF46E-9366-4F06-BB0E-9379D75FF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1052513"/>
            <a:ext cx="2552700" cy="340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B7C9454-57C4-4C87-AF8F-AECB10B1A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214563"/>
            <a:ext cx="1573212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9F41B4D-8C57-48C7-B2E4-D0BD4485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513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7F7A9E3-4B16-43D4-8EDE-0F3C3F83FFB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600" b="1" u="sng" dirty="0">
                <a:solidFill>
                  <a:schemeClr val="tx1"/>
                </a:solidFill>
                <a:latin typeface="Comic Sans MS" pitchFamily="66" charset="0"/>
              </a:rPr>
              <a:t>PRIMERA LECTURA</a:t>
            </a:r>
            <a:r>
              <a:rPr lang="es-ES_tradnl" sz="2600" b="1" dirty="0">
                <a:solidFill>
                  <a:schemeClr val="tx1"/>
                </a:solidFill>
                <a:latin typeface="Comic Sans MS" pitchFamily="66" charset="0"/>
              </a:rPr>
              <a:t>: Libro de Isaías.</a:t>
            </a:r>
            <a:endParaRPr lang="es-ES_tradnl" sz="26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6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600" b="1" u="sng" dirty="0">
                <a:solidFill>
                  <a:schemeClr val="tx1"/>
                </a:solidFill>
                <a:latin typeface="Comic Sans MS" pitchFamily="66" charset="0"/>
              </a:rPr>
              <a:t>SALMO</a:t>
            </a:r>
            <a:endParaRPr lang="es-ES_tradnl" sz="26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600" b="1" dirty="0">
                <a:solidFill>
                  <a:srgbClr val="FF0000"/>
                </a:solidFill>
                <a:latin typeface="Comic Sans MS" pitchFamily="66" charset="0"/>
              </a:rPr>
              <a:t>Dios mío, Dios mío, ¿por qué me has abandonado?.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6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600" b="1" u="sng" dirty="0">
                <a:solidFill>
                  <a:schemeClr val="tx1"/>
                </a:solidFill>
                <a:latin typeface="Comic Sans MS" pitchFamily="66" charset="0"/>
              </a:rPr>
              <a:t>SEGUNDA LECTURA:</a:t>
            </a:r>
            <a:r>
              <a:rPr lang="es-ES_tradnl" sz="26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600" b="1" dirty="0">
                <a:solidFill>
                  <a:schemeClr val="tx1"/>
                </a:solidFill>
                <a:latin typeface="Comic Sans MS" pitchFamily="66" charset="0"/>
              </a:rPr>
              <a:t>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600" b="1" dirty="0">
                <a:solidFill>
                  <a:schemeClr val="tx1"/>
                </a:solidFill>
                <a:latin typeface="Comic Sans MS" pitchFamily="66" charset="0"/>
              </a:rPr>
              <a:t>san Pablo a los Filipenses</a:t>
            </a:r>
            <a:r>
              <a:rPr lang="es-ES_tradnl" sz="2600" b="1" dirty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F2996CA4-85BF-4669-B702-824472022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538" y="4005263"/>
            <a:ext cx="39370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E525082E-F9ED-40F8-AAAB-26DADFA09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333375"/>
            <a:ext cx="19062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Lucas, 22</a:t>
            </a:r>
            <a:endParaRPr lang="es-ES" altLang="es-ES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41740A60-F678-496E-9D7C-CDEF599E7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438" y="1838325"/>
            <a:ext cx="39497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Pasión de nuestro Señor Jesucristo.</a:t>
            </a:r>
          </a:p>
        </p:txBody>
      </p:sp>
      <p:pic>
        <p:nvPicPr>
          <p:cNvPr id="5" name="Imagen 4" descr="Odres Nuevos Domingo de Ramos - 10 Abril 2022 - Ciclo C Color">
            <a:hlinkClick r:id="rId3"/>
            <a:extLst>
              <a:ext uri="{FF2B5EF4-FFF2-40B4-BE49-F238E27FC236}">
                <a16:creationId xmlns:a16="http://schemas.microsoft.com/office/drawing/2014/main" id="{51555674-50AA-448B-A4D7-05F632B9FE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61156"/>
            <a:ext cx="4158550" cy="5903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</a:t>
            </a: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9162</TotalTime>
  <Words>1798</Words>
  <Application>Microsoft Office PowerPoint</Application>
  <PresentationFormat>Presentación en pantalla (4:3)</PresentationFormat>
  <Paragraphs>277</Paragraphs>
  <Slides>35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8" baseType="lpstr">
      <vt:lpstr>Arial</vt:lpstr>
      <vt:lpstr>Baskerville Old Face</vt:lpstr>
      <vt:lpstr>Bodoni MT Black</vt:lpstr>
      <vt:lpstr>Calibri</vt:lpstr>
      <vt:lpstr>Cambria</vt:lpstr>
      <vt:lpstr>Comic Sans MS</vt:lpstr>
      <vt:lpstr>DomCasual BT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HOSANNA HEY</vt:lpstr>
      <vt:lpstr>Presentación de PowerPoint</vt:lpstr>
      <vt:lpstr>Presentación de PowerPoint</vt:lpstr>
      <vt:lpstr>ESCUCHA TÚ LA PALABRA</vt:lpstr>
      <vt:lpstr>LITURGIA DE LA PALABRA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 DIOS HERMANO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845</cp:revision>
  <dcterms:created xsi:type="dcterms:W3CDTF">2008-10-09T14:11:57Z</dcterms:created>
  <dcterms:modified xsi:type="dcterms:W3CDTF">2025-04-11T20:55:50Z</dcterms:modified>
</cp:coreProperties>
</file>