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6"/>
  </p:notesMasterIdLst>
  <p:sldIdLst>
    <p:sldId id="1296" r:id="rId2"/>
    <p:sldId id="956" r:id="rId3"/>
    <p:sldId id="957" r:id="rId4"/>
    <p:sldId id="898" r:id="rId5"/>
    <p:sldId id="1456" r:id="rId6"/>
    <p:sldId id="260" r:id="rId7"/>
    <p:sldId id="1406" r:id="rId8"/>
    <p:sldId id="882" r:id="rId9"/>
    <p:sldId id="1020" r:id="rId10"/>
    <p:sldId id="1306" r:id="rId11"/>
    <p:sldId id="1307" r:id="rId12"/>
    <p:sldId id="1292" r:id="rId13"/>
    <p:sldId id="1023" r:id="rId14"/>
    <p:sldId id="764" r:id="rId15"/>
    <p:sldId id="1276" r:id="rId16"/>
    <p:sldId id="1277" r:id="rId17"/>
    <p:sldId id="347" r:id="rId18"/>
    <p:sldId id="1028" r:id="rId19"/>
    <p:sldId id="348" r:id="rId20"/>
    <p:sldId id="349" r:id="rId21"/>
    <p:sldId id="1044" r:id="rId22"/>
    <p:sldId id="766" r:id="rId23"/>
    <p:sldId id="1408" r:id="rId24"/>
    <p:sldId id="1400" r:id="rId25"/>
    <p:sldId id="1401" r:id="rId26"/>
    <p:sldId id="1402" r:id="rId27"/>
    <p:sldId id="1319" r:id="rId28"/>
    <p:sldId id="1407" r:id="rId29"/>
    <p:sldId id="1404" r:id="rId30"/>
    <p:sldId id="1405" r:id="rId31"/>
    <p:sldId id="1353" r:id="rId32"/>
    <p:sldId id="1354" r:id="rId33"/>
    <p:sldId id="699" r:id="rId34"/>
    <p:sldId id="1304" r:id="rId3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09/05/2025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21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7479E-2B8A-0767-6625-83A808811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F049573A-3803-42CC-E2A2-DD4F7F4560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857F3C12-F537-04F8-1D87-D5401E7A9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E2478AB3-08C8-6F99-8B4B-D0448EF7F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19751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DFCD3355-4CCF-4D46-88EB-ED59DA3073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6A1986C1-4002-41F7-B45D-141C9499B3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E1F43EEE-AE5C-42E7-A022-36A7D2F84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5C1948-8BA0-4E9A-B63A-EABAEDC508D1}" type="slidenum">
              <a:rPr lang="es-ES" altLang="es-ES" smtClean="0"/>
              <a:pPr/>
              <a:t>33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34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217961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462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6C9B9F6-27CE-4CAA-95A0-3BB8E6ED7256}"/>
              </a:ext>
            </a:extLst>
          </p:cNvPr>
          <p:cNvSpPr txBox="1">
            <a:spLocks/>
          </p:cNvSpPr>
          <p:nvPr/>
        </p:nvSpPr>
        <p:spPr bwMode="auto">
          <a:xfrm>
            <a:off x="215365" y="5633952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5148064" y="274019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8630175-ACBF-79C7-C63A-3C6F8B365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7126" y="233209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85299"/>
            <a:ext cx="2917527" cy="241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06C27703-05F5-69A0-8F23-43F956443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67" y="6021288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-10"/>
          <a:stretch/>
        </p:blipFill>
        <p:spPr bwMode="auto">
          <a:xfrm>
            <a:off x="7020272" y="3933056"/>
            <a:ext cx="122400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44306F-3357-7296-5FA5-E3F3A23876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445224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" y="900069"/>
            <a:ext cx="8704263" cy="454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3F28CBC-72DB-C7E6-F262-FB5D46895B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A52BF78-717E-51FF-39A1-80A51CE14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ES EL SEÑOR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086225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260350"/>
            <a:ext cx="5328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6915132-EAA1-02F7-D9ED-222F87B49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52395930-10EB-40FD-8E1C-6A62BA61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422B9360-1779-4F72-B348-32542A5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70C770A-F492-4BB5-A096-55D6DE0D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66F404D4-3F0D-490E-BF61-AFCDDBB3FA80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CA13D68-24D6-4DD2-9E3D-69E73FF11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21CC509-FE9B-4116-B865-6A13B0A9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D4A8D7E0-0324-4B90-B8F2-5902AA931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FEF65B19-775D-4413-BC77-7E5E7992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07E600F-6922-A6FC-9C9F-AEBE300F4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F83D343-CCA9-0CC6-5B5B-89C4BF367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318794E-4D04-1616-92D6-1F8C48541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CONMIGO PUEDES CONTAR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853A4-1B7C-9E1D-2053-D5EB6F41B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21226" y="3988880"/>
            <a:ext cx="4432945" cy="751848"/>
          </a:xfrm>
          <a:prstGeom prst="rect">
            <a:avLst/>
          </a:prstGeom>
          <a:noFill/>
        </p:spPr>
      </p:pic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B23081B9-3E17-A922-0E0C-E1640F96D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A2D8A4B-8611-3A44-8379-94881A172A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5472" y="5058409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BFC09C7-2559-435D-A748-3C4E105E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A9FC4C5C-F351-46E0-BC70-D9B7BC3FB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42DAE7BF-D939-48C9-80D5-F8EEE37F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6BAEEB4-38F3-DF55-CAC0-3C6B1092D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23528" y="5364339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704" y="836712"/>
            <a:ext cx="8452296" cy="3462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 (bis).</a:t>
            </a:r>
          </a:p>
          <a:p>
            <a:pPr>
              <a:lnSpc>
                <a:spcPct val="150000"/>
              </a:lnSpc>
              <a:defRPr/>
            </a:pPr>
            <a:endParaRPr lang="es-ES" altLang="es-ES" sz="1000" dirty="0"/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Caminamos, caminamos con Él.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 (bis).</a:t>
            </a:r>
          </a:p>
          <a:p>
            <a:pPr>
              <a:lnSpc>
                <a:spcPct val="115000"/>
              </a:lnSpc>
              <a:defRPr/>
            </a:pPr>
            <a:r>
              <a:rPr lang="es-ES" altLang="es-ES" sz="2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altLang="es-E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+mj-cs"/>
              </a:rPr>
              <a:t>C</a:t>
            </a: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+mj-cs"/>
              </a:rPr>
              <a:t>AMINAMOS EN LA PAZ</a:t>
            </a:r>
          </a:p>
        </p:txBody>
      </p:sp>
      <p:pic>
        <p:nvPicPr>
          <p:cNvPr id="4" name="Imagen 3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3F3E42CC-A1C7-F878-9762-791145DBD4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356402"/>
            <a:ext cx="3794324" cy="3501598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1AE6738-F327-FEF8-7AFE-5854F58FF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1612" y="5345828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BBE4259-3174-8E8F-6223-B8CF4ED6FA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4541A-95EE-03B9-6418-2611436B6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2FA8154C-15EA-17AA-21A1-8B8CA529F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79" y="881489"/>
            <a:ext cx="2007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Juan 10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2CF148D5-3C09-A3C7-E137-EFC7229B4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79" y="1240573"/>
            <a:ext cx="8784975" cy="831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Yo doy la vida eterna a mis ovejas.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C2D2751-17E6-ACEE-5035-7704BC9AB0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IV DOMINGO DE PASCUA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50" name="Picture 2" descr="Kamiano » Dar la vida para unir">
            <a:extLst>
              <a:ext uri="{FF2B5EF4-FFF2-40B4-BE49-F238E27FC236}">
                <a16:creationId xmlns:a16="http://schemas.microsoft.com/office/drawing/2014/main" id="{709C652A-FE95-259F-0379-0F04D93AD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40415"/>
            <a:ext cx="3801265" cy="449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Mapa&#10;&#10;El contenido generado por IA puede ser incorrecto.">
            <a:extLst>
              <a:ext uri="{FF2B5EF4-FFF2-40B4-BE49-F238E27FC236}">
                <a16:creationId xmlns:a16="http://schemas.microsoft.com/office/drawing/2014/main" id="{BE4F32FE-7BAE-E136-5FE6-C4DFC9D93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34300"/>
            <a:ext cx="3168352" cy="448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66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908720"/>
            <a:ext cx="8281987" cy="5805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	En praderas reposa mi alma,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	en su agua descansa mi sed.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	El me guía por senderos justos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	por amor, por amor de su nombre.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	Aunque pase por valles oscuros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	ningún mal, ningún mal temeré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	porque sé que el Señor va conmigo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	su cayado sostiene mi fe.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0" y="6376114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1/3</a:t>
            </a:r>
            <a:endParaRPr lang="es-ES" altLang="es-ES" sz="1800">
              <a:latin typeface="Comic Sans MS" panose="030F0702030302020204" pitchFamily="66" charset="0"/>
            </a:endParaRPr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126" y="188224"/>
            <a:ext cx="65519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 MI PASTOR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Kamiano » Dar la vida para unir">
            <a:extLst>
              <a:ext uri="{FF2B5EF4-FFF2-40B4-BE49-F238E27FC236}">
                <a16:creationId xmlns:a16="http://schemas.microsoft.com/office/drawing/2014/main" id="{B4A8C48F-B226-0D28-3868-C20D4386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265" y="1648611"/>
            <a:ext cx="2656735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5F33528-4969-0533-8F7B-031E56BF7A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88910" y="543791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32656"/>
            <a:ext cx="7886700" cy="6336704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pastor. (bis)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Tú preparas por mí una mesa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frente a aquellos que buscan mi mal.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 aceite me ungiste, Señor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mi copa rebosa de Ti.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Gloria a Dios, padre omnipotente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a su hijo Jesús, el Señor,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al Espíritu que habita el mundo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por los siglos eternos. Amén.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343258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2/3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Comentario al evangelio del domingo IV de Pascua, 12 de mayo de 2019 ·  Diócesis de Málaga : Portal de la Iglesia Católica de Málaga">
            <a:extLst>
              <a:ext uri="{FF2B5EF4-FFF2-40B4-BE49-F238E27FC236}">
                <a16:creationId xmlns:a16="http://schemas.microsoft.com/office/drawing/2014/main" id="{69D954B3-97E0-F17A-2AE8-58AF8B983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492896"/>
            <a:ext cx="3505708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98CE81E-2203-056B-D7E6-8EFB5288D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41" y="6312772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3/3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D0DBA4-640C-60F1-E45C-029587EE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620688"/>
            <a:ext cx="7886700" cy="3456384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28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cursos CM: 6 Dibujos de Fano: Buen Pastor y ovejas">
            <a:extLst>
              <a:ext uri="{FF2B5EF4-FFF2-40B4-BE49-F238E27FC236}">
                <a16:creationId xmlns:a16="http://schemas.microsoft.com/office/drawing/2014/main" id="{0FBD5619-40D7-FDB9-F454-CC5933950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35" y="2048322"/>
            <a:ext cx="4504730" cy="46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veja-imagen-animada-0104">
            <a:extLst>
              <a:ext uri="{FF2B5EF4-FFF2-40B4-BE49-F238E27FC236}">
                <a16:creationId xmlns:a16="http://schemas.microsoft.com/office/drawing/2014/main" id="{277F1674-B5C9-7737-9A0A-0573389D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366" y="5650761"/>
            <a:ext cx="992882" cy="83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913631D-6522-FB7B-4CB6-8BAFD92E34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56302" y="5167239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094EB67-719D-CF1B-7E5B-C808D53B2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323926"/>
            <a:ext cx="6867085" cy="45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5241974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DE0F46E7-146B-2E00-B097-38E6FA9A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C32A97-9916-7C7B-EFE4-C18C7E0EB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53548" y="5657702"/>
            <a:ext cx="1127169" cy="106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pPr algn="r"/>
            <a:r>
              <a:rPr lang="es-ES_tradnl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AVE MARÍA </a:t>
            </a:r>
            <a:endParaRPr lang="es-ES" altLang="es-ES" sz="4400" b="1" u="sng" dirty="0">
              <a:solidFill>
                <a:srgbClr val="FFC000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Tantas cosas en la vida nos ofrecen plenitud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nos son más que mentiras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desgastan la inquietud.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Tú has llenado mi existencia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al quererme de verdad.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Yo quisiera, Madre buena,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amarte más.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3074" name="Picture 2" descr="MARÍA, MADRE DE DIOS! - Parroquia Patriarca San José">
            <a:extLst>
              <a:ext uri="{FF2B5EF4-FFF2-40B4-BE49-F238E27FC236}">
                <a16:creationId xmlns:a16="http://schemas.microsoft.com/office/drawing/2014/main" id="{9E8FA66C-236D-0D11-EA91-A1ED673F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53" y="1484923"/>
            <a:ext cx="3454324" cy="51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A2FC2F0-5D34-16E5-297E-45CB23CC5D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8E0D5F1C-EBEC-02FC-7109-0C169E7FB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C9FCC2B-152F-313F-E63E-749C042B16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5533C73-E696-5A87-2902-7DD04337A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53121" y="5206360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En silencio escuchabas la palabra de Jesús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la hacías pan de vida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meditando en tu interior.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La semilla que ha caído ya germina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ya está en flor.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Con el corazón en fiesta, cantaré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A8690411-43BC-C562-4FAF-6C33C8AC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4" y="1698625"/>
            <a:ext cx="3311971" cy="49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59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yo era muy niño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estado junto a mí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guiado de tu mano,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aprendí a decir que sí.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calor de la esperanza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nunca se enfrió mi fe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en la noche más oscura fuiste luz.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F552408A-5EEC-955B-9D67-B15BB649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022276" cy="4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3" y="332656"/>
            <a:ext cx="8389937" cy="55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 dejes, Madre mía,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 conmigo al caminar.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Quiero compartir mi vida y crear fraternidad.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Muchas cosas en nosotros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el fruto de tu amor.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plegaria más sencilla cantaré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 María, Ave María</a:t>
            </a:r>
            <a:endParaRPr lang="es-ES" sz="2600" b="1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ES" sz="2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Ave María, Ave María</a:t>
            </a: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8E3824D8-5B55-E7C3-8FA1-AD8E58FC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909"/>
            <a:ext cx="2904975" cy="43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68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00021119-09B3-4045-A0F9-16BCB3D5AB7E}"/>
              </a:ext>
            </a:extLst>
          </p:cNvPr>
          <p:cNvSpPr txBox="1">
            <a:spLocks/>
          </p:cNvSpPr>
          <p:nvPr/>
        </p:nvSpPr>
        <p:spPr bwMode="auto">
          <a:xfrm>
            <a:off x="452438" y="5441950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54275" name="Imagen 5">
            <a:extLst>
              <a:ext uri="{FF2B5EF4-FFF2-40B4-BE49-F238E27FC236}">
                <a16:creationId xmlns:a16="http://schemas.microsoft.com/office/drawing/2014/main" id="{8D2E6A8C-F8D9-463B-ADE6-5AC8F5A51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2" b="2"/>
          <a:stretch>
            <a:fillRect/>
          </a:stretch>
        </p:blipFill>
        <p:spPr bwMode="auto">
          <a:xfrm>
            <a:off x="1763713" y="188913"/>
            <a:ext cx="589438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21CA3F7-FD83-A440-0F5B-C7AA7987E9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IV DOMINGO DE PASCUA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8" name="Picture 4" descr="Comentario Palabra de Dios: “La vida eterna…” (Jn 10,27-30 – 4º Domingo de  Pascua)">
            <a:extLst>
              <a:ext uri="{FF2B5EF4-FFF2-40B4-BE49-F238E27FC236}">
                <a16:creationId xmlns:a16="http://schemas.microsoft.com/office/drawing/2014/main" id="{30B48EFD-3F32-C6F4-959B-1C979FE8D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26468"/>
            <a:ext cx="3892885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Mapa&#10;&#10;El contenido generado por IA puede ser incorrecto.">
            <a:extLst>
              <a:ext uri="{FF2B5EF4-FFF2-40B4-BE49-F238E27FC236}">
                <a16:creationId xmlns:a16="http://schemas.microsoft.com/office/drawing/2014/main" id="{C6E22D1B-DA07-DC4D-E423-E7C06156F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4236302" cy="60007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 ti, Señor, Tú,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736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PRIMERA LECTURA</a:t>
            </a:r>
            <a:r>
              <a:rPr lang="es-ES_tradnl" sz="2800" dirty="0">
                <a:solidFill>
                  <a:srgbClr val="FFC000"/>
                </a:solidFill>
                <a:latin typeface="Comic Sans MS" pitchFamily="66" charset="0"/>
              </a:rPr>
              <a:t>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Libro de los Hechos de los Apóstoles</a:t>
            </a:r>
            <a:r>
              <a:rPr lang="es-ES_tradnl" sz="2800" dirty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es-ES_tradnl" sz="2800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200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Nosotros somos su pueblo y ovejas de su rebaño.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  <a:r>
              <a:rPr lang="es-ES_tradnl" sz="2800" dirty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Libro del Apocalipsis</a:t>
            </a:r>
            <a:r>
              <a:rPr lang="es-ES_tradnl" sz="2800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587955" y="3861048"/>
            <a:ext cx="3324269" cy="286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752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Ale - luya, </a:t>
            </a:r>
            <a:r>
              <a:rPr lang="es-ES" altLang="es-ES" sz="3200" dirty="0" err="1">
                <a:latin typeface="Comic Sans MS" panose="030F0702030302020204" pitchFamily="66" charset="0"/>
              </a:rPr>
              <a:t>Alelu</a:t>
            </a:r>
            <a:r>
              <a:rPr lang="es-ES" altLang="es-ES" sz="3200" dirty="0">
                <a:latin typeface="Comic Sans MS" panose="030F0702030302020204" pitchFamily="66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y entre nosotros Ale- </a:t>
            </a:r>
            <a:r>
              <a:rPr lang="es-ES" altLang="es-ES" sz="3200" dirty="0" err="1">
                <a:latin typeface="Comic Sans MS" panose="030F0702030302020204" pitchFamily="66" charset="0"/>
              </a:rPr>
              <a:t>lu</a:t>
            </a:r>
            <a:r>
              <a:rPr lang="es-ES" altLang="es-ES" sz="3200" dirty="0">
                <a:latin typeface="Comic Sans MS" panose="030F0702030302020204" pitchFamily="66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260350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CRISTO VIVE!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4974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E05A5B0-627A-8E08-F262-FC7C7CACFD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5FC25A95-DBDC-4E36-9004-D7E5776D9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79" y="881489"/>
            <a:ext cx="2007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Juan 10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79" y="1240573"/>
            <a:ext cx="8784975" cy="831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Yo doy la vida eterna a mis ovejas.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BB8B99C-51A4-1505-36FF-8B7DBDCF9E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IV DOMINGO DE PASCUA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50" name="Picture 2" descr="Kamiano » Dar la vida para unir">
            <a:extLst>
              <a:ext uri="{FF2B5EF4-FFF2-40B4-BE49-F238E27FC236}">
                <a16:creationId xmlns:a16="http://schemas.microsoft.com/office/drawing/2014/main" id="{7D308CC9-BED4-2A6A-7BAD-766A3F2EF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40415"/>
            <a:ext cx="3801265" cy="449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Mapa&#10;&#10;El contenido generado por IA puede ser incorrecto.">
            <a:extLst>
              <a:ext uri="{FF2B5EF4-FFF2-40B4-BE49-F238E27FC236}">
                <a16:creationId xmlns:a16="http://schemas.microsoft.com/office/drawing/2014/main" id="{D756A5C1-4A97-A581-24DE-7D35294F8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34300"/>
            <a:ext cx="3168352" cy="44879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9534</TotalTime>
  <Words>1619</Words>
  <Application>Microsoft Office PowerPoint</Application>
  <PresentationFormat>Presentación en pantalla (4:3)</PresentationFormat>
  <Paragraphs>261</Paragraphs>
  <Slides>34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5" baseType="lpstr">
      <vt:lpstr>Arial</vt:lpstr>
      <vt:lpstr>Baskerville Old Face</vt:lpstr>
      <vt:lpstr>Bodoni MT Black</vt:lpstr>
      <vt:lpstr>Calibri</vt:lpstr>
      <vt:lpstr>Comic Sans MS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IV DOMINGO DE PASCUA</vt:lpstr>
      <vt:lpstr>Presentación de PowerPoint</vt:lpstr>
      <vt:lpstr>LITURGIA DE LA PALABRA</vt:lpstr>
      <vt:lpstr>Presentación de PowerPoint</vt:lpstr>
      <vt:lpstr>IV DOMINGO DE PASCUA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IV DOMINGO DE PASCUA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AVE MARÍA 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860</cp:revision>
  <dcterms:created xsi:type="dcterms:W3CDTF">2008-10-09T14:11:57Z</dcterms:created>
  <dcterms:modified xsi:type="dcterms:W3CDTF">2025-05-09T22:00:26Z</dcterms:modified>
</cp:coreProperties>
</file>