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8"/>
  </p:notesMasterIdLst>
  <p:sldIdLst>
    <p:sldId id="1296" r:id="rId2"/>
    <p:sldId id="956" r:id="rId3"/>
    <p:sldId id="957" r:id="rId4"/>
    <p:sldId id="898" r:id="rId5"/>
    <p:sldId id="1146" r:id="rId6"/>
    <p:sldId id="260" r:id="rId7"/>
    <p:sldId id="1254" r:id="rId8"/>
    <p:sldId id="882" r:id="rId9"/>
    <p:sldId id="1020" r:id="rId10"/>
    <p:sldId id="1306" r:id="rId11"/>
    <p:sldId id="1307" r:id="rId12"/>
    <p:sldId id="1292" r:id="rId13"/>
    <p:sldId id="1023" r:id="rId14"/>
    <p:sldId id="764" r:id="rId15"/>
    <p:sldId id="1340" r:id="rId16"/>
    <p:sldId id="1341" r:id="rId17"/>
    <p:sldId id="1277" r:id="rId18"/>
    <p:sldId id="347" r:id="rId19"/>
    <p:sldId id="1028" r:id="rId20"/>
    <p:sldId id="348" r:id="rId21"/>
    <p:sldId id="349" r:id="rId22"/>
    <p:sldId id="1413" r:id="rId23"/>
    <p:sldId id="1414" r:id="rId24"/>
    <p:sldId id="766" r:id="rId25"/>
    <p:sldId id="1457" r:id="rId26"/>
    <p:sldId id="1302" r:id="rId27"/>
    <p:sldId id="1303" r:id="rId28"/>
    <p:sldId id="1444" r:id="rId29"/>
    <p:sldId id="1386" r:id="rId30"/>
    <p:sldId id="1407" r:id="rId31"/>
    <p:sldId id="1404" r:id="rId32"/>
    <p:sldId id="1405" r:id="rId33"/>
    <p:sldId id="1353" r:id="rId34"/>
    <p:sldId id="1354" r:id="rId35"/>
    <p:sldId id="699" r:id="rId36"/>
    <p:sldId id="1304" r:id="rId37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6600CC"/>
    <a:srgbClr val="9933FF"/>
    <a:srgbClr val="9900FF"/>
    <a:srgbClr val="0000CC"/>
    <a:srgbClr val="006600"/>
    <a:srgbClr val="008000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226" autoAdjust="0"/>
  </p:normalViewPr>
  <p:slideViewPr>
    <p:cSldViewPr>
      <p:cViewPr varScale="1">
        <p:scale>
          <a:sx n="73" d="100"/>
          <a:sy n="73" d="100"/>
        </p:scale>
        <p:origin x="127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593C8A3A-3957-41C1-9514-B7ECD4C749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9F56035D-C417-42C2-AD03-27FC97B1373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C174C20-E7C4-4732-866B-762DBB44F25D}" type="datetimeFigureOut">
              <a:rPr lang="es-ES"/>
              <a:pPr>
                <a:defRPr/>
              </a:pPr>
              <a:t>15/05/2025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9CC580B-C122-4D35-9604-C204097A45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2F96C20A-49FF-435A-839E-96EE5CA722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355837DF-70A4-4BDD-8F49-579B726A895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0CFC211C-6B40-4AA9-89AC-5C3981387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A86FA41-FB96-49EB-9E0A-FCC6B0C5E2E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C784FC20-FDE9-4E0F-AB9A-E1CF959A517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54C3A58B-9D2D-4A0C-BCFF-89458C675F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6FF04C1D-BDCA-467C-929D-31A6B16149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8BB1D64-ACB0-48C8-8719-617B276574C8}" type="slidenum">
              <a:rPr lang="es-ES" altLang="es-ES" smtClean="0">
                <a:solidFill>
                  <a:srgbClr val="000000"/>
                </a:solidFill>
              </a:rPr>
              <a:pPr/>
              <a:t>1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Marcador de imagen de diapositiva">
            <a:extLst>
              <a:ext uri="{FF2B5EF4-FFF2-40B4-BE49-F238E27FC236}">
                <a16:creationId xmlns:a16="http://schemas.microsoft.com/office/drawing/2014/main" id="{9B197BB2-B290-4A5C-B6EE-FEE9306F5C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2 Marcador de notas">
            <a:extLst>
              <a:ext uri="{FF2B5EF4-FFF2-40B4-BE49-F238E27FC236}">
                <a16:creationId xmlns:a16="http://schemas.microsoft.com/office/drawing/2014/main" id="{4AA55584-AC80-488D-A56E-82F111C693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7652" name="3 Marcador de número de diapositiva">
            <a:extLst>
              <a:ext uri="{FF2B5EF4-FFF2-40B4-BE49-F238E27FC236}">
                <a16:creationId xmlns:a16="http://schemas.microsoft.com/office/drawing/2014/main" id="{6D974FF8-1136-404C-A227-033AFE209E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813E67-4DD3-4FFA-A8CF-1B5E45397B12}" type="slidenum">
              <a:rPr lang="es-ES" altLang="es-ES" smtClean="0"/>
              <a:pPr/>
              <a:t>6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C66C5CA5-D902-4D39-862E-DC6567F8FB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9E12F7C2-764C-4D97-AC70-7F96ACDEE4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69B117BC-AC32-4051-83D2-4F80FA4D5C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BED825-6F73-4A6A-80FF-250204DCA51F}" type="slidenum">
              <a:rPr lang="es-ES" altLang="es-ES" smtClean="0"/>
              <a:pPr/>
              <a:t>8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86FA41-FB96-49EB-9E0A-FCC6B0C5E2E6}" type="slidenum">
              <a:rPr lang="es-ES" altLang="es-ES" smtClean="0"/>
              <a:pPr>
                <a:defRPr/>
              </a:pPr>
              <a:t>16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75095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5A6E2-7754-DE84-F38B-401ED5AF4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64A3CDE2-A10F-F102-F852-7C4D051B019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275192C7-66D2-418F-AEEC-51280BD135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48D20F73-D11B-C674-8350-B53FF15798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BED825-6F73-4A6A-80FF-250204DCA51F}" type="slidenum">
              <a:rPr lang="es-ES" altLang="es-ES" smtClean="0"/>
              <a:pPr/>
              <a:t>25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68257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Marcador de imagen de diapositiva 1">
            <a:extLst>
              <a:ext uri="{FF2B5EF4-FFF2-40B4-BE49-F238E27FC236}">
                <a16:creationId xmlns:a16="http://schemas.microsoft.com/office/drawing/2014/main" id="{DFCD3355-4CCF-4D46-88EB-ED59DA30736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Marcador de notas 2">
            <a:extLst>
              <a:ext uri="{FF2B5EF4-FFF2-40B4-BE49-F238E27FC236}">
                <a16:creationId xmlns:a16="http://schemas.microsoft.com/office/drawing/2014/main" id="{6A1986C1-4002-41F7-B45D-141C9499B3B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5300" name="Marcador de número de diapositiva 3">
            <a:extLst>
              <a:ext uri="{FF2B5EF4-FFF2-40B4-BE49-F238E27FC236}">
                <a16:creationId xmlns:a16="http://schemas.microsoft.com/office/drawing/2014/main" id="{E1F43EEE-AE5C-42E7-A022-36A7D2F841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75C1948-8BA0-4E9A-B63A-EABAEDC508D1}" type="slidenum">
              <a:rPr lang="es-ES" altLang="es-ES" smtClean="0"/>
              <a:pPr/>
              <a:t>35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imagen de diapositiva 1">
            <a:extLst>
              <a:ext uri="{FF2B5EF4-FFF2-40B4-BE49-F238E27FC236}">
                <a16:creationId xmlns:a16="http://schemas.microsoft.com/office/drawing/2014/main" id="{A50B5684-E138-4F95-B029-225ABC09B0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notas 2">
            <a:extLst>
              <a:ext uri="{FF2B5EF4-FFF2-40B4-BE49-F238E27FC236}">
                <a16:creationId xmlns:a16="http://schemas.microsoft.com/office/drawing/2014/main" id="{C8BB2FFC-F778-4D95-9EDA-5CC4F23E35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7348" name="Marcador de número de diapositiva 3">
            <a:extLst>
              <a:ext uri="{FF2B5EF4-FFF2-40B4-BE49-F238E27FC236}">
                <a16:creationId xmlns:a16="http://schemas.microsoft.com/office/drawing/2014/main" id="{B93B0334-E81C-4F6E-BE50-6EC220D416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E8151F4-24B2-4ECB-A770-65C5BD0B823B}" type="slidenum">
              <a:rPr lang="es-ES" altLang="es-ES" smtClean="0"/>
              <a:pPr/>
              <a:t>36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B67B704C-8506-4BAC-9919-103B1516CF4B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2B48085B-3267-4A44-B36C-C2448333E4DB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50D02908-B99D-4822-B6B0-878AC51B33AE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282A9D8C-A439-4A16-A8E3-21FC5B32F71D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2C41F875-B5DA-49C7-9DA2-71C700766A50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895DEB7A-1E98-4B16-8FE6-2C282241646D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E0496438-650D-42CA-B504-EF3EBF2C8248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3CE31F9D-6FE4-4919-B242-8F80C5C8C0BF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30D2C6E1-FCB2-4421-9714-E5DCA0E3F9A4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E92E41F1-E27A-4C1F-B5C2-5D2838F0FD87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9EBE8FA9-8F31-462A-BFC5-D9A0F8979330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E9DBF350-E757-4BA3-BF32-419477762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E1463AC1-B5CF-4B05-AB35-77DDB6210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256C3BB-FB66-4C66-A4E1-422BB66E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B8147-B7E6-4C70-9763-C5A18D8C481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937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BECA01-8C96-4747-8CBC-F75B01DA1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A2C08-EB89-468C-A6D6-99F6A1CEC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E7E4D-FADC-4337-A758-54F186F1D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F1755-5E26-4698-A932-79C1088FB3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9738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A1881A89-9512-4EB7-9A35-74AEB0AAB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E660DC0E-3FD3-4675-96AD-E5630D1A0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7674005-E728-45EE-9EB0-CB8C170ADF3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C2BC8DE-6C2E-40C3-9B36-F585D338BD0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E942D2-DFDE-40D6-903D-A27A0CBEBE6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C330D-C4B8-46B4-9256-4474CB528EF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78057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3BEA26-A706-4FBE-983C-FAA19774D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A3916-79B6-4A9E-8446-DAB5EFBEC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95ACC-E012-44C8-826B-9D9B13F36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3CB64-3800-4887-B904-3FC3A1C11CE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79350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B2B1436E-18B4-4548-A511-753B5A490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C814F505-A523-43D9-8BF0-0E861F570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67F44E7-F8B9-4100-B6AB-6C376B413EE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313EFB8-0904-4DAD-91F0-D4F2D44D11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3D1E99D-0F6C-4270-B145-6B83A31824C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B42A0-4039-4903-BF9F-0E99A02F7A5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92160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508066E-5D69-40C2-BE46-386BA23D746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4F982FE-4880-4D1C-AD9E-B9CF46E8723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CAEB99-6FC7-46E1-AE29-F866AFE401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A6311-4B00-42A6-BB2E-FF2E37B7E13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32033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41E2B-F8E3-4FDF-839A-42EFFDC0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7F6AD-507E-4C47-8ED7-955BD8E3A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3BF7C-D34A-4BAB-AF4C-BAAA90448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02D24-7FA7-46E2-8F61-204DD600407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0046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EF64D-1CBB-4744-9444-C103396DB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55DAF-A3D5-4B7A-B950-DC4414D2E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91133-53C0-44F3-9F31-8B99576A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802E5-6F2A-4949-9EF5-0A477FAC135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99349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F814A188-57D2-4D4F-9E91-C982C5FFC8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4B2615A3-82E2-476F-A2CF-6B0A063373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29BAC-088D-4873-A668-DDBDBFA2A77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EE095ADD-8799-4949-9074-46324B6FF43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287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FD735804-EA0A-49FB-9C88-FD73D3F9E9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110A9F4-DCA6-4CDE-898A-0E8B294106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41F2C-8DEA-4114-BE2D-07BD07C5C3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15686427-4B96-4197-A192-178A4CA4247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6054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68348-930E-43ED-9B92-EBB00136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4DD1E-CF3C-4D48-9F04-45D41B4C6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1C8A8-2CA7-4861-B05D-43E86D39F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031D3-5A2B-4671-B7F4-37FDCEAF41A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64361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79DE4-B85B-4C7E-982F-1E8BB596C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7DA2E-9177-4009-9B5A-60C8C6A96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34C2-151A-4659-8F39-145E73922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30AA4-2F07-43F6-8FC3-C455732D7D9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0122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D42137-57B8-4033-9BF1-4103C3AD9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9BE1FAB-1526-4047-9C73-81E6C786E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2E374E-9C14-4A63-A1B7-84F42F3A3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379AE-9789-44E4-B12A-81F444B9B91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2241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213B4F0-7859-4D8D-96F9-A5CA6E684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197994A-4D6B-4D7C-A9C6-83B0416E5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B21ACD3-C324-4CE6-9FB6-223006880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3031A-9599-4874-A9EB-6160EAA8B56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65676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C06679A-43A9-4030-A013-6EFECD3D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052B34-E443-4126-9CD6-28E4C336D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B75CE38-88D9-49EF-9CDF-6D4FF5376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B5D9D-01E1-4384-8A54-E7108217D61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1203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951598E-0F2B-4928-AEF1-6E4B7D33D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1FD1733-D754-4D9D-83CC-069AAE85D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9CB58A8-475F-4D3E-95A6-D23ECD26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88B16-B233-4DF8-A8D0-EDB2288724C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23604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9370BF2-4C80-4865-B092-D338783EF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BCA0FCC-8E1D-4349-9EDE-09B5A8C05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8ACCAC2-0EAC-4F56-815B-7CD49D80F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38240-CB26-4659-8904-A3FE5F9DA43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04684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C075FBF-4D55-486C-97FA-DCCA59D0C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FCE993C-ADA8-44D9-8A94-998D2068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E93C57D-557E-4F39-923F-0F369A75C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294B9-C1C7-4654-AC21-219722CFF75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3287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4E74F759-56D1-42DD-B7FF-E6A5BC8BB3CC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1DE9512-79D7-48DF-B576-257081C46439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599D2A9-63FE-4EDD-A7B1-ABED49E98D8F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4EDBEDF-DEB3-4ADA-9064-EF97F9CCC60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2A83288-9091-4793-9A1E-9720618AD3E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FBBE9E3-8270-46E8-BF4C-B2752EFF7E3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C08AF1C-C9C1-4715-8AFE-3E3E4B615C62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833B39A-5DCA-47DE-AF2F-668DF773E0A6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736BB23-D85E-491D-A215-0C3C1781B07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8E481B0-64B2-4F56-AD0C-69C5CDD9B6F8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D99D4B4-56E5-48A4-A428-A7EE48322269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FC0EC35D-1FE0-4DB5-BB9D-77096910D2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AED15CD0-C26A-4FF6-B042-F6B643E907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584C8-2893-49B4-95E3-253B142B3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DE61F-737F-41DD-B0B6-2156C40558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86F5E-B5D7-435F-B132-9476E5C201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84E19B24-01CB-486E-9D15-6F945FCEA86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038" r:id="rId1"/>
    <p:sldLayoutId id="2147489039" r:id="rId2"/>
    <p:sldLayoutId id="2147489040" r:id="rId3"/>
    <p:sldLayoutId id="2147489041" r:id="rId4"/>
    <p:sldLayoutId id="2147489042" r:id="rId5"/>
    <p:sldLayoutId id="2147489043" r:id="rId6"/>
    <p:sldLayoutId id="2147489044" r:id="rId7"/>
    <p:sldLayoutId id="2147489045" r:id="rId8"/>
    <p:sldLayoutId id="2147489046" r:id="rId9"/>
    <p:sldLayoutId id="2147489047" r:id="rId10"/>
    <p:sldLayoutId id="2147489048" r:id="rId11"/>
    <p:sldLayoutId id="2147489049" r:id="rId12"/>
    <p:sldLayoutId id="2147489050" r:id="rId13"/>
    <p:sldLayoutId id="2147489051" r:id="rId14"/>
    <p:sldLayoutId id="2147489052" r:id="rId15"/>
    <p:sldLayoutId id="2147489053" r:id="rId16"/>
    <p:sldLayoutId id="2147489054" r:id="rId17"/>
    <p:sldLayoutId id="2147489055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0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23.jpeg"/><Relationship Id="rId7" Type="http://schemas.openxmlformats.org/officeDocument/2006/relationships/image" Target="../media/image27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jpeg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7FC38E8-0BBE-4D8D-A4AE-7575282A78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2136415" y="1217961"/>
            <a:ext cx="5387913" cy="379521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C000"/>
            </a:solidFill>
          </a:ln>
          <a:effectLst>
            <a:glow rad="228600">
              <a:srgbClr val="FFC000">
                <a:alpha val="40000"/>
              </a:srgbClr>
            </a:glow>
          </a:effectLst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2B4BD84E-AD29-487F-A965-37BE3F140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98000">
                <a:srgbClr val="FFC000"/>
              </a:gs>
              <a:gs pos="80000">
                <a:schemeClr val="accent1"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solidFill>
                  <a:prstClr val="black"/>
                </a:solidFill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4CADD64B-BDA5-41C8-B8C0-678ABD7432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04623"/>
            <a:ext cx="4395787" cy="431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511" name="2 Subtítulo">
            <a:extLst>
              <a:ext uri="{FF2B5EF4-FFF2-40B4-BE49-F238E27FC236}">
                <a16:creationId xmlns:a16="http://schemas.microsoft.com/office/drawing/2014/main" id="{56C9B9F6-27CE-4CAA-95A0-3BB8E6ED7256}"/>
              </a:ext>
            </a:extLst>
          </p:cNvPr>
          <p:cNvSpPr txBox="1">
            <a:spLocks/>
          </p:cNvSpPr>
          <p:nvPr/>
        </p:nvSpPr>
        <p:spPr bwMode="auto">
          <a:xfrm>
            <a:off x="215365" y="5633952"/>
            <a:ext cx="88947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000" b="1" u="sng" dirty="0">
                <a:solidFill>
                  <a:srgbClr val="000000"/>
                </a:solidFill>
                <a:latin typeface="Comic Sans MS" panose="030F0702030302020204" pitchFamily="66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000" u="sng" dirty="0">
              <a:solidFill>
                <a:srgbClr val="FFFFFF"/>
              </a:solidFill>
              <a:latin typeface="Bodoni MT Black" panose="02070A03080606020203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4E6E1B6-28BB-40F0-B7CE-D459BAA98F70}"/>
              </a:ext>
            </a:extLst>
          </p:cNvPr>
          <p:cNvSpPr txBox="1"/>
          <p:nvPr/>
        </p:nvSpPr>
        <p:spPr>
          <a:xfrm>
            <a:off x="5148064" y="274019"/>
            <a:ext cx="3619902" cy="64633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>
              <a:contourClr>
                <a:srgbClr val="FFC000"/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dirty="0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/>
              </a:rPr>
              <a:t> ¡BIENVENIDOS! </a:t>
            </a: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8630175-ACBF-79C7-C63A-3C6F8B3656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47126" y="2332096"/>
            <a:ext cx="1656184" cy="156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los apóstoles</a:t>
            </a:r>
            <a:endParaRPr lang="es-ES" altLang="es-ES" b="1" u="sng" spc="100" dirty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1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385299"/>
            <a:ext cx="2917527" cy="2417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06C27703-05F5-69A0-8F23-43F9564433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467" y="6021288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B7E7E410-71CA-47D8-AF20-DDB8E1F1790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3933056"/>
            <a:ext cx="8640960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2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     </a:t>
            </a:r>
            <a:r>
              <a:rPr lang="es-ES" sz="32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solidFill>
                  <a:schemeClr val="tx1"/>
                </a:solidFill>
                <a:latin typeface="Comic Sans MS" panose="030F0702030302020204" pitchFamily="66" charset="0"/>
              </a:rPr>
              <a:t>				 </a:t>
            </a:r>
            <a:r>
              <a:rPr lang="es-ES" sz="4000" b="1" cap="small" dirty="0">
                <a:solidFill>
                  <a:schemeClr val="tx1"/>
                </a:solidFill>
                <a:latin typeface="Comic Sans MS" panose="030F0702030302020204" pitchFamily="66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73B554-5726-4309-845B-6638D57E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334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21" name="Picture 5" descr="telefonos">
            <a:extLst>
              <a:ext uri="{FF2B5EF4-FFF2-40B4-BE49-F238E27FC236}">
                <a16:creationId xmlns:a16="http://schemas.microsoft.com/office/drawing/2014/main" id="{428189F9-7AA5-4E45-8C9F-C24D440877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-10"/>
          <a:stretch/>
        </p:blipFill>
        <p:spPr bwMode="auto">
          <a:xfrm>
            <a:off x="7020272" y="3933056"/>
            <a:ext cx="1224000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944306F-3357-7296-5FA5-E3F3A23876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445224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37" y="900069"/>
            <a:ext cx="8704263" cy="4545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Te y mi corazón,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te doy mi alma,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yo vivo para Ti.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Cada paso que doy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cada momento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haz tu voluntad en mi.</a:t>
            </a: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824" y="210706"/>
            <a:ext cx="62641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just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TE DOY MI CORAZÓN</a:t>
            </a: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3995936" y="1340767"/>
            <a:ext cx="4708327" cy="339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9BB31E0-E8E8-D154-B02B-ECCD9B3E12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>
            <a:extLst>
              <a:ext uri="{FF2B5EF4-FFF2-40B4-BE49-F238E27FC236}">
                <a16:creationId xmlns:a16="http://schemas.microsoft.com/office/drawing/2014/main" id="{D84E4FB2-E566-4ECD-8B73-DD818A320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es-ES" altLang="es-ES" sz="2400" dirty="0">
                <a:solidFill>
                  <a:srgbClr val="FFC000"/>
                </a:solidFill>
                <a:latin typeface="Comic Sans MS" panose="030F0702030302020204" pitchFamily="66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  <a:defRPr/>
            </a:pPr>
            <a:r>
              <a:rPr lang="es-ES" altLang="es-ES" sz="40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altLang="es-ES" sz="40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3F28CBC-72DB-C7E6-F262-FB5D46895B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7D5BD484-883F-4E09-9A89-E484CE6DB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A1288243-284E-4413-95D6-F10D7334E3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37892" name="Imagen 2">
            <a:extLst>
              <a:ext uri="{FF2B5EF4-FFF2-40B4-BE49-F238E27FC236}">
                <a16:creationId xmlns:a16="http://schemas.microsoft.com/office/drawing/2014/main" id="{C6BA49F6-B1F7-4B8D-8679-934045326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A52BF78-717E-51FF-39A1-80A51CE14E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uadroTexto 1">
            <a:extLst>
              <a:ext uri="{FF2B5EF4-FFF2-40B4-BE49-F238E27FC236}">
                <a16:creationId xmlns:a16="http://schemas.microsoft.com/office/drawing/2014/main" id="{14E1F910-14E8-56DD-57EB-7A0CB5B13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836613"/>
            <a:ext cx="8532812" cy="610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Santo, Santo,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Santo, Santo, Santo, es nuestro Rey Yahvé.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Santo, Santo, Santo, es el que nos redime.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Porque mi Dios es Santo la Tierra llena de su gloria es.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Porque mi Dios es Santo la Tierra llena de su gloria es.</a:t>
            </a:r>
          </a:p>
          <a:p>
            <a:pPr>
              <a:lnSpc>
                <a:spcPct val="150000"/>
              </a:lnSpc>
            </a:pPr>
            <a:endParaRPr lang="es-ES" altLang="es-ES" sz="140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s-ES" altLang="es-ES" sz="2400" b="1">
                <a:latin typeface="Comic Sans MS" panose="030F0702030302020204" pitchFamily="66" charset="0"/>
              </a:rPr>
              <a:t>Cielo y tierra pasarán, </a:t>
            </a:r>
          </a:p>
          <a:p>
            <a:pPr>
              <a:lnSpc>
                <a:spcPct val="150000"/>
              </a:lnSpc>
            </a:pPr>
            <a:r>
              <a:rPr lang="es-ES" altLang="es-ES" sz="2400" b="1">
                <a:latin typeface="Comic Sans MS" panose="030F0702030302020204" pitchFamily="66" charset="0"/>
              </a:rPr>
              <a:t>mas tus palabras no pasarán. (bis)</a:t>
            </a:r>
          </a:p>
          <a:p>
            <a:pPr>
              <a:lnSpc>
                <a:spcPct val="150000"/>
              </a:lnSpc>
            </a:pPr>
            <a:r>
              <a:rPr lang="es-ES" altLang="es-ES" sz="2400" b="1">
                <a:latin typeface="Comic Sans MS" panose="030F0702030302020204" pitchFamily="66" charset="0"/>
              </a:rPr>
              <a:t>No, no, no pasarán,</a:t>
            </a:r>
          </a:p>
          <a:p>
            <a:pPr>
              <a:lnSpc>
                <a:spcPct val="150000"/>
              </a:lnSpc>
            </a:pPr>
            <a:r>
              <a:rPr lang="es-ES" altLang="es-ES" sz="2400" b="1">
                <a:latin typeface="Comic Sans MS" panose="030F0702030302020204" pitchFamily="66" charset="0"/>
              </a:rPr>
              <a:t>no, no, no, no, no, no pasarán.</a:t>
            </a:r>
          </a:p>
          <a:p>
            <a:pPr>
              <a:lnSpc>
                <a:spcPct val="150000"/>
              </a:lnSpc>
            </a:pPr>
            <a:endParaRPr lang="es-ES" altLang="es-ES" sz="2300">
              <a:latin typeface="Comic Sans MS" panose="030F0702030302020204" pitchFamily="66" charset="0"/>
            </a:endParaRPr>
          </a:p>
        </p:txBody>
      </p:sp>
      <p:pic>
        <p:nvPicPr>
          <p:cNvPr id="24579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C8AFC55D-AF00-5638-DA3D-FC87B6CC7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938838" y="4021138"/>
            <a:ext cx="2881312" cy="259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3 CuadroTexto">
            <a:extLst>
              <a:ext uri="{FF2B5EF4-FFF2-40B4-BE49-F238E27FC236}">
                <a16:creationId xmlns:a16="http://schemas.microsoft.com/office/drawing/2014/main" id="{049B8B8E-5CF6-5791-C6C6-800964862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115888"/>
            <a:ext cx="633571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40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SANTO </a:t>
            </a:r>
            <a:endParaRPr lang="es-ES" altLang="es-ES" sz="4000" b="1" u="sng" dirty="0">
              <a:solidFill>
                <a:srgbClr val="FFC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4581" name="6 CuadroTexto">
            <a:extLst>
              <a:ext uri="{FF2B5EF4-FFF2-40B4-BE49-F238E27FC236}">
                <a16:creationId xmlns:a16="http://schemas.microsoft.com/office/drawing/2014/main" id="{A0B21809-7323-2E88-3B61-90785E6A6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651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1/2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1FE054F5-BB40-5B65-3B64-37BD4FF32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6011863" y="3754438"/>
            <a:ext cx="3036887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CuadroTexto 1">
            <a:extLst>
              <a:ext uri="{FF2B5EF4-FFF2-40B4-BE49-F238E27FC236}">
                <a16:creationId xmlns:a16="http://schemas.microsoft.com/office/drawing/2014/main" id="{8490543F-463F-EAB7-18E2-10C3EC234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404813"/>
            <a:ext cx="8497888" cy="589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Bendito el que viene en nombre del Señor.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Da gloria a Jesucristo, el hijo de David.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Hosanna en las alturas a nuestro Salvador.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Bendito el que viene en el nombre del Señor.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Bendito el que viene en el nombre del Señor.</a:t>
            </a:r>
          </a:p>
          <a:p>
            <a:pPr>
              <a:lnSpc>
                <a:spcPct val="150000"/>
              </a:lnSpc>
            </a:pPr>
            <a:endParaRPr lang="es-ES" altLang="es-ES" sz="140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s-ES" altLang="es-ES" sz="2400" b="1">
                <a:latin typeface="Comic Sans MS" panose="030F0702030302020204" pitchFamily="66" charset="0"/>
              </a:rPr>
              <a:t>Cielo y tierra pasarán, </a:t>
            </a:r>
          </a:p>
          <a:p>
            <a:pPr>
              <a:lnSpc>
                <a:spcPct val="150000"/>
              </a:lnSpc>
            </a:pPr>
            <a:r>
              <a:rPr lang="es-ES" altLang="es-ES" sz="2400" b="1">
                <a:latin typeface="Comic Sans MS" panose="030F0702030302020204" pitchFamily="66" charset="0"/>
              </a:rPr>
              <a:t>mas tus palabras no pasarán. (bis)</a:t>
            </a:r>
          </a:p>
          <a:p>
            <a:pPr>
              <a:lnSpc>
                <a:spcPct val="150000"/>
              </a:lnSpc>
            </a:pPr>
            <a:r>
              <a:rPr lang="es-ES" altLang="es-ES" sz="2400" b="1">
                <a:latin typeface="Comic Sans MS" panose="030F0702030302020204" pitchFamily="66" charset="0"/>
              </a:rPr>
              <a:t>No, no, no pasarán,</a:t>
            </a:r>
          </a:p>
          <a:p>
            <a:pPr>
              <a:lnSpc>
                <a:spcPct val="150000"/>
              </a:lnSpc>
            </a:pPr>
            <a:r>
              <a:rPr lang="es-ES" altLang="es-ES" sz="2400" b="1">
                <a:latin typeface="Comic Sans MS" panose="030F0702030302020204" pitchFamily="66" charset="0"/>
              </a:rPr>
              <a:t>no, no, no, no, no, no pasarán.</a:t>
            </a:r>
          </a:p>
          <a:p>
            <a:pPr>
              <a:lnSpc>
                <a:spcPct val="150000"/>
              </a:lnSpc>
            </a:pPr>
            <a:endParaRPr lang="es-ES" altLang="es-ES" sz="2400">
              <a:latin typeface="Comic Sans MS" panose="030F0702030302020204" pitchFamily="66" charset="0"/>
            </a:endParaRPr>
          </a:p>
        </p:txBody>
      </p:sp>
      <p:sp>
        <p:nvSpPr>
          <p:cNvPr id="25604" name="6 CuadroTexto">
            <a:extLst>
              <a:ext uri="{FF2B5EF4-FFF2-40B4-BE49-F238E27FC236}">
                <a16:creationId xmlns:a16="http://schemas.microsoft.com/office/drawing/2014/main" id="{E856288F-8875-D820-8BAF-CD5DCB837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937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7B5A53B2-A591-9E0F-285F-A565EF31F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380312" y="1912937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8C401CAF-24AA-5A02-1E2C-8A960AA6C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228507" y="2007394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1C91E3C-713D-D18C-D498-64F8BD43D3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07766" y="215900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0B19ACD0-DC12-4D3E-8D93-BAD973C3F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5" y="1268760"/>
            <a:ext cx="4518273" cy="3888432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A2F81606-958E-4F90-8951-74BDAD47B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1880" y="260350"/>
            <a:ext cx="532827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CONSAGRACIÓN</a:t>
            </a:r>
            <a:endParaRPr lang="es-ES" altLang="es-ES" sz="4800" b="1" u="sng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A2D3E148-80C5-49BC-9497-0D2D2D8C8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854" y="952500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A939E8F4-D60F-4E2C-A701-60A80DBD36D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i="1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400" dirty="0">
                <a:solidFill>
                  <a:srgbClr val="FFC000"/>
                </a:solidFill>
                <a:latin typeface="Comic Sans MS" panose="030F0702030302020204" pitchFamily="66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C000"/>
                </a:solidFill>
                <a:latin typeface="Comic Sans MS" panose="030F0702030302020204" pitchFamily="66" charset="0"/>
              </a:rPr>
              <a:t>Todos: 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¡Ven, Señor Jesús!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6915132-EAA1-02F7-D9ED-222F87B49C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52395930-10EB-40FD-8E1C-6A62BA61C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23678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3 CuadroTexto">
            <a:extLst>
              <a:ext uri="{FF2B5EF4-FFF2-40B4-BE49-F238E27FC236}">
                <a16:creationId xmlns:a16="http://schemas.microsoft.com/office/drawing/2014/main" id="{422B9360-1779-4F72-B348-32542A574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260350"/>
            <a:ext cx="5006975" cy="64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 estás en el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en la          como en el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Danos hoy nuestro           de cada día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41988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70C770A-F492-4BB5-A096-55D6DE0D9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75" y="1196975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66F404D4-3F0D-490E-BF61-AFCDDBB3FA80}"/>
              </a:ext>
            </a:extLst>
          </p:cNvPr>
          <p:cNvSpPr/>
          <p:nvPr/>
        </p:nvSpPr>
        <p:spPr>
          <a:xfrm>
            <a:off x="192871" y="260648"/>
            <a:ext cx="3416320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9900"/>
                </a:solidFill>
                <a:latin typeface="Comic Sans MS" panose="030F0702030302020204" pitchFamily="66" charset="0"/>
              </a:rPr>
              <a:t>Padre Nuestro</a:t>
            </a:r>
          </a:p>
        </p:txBody>
      </p:sp>
      <p:pic>
        <p:nvPicPr>
          <p:cNvPr id="41990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6CA13D68-24D6-4DD2-9E3D-69E73FF11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1588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221CC509-FE9B-4116-B865-6A13B0A90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252663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Picture 8" descr="http://www.waece.org/sabemos/imagenescomidas/ima_pan.gif">
            <a:extLst>
              <a:ext uri="{FF2B5EF4-FFF2-40B4-BE49-F238E27FC236}">
                <a16:creationId xmlns:a16="http://schemas.microsoft.com/office/drawing/2014/main" id="{D4A8D7E0-0324-4B90-B8F2-5902AA931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844800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4" name="Picture 10" descr="F:\descarga.jpg">
            <a:extLst>
              <a:ext uri="{FF2B5EF4-FFF2-40B4-BE49-F238E27FC236}">
                <a16:creationId xmlns:a16="http://schemas.microsoft.com/office/drawing/2014/main" id="{FEF65B19-775D-4413-BC77-7E5E79922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933825"/>
            <a:ext cx="10033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C07E600F-6922-A6FC-9C9F-AEBE300F4C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F83D343-CCA9-0CC6-5B5B-89C4BF3679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ángulo 3">
            <a:extLst>
              <a:ext uri="{FF2B5EF4-FFF2-40B4-BE49-F238E27FC236}">
                <a16:creationId xmlns:a16="http://schemas.microsoft.com/office/drawing/2014/main" id="{FBA2B744-FE31-A474-F056-2BF2EA7CC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981075"/>
            <a:ext cx="7777163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necesita el vuelo de una paloma,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necesita corazones abiertos,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están sedientos de un agua nueva.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140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Por eso estamos aquí; 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conmigo puedes contar.(laralara)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el corazón lleno de sol.	</a:t>
            </a:r>
          </a:p>
        </p:txBody>
      </p:sp>
      <p:sp>
        <p:nvSpPr>
          <p:cNvPr id="6147" name="CuadroTexto 4">
            <a:extLst>
              <a:ext uri="{FF2B5EF4-FFF2-40B4-BE49-F238E27FC236}">
                <a16:creationId xmlns:a16="http://schemas.microsoft.com/office/drawing/2014/main" id="{CAB66504-5ED5-21C2-0C5A-E885B79F9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>
                <a:latin typeface="Comic Sans MS" panose="030F0702030302020204" pitchFamily="66" charset="0"/>
              </a:rPr>
              <a:t>1/2</a:t>
            </a:r>
          </a:p>
        </p:txBody>
      </p:sp>
      <p:sp>
        <p:nvSpPr>
          <p:cNvPr id="6148" name="1 CuadroTexto">
            <a:extLst>
              <a:ext uri="{FF2B5EF4-FFF2-40B4-BE49-F238E27FC236}">
                <a16:creationId xmlns:a16="http://schemas.microsoft.com/office/drawing/2014/main" id="{C919604B-B211-9488-0A82-FD3F1D133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260350"/>
            <a:ext cx="68405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CONMIGO PUEDES CONTAR</a:t>
            </a:r>
            <a:endParaRPr lang="es-ES" altLang="es-ES" sz="3600" b="1" u="sng" dirty="0">
              <a:solidFill>
                <a:srgbClr val="FFC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E853A4-1B7C-9E1D-2053-D5EB6F41B14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8584943">
            <a:off x="5221226" y="3988880"/>
            <a:ext cx="4432945" cy="751848"/>
          </a:xfrm>
          <a:prstGeom prst="rect">
            <a:avLst/>
          </a:prstGeom>
          <a:noFill/>
        </p:spPr>
      </p:pic>
      <p:pic>
        <p:nvPicPr>
          <p:cNvPr id="6150" name="Picture 6" descr="Mundo Positivo - Home | Facebook">
            <a:extLst>
              <a:ext uri="{FF2B5EF4-FFF2-40B4-BE49-F238E27FC236}">
                <a16:creationId xmlns:a16="http://schemas.microsoft.com/office/drawing/2014/main" id="{B23081B9-3E17-A922-0E0C-E1640F96D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984250"/>
            <a:ext cx="180022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A2D8A4B-8611-3A44-8379-94881A172A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235472" y="5058409"/>
            <a:ext cx="1656184" cy="156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A3D30BEE-BA0C-4C5E-8C3A-C7D3CA74E1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6013" y="333375"/>
            <a:ext cx="7416800" cy="5783263"/>
          </a:xfrm>
        </p:spPr>
        <p:txBody>
          <a:bodyPr rtlCol="0"/>
          <a:lstStyle/>
          <a:p>
            <a:pPr eaLnBrk="1" fontAlgn="auto" hangingPunct="1">
              <a:spcBef>
                <a:spcPts val="18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6600CC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… esperamos la venida gloriosa de nuestro Señor Jesucristo.</a:t>
            </a:r>
            <a:endParaRPr lang="es-ES" sz="1600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318794E-4D04-1616-92D6-1F8C48541B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5BFC09C7-2559-435D-A748-3C4E105EE3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404813"/>
            <a:ext cx="7972425" cy="5783262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FFC000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8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sz="38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sz="3800" b="1" dirty="0">
                <a:solidFill>
                  <a:schemeClr val="tx1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…Daos fraternalmente la paz </a:t>
            </a:r>
            <a:endParaRPr lang="es-ES" sz="3200" b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FFC000"/>
              </a:solidFill>
            </a:endParaRPr>
          </a:p>
        </p:txBody>
      </p:sp>
      <p:sp>
        <p:nvSpPr>
          <p:cNvPr id="44035" name="3 CuadroTexto">
            <a:extLst>
              <a:ext uri="{FF2B5EF4-FFF2-40B4-BE49-F238E27FC236}">
                <a16:creationId xmlns:a16="http://schemas.microsoft.com/office/drawing/2014/main" id="{A9FC4C5C-F351-46E0-BC70-D9B7BC3FB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44036" name="Picture 10" descr="Resultado de imagen de mano corazon fano">
            <a:extLst>
              <a:ext uri="{FF2B5EF4-FFF2-40B4-BE49-F238E27FC236}">
                <a16:creationId xmlns:a16="http://schemas.microsoft.com/office/drawing/2014/main" id="{42DAE7BF-D939-48C9-80D5-F8EEE37F8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6BAEEB4-38F3-DF55-CAC0-3C6B1092DE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23528" y="5364339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F3CD0D00-C26A-059B-A88C-C8B30E475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799025"/>
            <a:ext cx="7452320" cy="4998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nunca la dio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siempre soñó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bien la conoce.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está junto a ti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y quiere hacerte feliz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un mundo de ilusiones.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Tx/>
              <a:buNone/>
            </a:pPr>
            <a:endParaRPr lang="es-ES" altLang="es-ES" sz="28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DD1ADA9-C49F-4C2C-051B-47004E450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94986"/>
            <a:ext cx="7345065" cy="782637"/>
          </a:xfrm>
        </p:spPr>
        <p:txBody>
          <a:bodyPr/>
          <a:lstStyle/>
          <a:p>
            <a:pPr algn="r" eaLnBrk="1" hangingPunct="1"/>
            <a:r>
              <a:rPr lang="es-ES_tradnl" altLang="es-ES" b="1" u="sng" dirty="0">
                <a:solidFill>
                  <a:srgbClr val="FFC000"/>
                </a:solidFill>
                <a:latin typeface="Comic Sans MS" panose="030F0702030302020204" pitchFamily="66" charset="0"/>
                <a:ea typeface="Cambria Math" panose="02040503050406030204" pitchFamily="18" charset="0"/>
              </a:rPr>
              <a:t>PARA EL QUE NUNCA LA DIO</a:t>
            </a:r>
            <a:endParaRPr lang="es-ES" altLang="es-ES" b="1" u="sng" dirty="0">
              <a:solidFill>
                <a:srgbClr val="FFC000"/>
              </a:solidFill>
              <a:latin typeface="Comic Sans MS" panose="030F0702030302020204" pitchFamily="66" charset="0"/>
              <a:ea typeface="Cambria Math" panose="02040503050406030204" pitchFamily="18" charset="0"/>
            </a:endParaRPr>
          </a:p>
        </p:txBody>
      </p:sp>
      <p:pic>
        <p:nvPicPr>
          <p:cNvPr id="4" name="Picture 4" descr="Kamiano » Navidad con sentido (Fano)">
            <a:extLst>
              <a:ext uri="{FF2B5EF4-FFF2-40B4-BE49-F238E27FC236}">
                <a16:creationId xmlns:a16="http://schemas.microsoft.com/office/drawing/2014/main" id="{963E2494-9435-64D1-2110-85BF81439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920" y="1548946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3011FBA-B2BD-15C0-C8A0-0B15AE97A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6224588"/>
            <a:ext cx="5485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936963F-8CAA-58A5-E7DD-B002BFA910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524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F3CD0D00-C26A-059B-A88C-C8B30E475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3" y="332656"/>
            <a:ext cx="8676457" cy="5840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 para todos aquellos que no la han dado.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Para todos aquellos que no llegaron.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Para todos aquellos venga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12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Paz si eres padre de familia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Si vives enamorado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En el mundo entero reine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Paz, siempre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venga la paz, a todos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siempre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Kamiano » Navidad con sentido (Fano)">
            <a:extLst>
              <a:ext uri="{FF2B5EF4-FFF2-40B4-BE49-F238E27FC236}">
                <a16:creationId xmlns:a16="http://schemas.microsoft.com/office/drawing/2014/main" id="{0E348C3D-0CE1-FAEA-55F1-B27A21C88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949804"/>
            <a:ext cx="3250140" cy="224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178D589-AB88-DFCC-C711-1600B625F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6224588"/>
            <a:ext cx="5854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2/2</a:t>
            </a:r>
          </a:p>
        </p:txBody>
      </p:sp>
    </p:spTree>
    <p:extLst>
      <p:ext uri="{BB962C8B-B14F-4D97-AF65-F5344CB8AC3E}">
        <p14:creationId xmlns:p14="http://schemas.microsoft.com/office/powerpoint/2010/main" val="39667161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A319B688-9025-434F-89E8-FDE28F7978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7559675" cy="523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endParaRPr lang="es-ES" alt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BBE4259-3174-8E8F-6223-B8CF4ED6FA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C2F0E-FF76-AD5C-6809-05F856C0F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uadroTexto 1">
            <a:extLst>
              <a:ext uri="{FF2B5EF4-FFF2-40B4-BE49-F238E27FC236}">
                <a16:creationId xmlns:a16="http://schemas.microsoft.com/office/drawing/2014/main" id="{8381349B-0900-8A11-B793-91C2F32DA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2703226"/>
            <a:ext cx="20072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san Juan 13</a:t>
            </a:r>
          </a:p>
        </p:txBody>
      </p:sp>
      <p:sp>
        <p:nvSpPr>
          <p:cNvPr id="29699" name="CuadroTexto 1">
            <a:extLst>
              <a:ext uri="{FF2B5EF4-FFF2-40B4-BE49-F238E27FC236}">
                <a16:creationId xmlns:a16="http://schemas.microsoft.com/office/drawing/2014/main" id="{E2053C5F-1131-D37E-F928-A40528FF08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783055"/>
            <a:ext cx="9144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Os doy un mandamiento nuevo: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os améis unos a otros.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70BE1C3-40C7-D0D3-305F-D5FF1563CC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3478"/>
            <a:ext cx="8229600" cy="85725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_tradnl" altLang="es-ES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 DOMINGO DE PASCUA</a:t>
            </a:r>
            <a:endParaRPr lang="es-ES" altLang="es-ES" b="1" u="sng" spc="100" dirty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689D76-0A3C-DF7A-9E49-0A4BB6C11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4"/>
          <a:stretch>
            <a:fillRect/>
          </a:stretch>
        </p:blipFill>
        <p:spPr bwMode="auto">
          <a:xfrm>
            <a:off x="755576" y="1965796"/>
            <a:ext cx="7128792" cy="4847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07837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100" y="260350"/>
            <a:ext cx="6696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dirty="0">
                <a:solidFill>
                  <a:srgbClr val="FFC000"/>
                </a:solidFill>
              </a:rPr>
              <a:t>COMO EL PADRE ME AMÓ</a:t>
            </a:r>
          </a:p>
        </p:txBody>
      </p:sp>
      <p:sp>
        <p:nvSpPr>
          <p:cNvPr id="47107" name="CuadroTexto 1">
            <a:extLst>
              <a:ext uri="{FF2B5EF4-FFF2-40B4-BE49-F238E27FC236}">
                <a16:creationId xmlns:a16="http://schemas.microsoft.com/office/drawing/2014/main" id="{97E89A1F-06EF-4EB3-B7F0-9EAAA3323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49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>
                <a:solidFill>
                  <a:schemeClr val="tx1"/>
                </a:solidFill>
                <a:latin typeface="Comic Sans MS" panose="030F0702030302020204" pitchFamily="66" charset="0"/>
              </a:rPr>
              <a:t>1/3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223202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Como el Padre me amó, yo os he amado.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Permaneced en mi amor,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permaneced en mi amor.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7109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622F9B61-FA05-4BAF-8C06-A41667C6C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706563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Imagen 4">
            <a:extLst>
              <a:ext uri="{FF2B5EF4-FFF2-40B4-BE49-F238E27FC236}">
                <a16:creationId xmlns:a16="http://schemas.microsoft.com/office/drawing/2014/main" id="{E87C9477-E545-410B-B9EE-4AE2D145A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188" y="1644650"/>
            <a:ext cx="5103812" cy="493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5">
            <a:extLst>
              <a:ext uri="{FF2B5EF4-FFF2-40B4-BE49-F238E27FC236}">
                <a16:creationId xmlns:a16="http://schemas.microsoft.com/office/drawing/2014/main" id="{F0FC7279-0B46-48BA-BDA3-55BB9A717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476250"/>
            <a:ext cx="8207375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Si guardáis mis palabras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y como hermanos os amáis,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compartiréis con alegría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el don de la fraternidad.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00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00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Si os ponéis en camino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sirviendo siempre a la verdad,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fruto daréis en abundancia;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mi amor se manifestará.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																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							</a:t>
            </a: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Como el Padre me amó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							yo os he amado.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							Permaneced en mi amor,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							permaneced en mi amor.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00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40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</p:txBody>
      </p:sp>
      <p:sp>
        <p:nvSpPr>
          <p:cNvPr id="48131" name="CuadroTexto 1">
            <a:extLst>
              <a:ext uri="{FF2B5EF4-FFF2-40B4-BE49-F238E27FC236}">
                <a16:creationId xmlns:a16="http://schemas.microsoft.com/office/drawing/2014/main" id="{95995368-E501-4DB0-ADB7-E6FCB12E2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85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>
                <a:solidFill>
                  <a:schemeClr val="tx1"/>
                </a:solidFill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48132" name="Imagen 2">
            <a:extLst>
              <a:ext uri="{FF2B5EF4-FFF2-40B4-BE49-F238E27FC236}">
                <a16:creationId xmlns:a16="http://schemas.microsoft.com/office/drawing/2014/main" id="{3AF46F83-A3B2-490C-B5BF-15F4E799B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350" y="0"/>
            <a:ext cx="4689475" cy="453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Imagen 6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63955F87-C576-477E-887B-684F0B34E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0"/>
            <a:ext cx="135572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4 Rectángulo">
            <a:extLst>
              <a:ext uri="{FF2B5EF4-FFF2-40B4-BE49-F238E27FC236}">
                <a16:creationId xmlns:a16="http://schemas.microsoft.com/office/drawing/2014/main" id="{7B48DBF4-F7CA-4E40-9308-749249F0E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25" y="476250"/>
            <a:ext cx="8208963" cy="587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No veréis amor tan grande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como aquél que os mostré.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Yo doy la vida por vosotros,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amad como yo os amé.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00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00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Si hacéis lo que os mando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y os queréis de corazón,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compartiréis mi pleno gozo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de amar como Él me amó.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40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			</a:t>
            </a: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Como el Padre me amó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			yo os he amado.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			Permaneced en mi amor,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			permaneced en mi amor.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40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</p:txBody>
      </p:sp>
      <p:sp>
        <p:nvSpPr>
          <p:cNvPr id="49155" name="CuadroTexto 1">
            <a:extLst>
              <a:ext uri="{FF2B5EF4-FFF2-40B4-BE49-F238E27FC236}">
                <a16:creationId xmlns:a16="http://schemas.microsoft.com/office/drawing/2014/main" id="{606F3B9B-D0E9-4D82-9F4C-8683E2B04A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85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>
                <a:solidFill>
                  <a:schemeClr val="tx1"/>
                </a:solidFill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49156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B701984-A1DF-496D-8490-379C2407B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-98425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Imagen 5">
            <a:extLst>
              <a:ext uri="{FF2B5EF4-FFF2-40B4-BE49-F238E27FC236}">
                <a16:creationId xmlns:a16="http://schemas.microsoft.com/office/drawing/2014/main" id="{4B2D5F85-471B-487F-8DBD-0C278F3B8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525" y="0"/>
            <a:ext cx="4689475" cy="453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I Domingo de Pascua: La Ascensión del Señor | LMC España">
            <a:extLst>
              <a:ext uri="{FF2B5EF4-FFF2-40B4-BE49-F238E27FC236}">
                <a16:creationId xmlns:a16="http://schemas.microsoft.com/office/drawing/2014/main" id="{667CD105-5921-117C-81D1-EBF9ABD8F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96752"/>
            <a:ext cx="3026213" cy="503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55463"/>
            <a:ext cx="6696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dirty="0">
                <a:solidFill>
                  <a:srgbClr val="FFC000"/>
                </a:solidFill>
                <a:ea typeface="+mj-ea"/>
                <a:cs typeface="+mj-cs"/>
              </a:rPr>
              <a:t>MÁS ALLÁ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Más allá de mis miedos,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más allá de mi inseguridad,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quiero darte una respuesta.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Aquí estoy, para hacer tu voluntad,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para que mi amor sea decirte Sí,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hasta el final.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878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ángulo 3">
            <a:extLst>
              <a:ext uri="{FF2B5EF4-FFF2-40B4-BE49-F238E27FC236}">
                <a16:creationId xmlns:a16="http://schemas.microsoft.com/office/drawing/2014/main" id="{3BB851EB-CC3F-94C4-22FF-B81955C08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33375"/>
            <a:ext cx="8012112" cy="577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fue creado como casa de todos,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como el hogar de una gran familia,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donde todos vivamos en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140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Por eso estamos aquí; 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conmigo puedes contar.(laralara)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el corazón lleno de sol.	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</p:txBody>
      </p:sp>
      <p:sp>
        <p:nvSpPr>
          <p:cNvPr id="7171" name="CuadroTexto 4">
            <a:extLst>
              <a:ext uri="{FF2B5EF4-FFF2-40B4-BE49-F238E27FC236}">
                <a16:creationId xmlns:a16="http://schemas.microsoft.com/office/drawing/2014/main" id="{14DDC317-362B-CA22-2FAF-DD86C4CF7D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616585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1A2FC2F0-5D34-16E5-297E-45CB23CC5D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8584943">
            <a:off x="4997390" y="3413266"/>
            <a:ext cx="4432945" cy="751848"/>
          </a:xfrm>
          <a:prstGeom prst="rect">
            <a:avLst/>
          </a:prstGeom>
          <a:noFill/>
        </p:spPr>
      </p:pic>
      <p:pic>
        <p:nvPicPr>
          <p:cNvPr id="7173" name="Picture 6" descr="Mundo Positivo - Home | Facebook">
            <a:extLst>
              <a:ext uri="{FF2B5EF4-FFF2-40B4-BE49-F238E27FC236}">
                <a16:creationId xmlns:a16="http://schemas.microsoft.com/office/drawing/2014/main" id="{8E0D5F1C-EBEC-02FC-7109-0C169E7FB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950" y="188913"/>
            <a:ext cx="2012950" cy="202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AC9FCC2B-152F-313F-E63E-749C042B16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1062787" y="5613908"/>
            <a:ext cx="4432945" cy="751848"/>
          </a:xfrm>
          <a:prstGeom prst="rect">
            <a:avLst/>
          </a:prstGeom>
          <a:noFill/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5533C73-E696-5A87-2902-7DD04337A4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253121" y="5206360"/>
            <a:ext cx="1656184" cy="156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8094EB67-719D-CF1B-7E5B-C808D53B2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63" y="1323926"/>
            <a:ext cx="6867085" cy="454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80" name="5 Rectángulo">
            <a:extLst>
              <a:ext uri="{FF2B5EF4-FFF2-40B4-BE49-F238E27FC236}">
                <a16:creationId xmlns:a16="http://schemas.microsoft.com/office/drawing/2014/main" id="{6C3E77E9-0CA8-4F61-92BE-CE02B106D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960" y="5241974"/>
            <a:ext cx="3673475" cy="584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Acción de Gracias</a:t>
            </a:r>
          </a:p>
        </p:txBody>
      </p:sp>
      <p:sp>
        <p:nvSpPr>
          <p:cNvPr id="3" name="5 Rectángulo">
            <a:extLst>
              <a:ext uri="{FF2B5EF4-FFF2-40B4-BE49-F238E27FC236}">
                <a16:creationId xmlns:a16="http://schemas.microsoft.com/office/drawing/2014/main" id="{DE0F46E7-146B-2E00-B097-38E6FA9A0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6463" y="400596"/>
            <a:ext cx="6653889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¡Gracias mi Dios!</a:t>
            </a: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AC32A97-9916-7C7B-EFE4-C18C7E0EB0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53548" y="5657702"/>
            <a:ext cx="1127169" cy="1066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Título">
            <a:extLst>
              <a:ext uri="{FF2B5EF4-FFF2-40B4-BE49-F238E27FC236}">
                <a16:creationId xmlns:a16="http://schemas.microsoft.com/office/drawing/2014/main" id="{A388CD7E-4941-4AFD-B1D0-B39E356D4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1" y="188913"/>
            <a:ext cx="7488882" cy="796925"/>
          </a:xfrm>
        </p:spPr>
        <p:txBody>
          <a:bodyPr/>
          <a:lstStyle/>
          <a:p>
            <a:pPr algn="r"/>
            <a:r>
              <a:rPr lang="es-ES_tradnl" altLang="es-ES" sz="4400" b="1" u="sng" dirty="0">
                <a:solidFill>
                  <a:srgbClr val="FFC000"/>
                </a:solidFill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AVE MARÍA </a:t>
            </a:r>
            <a:endParaRPr lang="es-ES" altLang="es-ES" sz="4400" b="1" u="sng" dirty="0">
              <a:solidFill>
                <a:srgbClr val="FFC000"/>
              </a:solidFill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2227" name="4 CuadroTexto">
            <a:extLst>
              <a:ext uri="{FF2B5EF4-FFF2-40B4-BE49-F238E27FC236}">
                <a16:creationId xmlns:a16="http://schemas.microsoft.com/office/drawing/2014/main" id="{47F71C48-8093-4626-9F72-00867FC0D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08050"/>
            <a:ext cx="8389938" cy="482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Tantas cosas en la vida nos ofrecen plenitud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 nos son más que mentiras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que desgastan la inquietud.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Tú has llenado mi existencia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al quererme de verdad.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Yo quisiera, Madre buena,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amarte más.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2228" name="CuadroTexto 1">
            <a:extLst>
              <a:ext uri="{FF2B5EF4-FFF2-40B4-BE49-F238E27FC236}">
                <a16:creationId xmlns:a16="http://schemas.microsoft.com/office/drawing/2014/main" id="{C04B5CEC-A541-41A7-A53C-39FDCD766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1/4</a:t>
            </a:r>
          </a:p>
        </p:txBody>
      </p:sp>
      <p:pic>
        <p:nvPicPr>
          <p:cNvPr id="3074" name="Picture 2" descr="MARÍA, MADRE DE DIOS! - Parroquia Patriarca San José">
            <a:extLst>
              <a:ext uri="{FF2B5EF4-FFF2-40B4-BE49-F238E27FC236}">
                <a16:creationId xmlns:a16="http://schemas.microsoft.com/office/drawing/2014/main" id="{9E8FA66C-236D-0D11-EA91-A1ED673F3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653" y="1484923"/>
            <a:ext cx="3454324" cy="518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7F394B6-9B0E-5D65-B60A-E84876250C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578179" y="5395851"/>
            <a:ext cx="1345749" cy="127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482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En silencio escuchabas la palabra de Jesús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 la hacías pan de vida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meditando en tu interior.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La semilla que ha caído ya germina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ya está en flor.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Con el corazón en fiesta, cantaré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Ave María, Ave María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Ave María, Ave María</a:t>
            </a: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2/4</a:t>
            </a:r>
          </a:p>
        </p:txBody>
      </p:sp>
      <p:pic>
        <p:nvPicPr>
          <p:cNvPr id="2" name="Picture 2" descr="MARÍA, MADRE DE DIOS! - Parroquia Patriarca San José">
            <a:extLst>
              <a:ext uri="{FF2B5EF4-FFF2-40B4-BE49-F238E27FC236}">
                <a16:creationId xmlns:a16="http://schemas.microsoft.com/office/drawing/2014/main" id="{A8690411-43BC-C562-4FAF-6C33C8AC9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4" y="1698625"/>
            <a:ext cx="3311971" cy="497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95D9F86-EF40-0A54-CE1F-CCF29E18B3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578179" y="5395851"/>
            <a:ext cx="1345749" cy="127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559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Desde que yo era muy niño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 estado junto a mí</a:t>
            </a:r>
            <a:endParaRPr lang="es-ES" sz="2600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guiado de tu mano,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aprendí a decir que sí.</a:t>
            </a:r>
            <a:endParaRPr lang="es-ES" sz="2600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 calor de la esperanza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nunca se enfrió mi fe</a:t>
            </a:r>
            <a:endParaRPr lang="es-ES" sz="2600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en la noche más oscura fuiste luz.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3/4</a:t>
            </a:r>
          </a:p>
        </p:txBody>
      </p:sp>
      <p:pic>
        <p:nvPicPr>
          <p:cNvPr id="2" name="Picture 2" descr="MARÍA, MADRE DE DIOS! - Parroquia Patriarca San José">
            <a:extLst>
              <a:ext uri="{FF2B5EF4-FFF2-40B4-BE49-F238E27FC236}">
                <a16:creationId xmlns:a16="http://schemas.microsoft.com/office/drawing/2014/main" id="{F552408A-5EEC-955B-9D67-B15BB6491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6632"/>
            <a:ext cx="3022276" cy="4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4B0F76E-9CC7-3CAF-3770-516B9C5280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80956" y="5296108"/>
            <a:ext cx="1345749" cy="127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5915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223" y="332656"/>
            <a:ext cx="8389937" cy="5591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me dejes, Madre mía,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 conmigo al caminar.</a:t>
            </a:r>
            <a:endParaRPr lang="es-ES" sz="2600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Quiero compartir mi vida y crear fraternidad.</a:t>
            </a:r>
            <a:endParaRPr lang="es-ES" sz="2600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Muchas cosas en nosotros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 el fruto de tu amor.</a:t>
            </a:r>
            <a:endParaRPr lang="es-ES" sz="2600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plegaria más sencilla cantaré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b="1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Ave María, Ave María</a:t>
            </a:r>
            <a:endParaRPr lang="es-ES" sz="2600" b="1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s-ES" sz="2600" b="1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Ave María, Ave María</a:t>
            </a:r>
            <a:endParaRPr lang="es-ES" altLang="es-ES" sz="2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4/4</a:t>
            </a:r>
          </a:p>
        </p:txBody>
      </p:sp>
      <p:pic>
        <p:nvPicPr>
          <p:cNvPr id="2" name="Picture 2" descr="MARÍA, MADRE DE DIOS! - Parroquia Patriarca San José">
            <a:extLst>
              <a:ext uri="{FF2B5EF4-FFF2-40B4-BE49-F238E27FC236}">
                <a16:creationId xmlns:a16="http://schemas.microsoft.com/office/drawing/2014/main" id="{8E3824D8-5B55-E7C3-8FA1-AD8E58FC0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358909"/>
            <a:ext cx="2904975" cy="436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5BCBE9C-4F29-FFE0-4F1A-BD3817115D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353429" y="5651036"/>
            <a:ext cx="1129725" cy="1068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8686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>
            <a:extLst>
              <a:ext uri="{FF2B5EF4-FFF2-40B4-BE49-F238E27FC236}">
                <a16:creationId xmlns:a16="http://schemas.microsoft.com/office/drawing/2014/main" id="{00021119-09B3-4045-A0F9-16BCB3D5AB7E}"/>
              </a:ext>
            </a:extLst>
          </p:cNvPr>
          <p:cNvSpPr txBox="1">
            <a:spLocks/>
          </p:cNvSpPr>
          <p:nvPr/>
        </p:nvSpPr>
        <p:spPr bwMode="auto">
          <a:xfrm>
            <a:off x="452438" y="5441950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3600" b="1" dirty="0"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54275" name="Imagen 5">
            <a:extLst>
              <a:ext uri="{FF2B5EF4-FFF2-40B4-BE49-F238E27FC236}">
                <a16:creationId xmlns:a16="http://schemas.microsoft.com/office/drawing/2014/main" id="{8D2E6A8C-F8D9-463B-ADE6-5AC8F5A51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12" b="2"/>
          <a:stretch>
            <a:fillRect/>
          </a:stretch>
        </p:blipFill>
        <p:spPr bwMode="auto">
          <a:xfrm>
            <a:off x="1917973" y="188913"/>
            <a:ext cx="5894387" cy="498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1390F51-615E-6D09-1BD0-A6C65F3890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13159" y="2159318"/>
            <a:ext cx="1722537" cy="162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193EFCBB-61BC-454B-8A6A-010990270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268413"/>
            <a:ext cx="4892675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1 Título">
            <a:extLst>
              <a:ext uri="{FF2B5EF4-FFF2-40B4-BE49-F238E27FC236}">
                <a16:creationId xmlns:a16="http://schemas.microsoft.com/office/drawing/2014/main" id="{52964412-187A-42FB-A90D-763B62E39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328613"/>
            <a:ext cx="8229600" cy="13716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altLang="es-ES" sz="4400" b="1" spc="100" dirty="0">
                <a:solidFill>
                  <a:schemeClr val="tx1"/>
                </a:solidFill>
                <a:latin typeface="Comic Sans MS" panose="030F0702030302020204" pitchFamily="66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F290B4C-A55C-4F84-8B4A-5AD1CEDC53FB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3600" b="1" dirty="0"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F9B4074E-AD8D-F76F-17F5-A104E1D1F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765405" y="333425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654B1A89-240B-FEED-D894-18297AC9D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42246" y="3033618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34B1EDC-B157-E4D7-2654-C07BAD520A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31429" y="2348880"/>
            <a:ext cx="1345749" cy="127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721CA3F7-FD83-A440-0F5B-C7AA7987E9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3478"/>
            <a:ext cx="8229600" cy="85725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s-ES_tradnl" altLang="es-ES" sz="4000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 DOMINGO DE PASCUA</a:t>
            </a:r>
            <a:endParaRPr lang="es-ES" altLang="es-ES" sz="4000" b="1" u="sng" spc="100" dirty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4D2AC7B6-B9E4-ED5D-EAA5-4D7A1FBC4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24744"/>
            <a:ext cx="5976317" cy="4892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orazon-imagen-animada-0879">
            <a:extLst>
              <a:ext uri="{FF2B5EF4-FFF2-40B4-BE49-F238E27FC236}">
                <a16:creationId xmlns:a16="http://schemas.microsoft.com/office/drawing/2014/main" id="{A136E6CE-42AE-5F9B-DF7B-1002D31730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772096" y="3722237"/>
            <a:ext cx="1266214" cy="1165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orazon-imagen-animada-0879">
            <a:extLst>
              <a:ext uri="{FF2B5EF4-FFF2-40B4-BE49-F238E27FC236}">
                <a16:creationId xmlns:a16="http://schemas.microsoft.com/office/drawing/2014/main" id="{854ACBC2-386E-FF12-27A7-62156874C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614241" y="3292270"/>
            <a:ext cx="1266214" cy="1165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>
            <a:extLst>
              <a:ext uri="{FF2B5EF4-FFF2-40B4-BE49-F238E27FC236}">
                <a16:creationId xmlns:a16="http://schemas.microsoft.com/office/drawing/2014/main" id="{2E785F1D-0971-452F-978F-56DE544F5A5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0500" y="620713"/>
            <a:ext cx="4349750" cy="5519737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Gloria a Dios en el cielo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y en la tierra paz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a los hombres que ama el Señor.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es-ES" altLang="es-ES" sz="1100" b="1" dirty="0">
              <a:latin typeface="Comic Sans MS" panose="030F0702030302020204" pitchFamily="66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Por tu inmensa Gloria te alabamos,</a:t>
            </a:r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te bendecimos, te adoramos,</a:t>
            </a:r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te glorificamos, te damos gracias.</a:t>
            </a:r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endParaRPr lang="es-ES" altLang="es-ES" sz="900" dirty="0">
              <a:latin typeface="Comic Sans MS" panose="030F0702030302020204" pitchFamily="66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Señor, Dios, Rey celestial, Dios Padre Todopoderoso,</a:t>
            </a:r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Señor, Hijo único, Jesucristo,</a:t>
            </a:r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Señor Dios, Cordero de Dios, Hijo del Padre.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es-ES" altLang="es-ES" sz="2000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es-ES_tradnl" altLang="es-ES" sz="2000" dirty="0">
              <a:latin typeface="Comic Sans MS" panose="030F0702030302020204" pitchFamily="66" charset="0"/>
            </a:endParaRPr>
          </a:p>
        </p:txBody>
      </p:sp>
      <p:sp>
        <p:nvSpPr>
          <p:cNvPr id="9219" name="1 CuadroTexto">
            <a:extLst>
              <a:ext uri="{FF2B5EF4-FFF2-40B4-BE49-F238E27FC236}">
                <a16:creationId xmlns:a16="http://schemas.microsoft.com/office/drawing/2014/main" id="{4C58E8DE-C733-4907-97F9-50B1DB1B63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0"/>
            <a:ext cx="48958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32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HIMNO DE GLORIA</a:t>
            </a:r>
            <a:endParaRPr lang="es-ES" altLang="es-ES" sz="3200" b="1" u="sng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01F786BC-D49A-49FC-A01A-E4180A44BFAC}"/>
              </a:ext>
            </a:extLst>
          </p:cNvPr>
          <p:cNvSpPr txBox="1">
            <a:spLocks/>
          </p:cNvSpPr>
          <p:nvPr/>
        </p:nvSpPr>
        <p:spPr bwMode="auto">
          <a:xfrm>
            <a:off x="4932363" y="549275"/>
            <a:ext cx="4176712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</a:rPr>
              <a:t>Tú que quitas el pecado del mundo, ten piedad de nosotros,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</a:rPr>
              <a:t>Tú que quitas el pecado del mundo, atiende a nuestra súplica,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</a:rPr>
              <a:t>Tú que estás sentado a la derecha del Padre,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</a:rPr>
              <a:t>ten piedad de nosotros.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endParaRPr lang="es-ES" altLang="es-ES" sz="1800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</a:rPr>
              <a:t>Porque sólo Tú eres santo, sólo Tú, Señor,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</a:rPr>
              <a:t>sólo Tú Altísimo Jesucristo,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000" dirty="0">
                <a:latin typeface="Comic Sans MS" panose="030F0702030302020204" pitchFamily="66" charset="0"/>
              </a:rPr>
              <a:t>con el Espíritu Santo en la gloria de Dios Padre.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000" b="1" dirty="0">
                <a:latin typeface="Comic Sans MS" panose="030F0702030302020204" pitchFamily="66" charset="0"/>
              </a:rPr>
              <a:t>Amén.</a:t>
            </a:r>
            <a:endParaRPr lang="es-ES_tradnl" altLang="es-ES" sz="2000" b="1" dirty="0">
              <a:latin typeface="Comic Sans MS" panose="030F0702030302020204" pitchFamily="66" charset="0"/>
            </a:endParaRPr>
          </a:p>
        </p:txBody>
      </p:sp>
      <p:pic>
        <p:nvPicPr>
          <p:cNvPr id="9221" name="Picture 2" descr="Dibujos de Fano en color · Diócesis de Málaga : Portal de la Iglesia  Católica de Málaga">
            <a:extLst>
              <a:ext uri="{FF2B5EF4-FFF2-40B4-BE49-F238E27FC236}">
                <a16:creationId xmlns:a16="http://schemas.microsoft.com/office/drawing/2014/main" id="{FE4C3480-820F-47B0-B141-ADEED2C59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475" y="4198938"/>
            <a:ext cx="3273425" cy="270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A3A6C2A8-66AA-45DF-A4EC-A7304FF1E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2850" y="260350"/>
            <a:ext cx="6697662" cy="873125"/>
          </a:xfrm>
        </p:spPr>
        <p:txBody>
          <a:bodyPr/>
          <a:lstStyle/>
          <a:p>
            <a:pPr eaLnBrk="1" hangingPunct="1"/>
            <a:r>
              <a:rPr lang="es-ES_tradnl" altLang="es-ES" b="1" u="sng" dirty="0">
                <a:solidFill>
                  <a:schemeClr val="tx1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b="1" u="sng" dirty="0">
              <a:solidFill>
                <a:schemeClr val="tx1"/>
              </a:solidFill>
              <a:latin typeface="Comic Sans MS" panose="030F0702030302020204" pitchFamily="66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2788F24-24A0-4C71-9A64-D2040A40442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052736"/>
            <a:ext cx="8893175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u="sng" dirty="0">
                <a:solidFill>
                  <a:srgbClr val="FFC000"/>
                </a:solidFill>
                <a:latin typeface="Comic Sans MS" pitchFamily="66" charset="0"/>
              </a:rPr>
              <a:t>PRIMERA LECTURA</a:t>
            </a:r>
            <a:r>
              <a:rPr lang="es-ES_tradnl" sz="2800" dirty="0">
                <a:solidFill>
                  <a:srgbClr val="FFC000"/>
                </a:solidFill>
                <a:latin typeface="Comic Sans MS" pitchFamily="66" charset="0"/>
              </a:rPr>
              <a:t>: </a:t>
            </a: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itchFamily="66" charset="0"/>
              </a:rPr>
              <a:t>Libro de los Hechos de los Apóstoles</a:t>
            </a:r>
            <a:r>
              <a:rPr lang="es-ES_tradnl" sz="2800" dirty="0">
                <a:solidFill>
                  <a:schemeClr val="tx1"/>
                </a:solidFill>
                <a:latin typeface="Comic Sans MS" pitchFamily="66" charset="0"/>
              </a:rPr>
              <a:t>.</a:t>
            </a:r>
            <a:endParaRPr lang="es-ES_tradnl" sz="2800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1200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u="sng" dirty="0">
                <a:solidFill>
                  <a:srgbClr val="FFC000"/>
                </a:solidFill>
                <a:latin typeface="Comic Sans MS" pitchFamily="66" charset="0"/>
              </a:rPr>
              <a:t>SALMO: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itchFamily="66" charset="0"/>
              </a:rPr>
              <a:t>Bendeciré tu nombre por siempre, Dios mío, mi rey.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u="sng" dirty="0">
                <a:solidFill>
                  <a:srgbClr val="FFC000"/>
                </a:solidFill>
                <a:latin typeface="Comic Sans MS" pitchFamily="66" charset="0"/>
              </a:rPr>
              <a:t>SEGUNDA LECTURA:</a:t>
            </a:r>
            <a:r>
              <a:rPr lang="es-ES_tradnl" sz="2800" dirty="0">
                <a:solidFill>
                  <a:srgbClr val="FFC000"/>
                </a:solidFill>
                <a:latin typeface="Comic Sans MS" pitchFamily="66" charset="0"/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itchFamily="66" charset="0"/>
              </a:rPr>
              <a:t>Libro del Apocalipsis</a:t>
            </a:r>
            <a:r>
              <a:rPr lang="es-ES_tradnl" sz="2800" dirty="0">
                <a:solidFill>
                  <a:schemeClr val="tx1"/>
                </a:solidFill>
                <a:latin typeface="Comic Sans MS" pitchFamily="66" charset="0"/>
              </a:rPr>
              <a:t>.</a:t>
            </a:r>
          </a:p>
        </p:txBody>
      </p:sp>
      <p:pic>
        <p:nvPicPr>
          <p:cNvPr id="26628" name="Imagen 3" descr="Diagrama&#10;&#10;Descripción generada automáticamente">
            <a:extLst>
              <a:ext uri="{FF2B5EF4-FFF2-40B4-BE49-F238E27FC236}">
                <a16:creationId xmlns:a16="http://schemas.microsoft.com/office/drawing/2014/main" id="{54A109B5-3847-464E-920D-0499616CF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587955" y="3861048"/>
            <a:ext cx="3324269" cy="2865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CA1F33AF-29AB-4465-B7AE-44490DE74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975" y="5661248"/>
            <a:ext cx="1089199" cy="109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12AEE88-46BB-B36D-4D92-5A7454066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96247"/>
            <a:ext cx="8928992" cy="1371600"/>
          </a:xfrm>
        </p:spPr>
        <p:txBody>
          <a:bodyPr/>
          <a:lstStyle/>
          <a:p>
            <a:pPr algn="ctr" eaLnBrk="1" hangingPunct="1"/>
            <a:r>
              <a:rPr lang="es-ES_tradnl" altLang="es-ES" sz="6600" b="1" u="sng" dirty="0">
                <a:solidFill>
                  <a:srgbClr val="FFC000"/>
                </a:solidFill>
                <a:latin typeface="Comic Sans MS" panose="030F0702030302020204" pitchFamily="66" charset="0"/>
                <a:ea typeface="Cambria Math" panose="02040503050406030204" pitchFamily="18" charset="0"/>
              </a:rPr>
              <a:t>¡¡¡ALELUYA!!!</a:t>
            </a:r>
            <a:endParaRPr lang="es-ES" altLang="es-ES" sz="6600" b="1" u="sng" dirty="0">
              <a:solidFill>
                <a:srgbClr val="FFC000"/>
              </a:solidFill>
              <a:latin typeface="Comic Sans MS" panose="030F0702030302020204" pitchFamily="66" charset="0"/>
              <a:ea typeface="Cambria Math" panose="02040503050406030204" pitchFamily="18" charset="0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34E9DA40-43B5-F24F-8302-E807C90F9FA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67544" y="1297564"/>
            <a:ext cx="5638800" cy="3615105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_tradnl" altLang="es-ES" sz="3400" b="1" dirty="0">
                <a:latin typeface="Comic Sans MS" panose="030F0702030302020204" pitchFamily="66" charset="0"/>
              </a:rPr>
              <a:t>Aleluya cantará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_tradnl" altLang="es-ES" sz="3400" b="1" dirty="0">
                <a:latin typeface="Comic Sans MS" panose="030F0702030302020204" pitchFamily="66" charset="0"/>
              </a:rPr>
              <a:t>quien perdió la esperanza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_tradnl" altLang="es-ES" sz="3400" b="1" dirty="0">
                <a:latin typeface="Comic Sans MS" panose="030F0702030302020204" pitchFamily="66" charset="0"/>
              </a:rPr>
              <a:t>y la tierra sonreirá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_tradnl" altLang="es-ES" sz="3400" b="1" dirty="0" err="1">
                <a:latin typeface="Comic Sans MS" panose="030F0702030302020204" pitchFamily="66" charset="0"/>
              </a:rPr>
              <a:t>Aleluuuuu</a:t>
            </a:r>
            <a:r>
              <a:rPr lang="es-ES_tradnl" altLang="es-ES" sz="3400" b="1" dirty="0">
                <a:latin typeface="Comic Sans MS" panose="030F0702030302020204" pitchFamily="66" charset="0"/>
              </a:rPr>
              <a:t> – </a:t>
            </a:r>
            <a:r>
              <a:rPr lang="es-ES_tradnl" altLang="es-ES" sz="3400" b="1" dirty="0" err="1">
                <a:latin typeface="Comic Sans MS" panose="030F0702030302020204" pitchFamily="66" charset="0"/>
              </a:rPr>
              <a:t>uuu</a:t>
            </a:r>
            <a:r>
              <a:rPr lang="es-ES_tradnl" altLang="es-ES" sz="3400" b="1" dirty="0">
                <a:latin typeface="Comic Sans MS" panose="030F0702030302020204" pitchFamily="66" charset="0"/>
              </a:rPr>
              <a:t> - ya</a:t>
            </a:r>
            <a:endParaRPr lang="es-ES" altLang="es-ES" sz="3400" b="1" dirty="0">
              <a:latin typeface="Comic Sans MS" panose="030F0702030302020204" pitchFamily="66" charset="0"/>
            </a:endParaRPr>
          </a:p>
        </p:txBody>
      </p:sp>
      <p:pic>
        <p:nvPicPr>
          <p:cNvPr id="3" name="Imagen 3" descr="Diagrama&#10;&#10;Descripción generada automáticamente">
            <a:extLst>
              <a:ext uri="{FF2B5EF4-FFF2-40B4-BE49-F238E27FC236}">
                <a16:creationId xmlns:a16="http://schemas.microsoft.com/office/drawing/2014/main" id="{AC3D38B1-59FA-00D7-1AF6-57201770B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021087" y="3229812"/>
            <a:ext cx="3864626" cy="3332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16629071-9B0C-FFE2-6AF6-F5D6B0A6F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17841" y="3284984"/>
            <a:ext cx="864096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444613D-C65C-A14C-F5E1-F5D5C84B5D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41564" y="5410833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uadroTexto 1">
            <a:extLst>
              <a:ext uri="{FF2B5EF4-FFF2-40B4-BE49-F238E27FC236}">
                <a16:creationId xmlns:a16="http://schemas.microsoft.com/office/drawing/2014/main" id="{5FC25A95-DBDC-4E36-9004-D7E5776D9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2703226"/>
            <a:ext cx="20072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san Juan 13</a:t>
            </a:r>
          </a:p>
        </p:txBody>
      </p:sp>
      <p:sp>
        <p:nvSpPr>
          <p:cNvPr id="29699" name="CuadroTexto 1">
            <a:extLst>
              <a:ext uri="{FF2B5EF4-FFF2-40B4-BE49-F238E27FC236}">
                <a16:creationId xmlns:a16="http://schemas.microsoft.com/office/drawing/2014/main" id="{DCAC1B77-5BF0-4F17-A665-9A03AED88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783055"/>
            <a:ext cx="9144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Os doy un mandamiento nuevo: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os améis unos a otros.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BB8B99C-51A4-1505-36FF-8B7DBDCF9E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3478"/>
            <a:ext cx="8229600" cy="85725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_tradnl" altLang="es-ES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 DOMINGO DE PASCUA</a:t>
            </a:r>
            <a:endParaRPr lang="es-ES" altLang="es-ES" b="1" u="sng" spc="100" dirty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D79143-62BA-3B77-B0CB-E29E4060AD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4"/>
          <a:stretch>
            <a:fillRect/>
          </a:stretch>
        </p:blipFill>
        <p:spPr bwMode="auto">
          <a:xfrm>
            <a:off x="755576" y="1965796"/>
            <a:ext cx="7128792" cy="4847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"Creo en un solo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Padre todopoderoso,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Creador del cielo y de la tierra,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todo lo visible y lo invisible.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un solo Señor, Jesucristo,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Hijo único de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nacido del Padre antes de todos los siglos: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de Dios, Luz de Luz,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verdadero de Dios verdadero,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engendrado, no creado,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la misma naturaleza del Padre,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por quien todo fue hecho;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por nosotros los hombres,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salvación  bajó del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obra del Espíritu Santo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 encarnó de María, la Virgen,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se hizo hombre;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causa fue crucificado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 tiempos de Poncio Pilato;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padeció y fue sepultado,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resucitó al tercer día, según las Escrituras,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subió al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está sentado a la derecha del Padre;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de nuevo vendrá con gloria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juzgar a vivos y muertos,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 reino no tendrá fin.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el Espíritu Santo,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Señor y dador de vida,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procede del Padre y del Hijo,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con el Padre y el Hijo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recibe una misma adoración y gloria,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que habló por los profetas.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la Iglesia,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es una, santa, católica y apostólica.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Confieso que hay un solo bautismo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el perdón de los pecados.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Espero la resurrección de los muertos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la vida del mundo futuro.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					  Amén</a:t>
            </a: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3D2AF4-95BD-4A27-1364-5CE947C57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4848" y="-27384"/>
            <a:ext cx="8229600" cy="857250"/>
          </a:xfrm>
        </p:spPr>
        <p:txBody>
          <a:bodyPr/>
          <a:lstStyle/>
          <a:p>
            <a:pPr eaLnBrk="1" hangingPunct="1"/>
            <a:r>
              <a:rPr lang="es-ES" altLang="es-ES" sz="2800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9559</TotalTime>
  <Words>1925</Words>
  <Application>Microsoft Office PowerPoint</Application>
  <PresentationFormat>Presentación en pantalla (4:3)</PresentationFormat>
  <Paragraphs>308</Paragraphs>
  <Slides>36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6" baseType="lpstr">
      <vt:lpstr>Arial</vt:lpstr>
      <vt:lpstr>Baskerville Old Face</vt:lpstr>
      <vt:lpstr>Bodoni MT Black</vt:lpstr>
      <vt:lpstr>Calibri</vt:lpstr>
      <vt:lpstr>Comic Sans MS</vt:lpstr>
      <vt:lpstr>Trebuchet MS</vt:lpstr>
      <vt:lpstr>Wingdings</vt:lpstr>
      <vt:lpstr>Wingdings 2</vt:lpstr>
      <vt:lpstr>Wingdings 3</vt:lpstr>
      <vt:lpstr>Faceta</vt:lpstr>
      <vt:lpstr>Presentación de PowerPoint</vt:lpstr>
      <vt:lpstr>Presentación de PowerPoint</vt:lpstr>
      <vt:lpstr>Presentación de PowerPoint</vt:lpstr>
      <vt:lpstr>V DOMINGO DE PASCUA</vt:lpstr>
      <vt:lpstr>Presentación de PowerPoint</vt:lpstr>
      <vt:lpstr>LITURGIA DE LA PALABRA</vt:lpstr>
      <vt:lpstr>¡¡¡ALELUYA!!!</vt:lpstr>
      <vt:lpstr>V DOMINGO DE PASCUA</vt:lpstr>
      <vt:lpstr>CREDO de Nicea - Constantinopla  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PARA EL QUE NUNCA LA DIO</vt:lpstr>
      <vt:lpstr>Presentación de PowerPoint</vt:lpstr>
      <vt:lpstr>Presentación de PowerPoint</vt:lpstr>
      <vt:lpstr>V DOMINGO DE PASCUA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AVE MARÍA </vt:lpstr>
      <vt:lpstr>Presentación de PowerPoint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865</cp:revision>
  <dcterms:created xsi:type="dcterms:W3CDTF">2008-10-09T14:11:57Z</dcterms:created>
  <dcterms:modified xsi:type="dcterms:W3CDTF">2025-05-15T19:55:43Z</dcterms:modified>
</cp:coreProperties>
</file>