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7"/>
  </p:notesMasterIdLst>
  <p:sldIdLst>
    <p:sldId id="1296" r:id="rId2"/>
    <p:sldId id="956" r:id="rId3"/>
    <p:sldId id="957" r:id="rId4"/>
    <p:sldId id="898" r:id="rId5"/>
    <p:sldId id="1456" r:id="rId6"/>
    <p:sldId id="260" r:id="rId7"/>
    <p:sldId id="907" r:id="rId8"/>
    <p:sldId id="882" r:id="rId9"/>
    <p:sldId id="1020" r:id="rId10"/>
    <p:sldId id="1306" r:id="rId11"/>
    <p:sldId id="1307" r:id="rId12"/>
    <p:sldId id="1351" r:id="rId13"/>
    <p:sldId id="1023" r:id="rId14"/>
    <p:sldId id="764" r:id="rId15"/>
    <p:sldId id="1348" r:id="rId16"/>
    <p:sldId id="1277" r:id="rId17"/>
    <p:sldId id="347" r:id="rId18"/>
    <p:sldId id="1028" r:id="rId19"/>
    <p:sldId id="348" r:id="rId20"/>
    <p:sldId id="349" r:id="rId21"/>
    <p:sldId id="1413" r:id="rId22"/>
    <p:sldId id="1414" r:id="rId23"/>
    <p:sldId id="766" r:id="rId24"/>
    <p:sldId id="1459" r:id="rId25"/>
    <p:sldId id="1222" r:id="rId26"/>
    <p:sldId id="1223" r:id="rId27"/>
    <p:sldId id="1224" r:id="rId28"/>
    <p:sldId id="1386" r:id="rId29"/>
    <p:sldId id="1407" r:id="rId30"/>
    <p:sldId id="1404" r:id="rId31"/>
    <p:sldId id="1405" r:id="rId32"/>
    <p:sldId id="1353" r:id="rId33"/>
    <p:sldId id="1354" r:id="rId34"/>
    <p:sldId id="699" r:id="rId35"/>
    <p:sldId id="1304" r:id="rId36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79" d="100"/>
          <a:sy n="79" d="100"/>
        </p:scale>
        <p:origin x="1181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593C8A3A-3957-41C1-9514-B7ECD4C749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F56035D-C417-42C2-AD03-27FC97B137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C174C20-E7C4-4732-866B-762DBB44F25D}" type="datetimeFigureOut">
              <a:rPr lang="es-ES"/>
              <a:pPr>
                <a:defRPr/>
              </a:pPr>
              <a:t>23/05/2025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9CC580B-C122-4D35-9604-C204097A45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2F96C20A-49FF-435A-839E-96EE5CA72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355837DF-70A4-4BDD-8F49-579B726A89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CFC211C-6B40-4AA9-89AC-5C3981387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86FA41-FB96-49EB-9E0A-FCC6B0C5E2E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C784FC20-FDE9-4E0F-AB9A-E1CF959A51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54C3A58B-9D2D-4A0C-BCFF-89458C675F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6FF04C1D-BDCA-467C-929D-31A6B1614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BB1D64-ACB0-48C8-8719-617B276574C8}" type="slidenum">
              <a:rPr lang="es-ES" altLang="es-ES" smtClean="0">
                <a:solidFill>
                  <a:srgbClr val="000000"/>
                </a:solidFill>
              </a:rPr>
              <a:pPr/>
              <a:t>1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>
            <a:extLst>
              <a:ext uri="{FF2B5EF4-FFF2-40B4-BE49-F238E27FC236}">
                <a16:creationId xmlns:a16="http://schemas.microsoft.com/office/drawing/2014/main" id="{9B197BB2-B290-4A5C-B6EE-FEE9306F5C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Marcador de notas">
            <a:extLst>
              <a:ext uri="{FF2B5EF4-FFF2-40B4-BE49-F238E27FC236}">
                <a16:creationId xmlns:a16="http://schemas.microsoft.com/office/drawing/2014/main" id="{4AA55584-AC80-488D-A56E-82F111C693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7652" name="3 Marcador de número de diapositiva">
            <a:extLst>
              <a:ext uri="{FF2B5EF4-FFF2-40B4-BE49-F238E27FC236}">
                <a16:creationId xmlns:a16="http://schemas.microsoft.com/office/drawing/2014/main" id="{6D974FF8-1136-404C-A227-033AFE209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813E67-4DD3-4FFA-A8CF-1B5E45397B12}" type="slidenum">
              <a:rPr lang="es-ES" altLang="es-ES" smtClean="0"/>
              <a:pPr/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C66C5CA5-D902-4D39-862E-DC6567F8FB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9E12F7C2-764C-4D97-AC70-7F96ACDEE4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69B117BC-AC32-4051-83D2-4F80FA4D5C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BED825-6F73-4A6A-80FF-250204DCA51F}" type="slidenum">
              <a:rPr lang="es-ES" altLang="es-ES" smtClean="0"/>
              <a:pPr/>
              <a:t>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123E2-A27C-C688-64C8-5B30F2FC3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1DF314D9-09DB-84F7-1B02-14FA273D792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77841785-8E56-EAEC-25E8-3648985475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254AA6C5-8051-438B-0A99-E45C26BF79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BED825-6F73-4A6A-80FF-250204DCA51F}" type="slidenum">
              <a:rPr lang="es-ES" altLang="es-ES" smtClean="0"/>
              <a:pPr/>
              <a:t>24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32331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Marcador de imagen de diapositiva 1">
            <a:extLst>
              <a:ext uri="{FF2B5EF4-FFF2-40B4-BE49-F238E27FC236}">
                <a16:creationId xmlns:a16="http://schemas.microsoft.com/office/drawing/2014/main" id="{DFCD3355-4CCF-4D46-88EB-ED59DA3073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Marcador de notas 2">
            <a:extLst>
              <a:ext uri="{FF2B5EF4-FFF2-40B4-BE49-F238E27FC236}">
                <a16:creationId xmlns:a16="http://schemas.microsoft.com/office/drawing/2014/main" id="{6A1986C1-4002-41F7-B45D-141C9499B3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5300" name="Marcador de número de diapositiva 3">
            <a:extLst>
              <a:ext uri="{FF2B5EF4-FFF2-40B4-BE49-F238E27FC236}">
                <a16:creationId xmlns:a16="http://schemas.microsoft.com/office/drawing/2014/main" id="{E1F43EEE-AE5C-42E7-A022-36A7D2F841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75C1948-8BA0-4E9A-B63A-EABAEDC508D1}" type="slidenum">
              <a:rPr lang="es-ES" altLang="es-ES" smtClean="0"/>
              <a:pPr/>
              <a:t>34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>
            <a:extLst>
              <a:ext uri="{FF2B5EF4-FFF2-40B4-BE49-F238E27FC236}">
                <a16:creationId xmlns:a16="http://schemas.microsoft.com/office/drawing/2014/main" id="{A50B5684-E138-4F95-B029-225ABC09B0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>
            <a:extLst>
              <a:ext uri="{FF2B5EF4-FFF2-40B4-BE49-F238E27FC236}">
                <a16:creationId xmlns:a16="http://schemas.microsoft.com/office/drawing/2014/main" id="{C8BB2FFC-F778-4D95-9EDA-5CC4F23E35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7348" name="Marcador de número de diapositiva 3">
            <a:extLst>
              <a:ext uri="{FF2B5EF4-FFF2-40B4-BE49-F238E27FC236}">
                <a16:creationId xmlns:a16="http://schemas.microsoft.com/office/drawing/2014/main" id="{B93B0334-E81C-4F6E-BE50-6EC220D41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8151F4-24B2-4ECB-A770-65C5BD0B823B}" type="slidenum">
              <a:rPr lang="es-ES" altLang="es-ES" smtClean="0"/>
              <a:pPr/>
              <a:t>35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B67B704C-8506-4BAC-9919-103B1516CF4B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2B48085B-3267-4A44-B36C-C2448333E4DB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50D02908-B99D-4822-B6B0-878AC51B33A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282A9D8C-A439-4A16-A8E3-21FC5B32F71D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2C41F875-B5DA-49C7-9DA2-71C700766A50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895DEB7A-1E98-4B16-8FE6-2C282241646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E0496438-650D-42CA-B504-EF3EBF2C8248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3CE31F9D-6FE4-4919-B242-8F80C5C8C0BF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30D2C6E1-FCB2-4421-9714-E5DCA0E3F9A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E92E41F1-E27A-4C1F-B5C2-5D2838F0FD8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9EBE8FA9-8F31-462A-BFC5-D9A0F8979330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9DBF350-E757-4BA3-BF32-41947776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1463AC1-B5CF-4B05-AB35-77DDB6210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256C3BB-FB66-4C66-A4E1-422BB66E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B8147-B7E6-4C70-9763-C5A18D8C481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93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ECA01-8C96-4747-8CBC-F75B01DA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A2C08-EB89-468C-A6D6-99F6A1CEC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E7E4D-FADC-4337-A758-54F186F1D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F1755-5E26-4698-A932-79C1088FB3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973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A1881A89-9512-4EB7-9A35-74AEB0AAB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E660DC0E-3FD3-4675-96AD-E5630D1A0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7674005-E728-45EE-9EB0-CB8C170ADF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2BC8DE-6C2E-40C3-9B36-F585D338BD0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E942D2-DFDE-40D6-903D-A27A0CBEBE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C330D-C4B8-46B4-9256-4474CB528EF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057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BEA26-A706-4FBE-983C-FAA19774D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A3916-79B6-4A9E-8446-DAB5EFBE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95ACC-E012-44C8-826B-9D9B13F36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CB64-3800-4887-B904-3FC3A1C11CE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79350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B2B1436E-18B4-4548-A511-753B5A490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C814F505-A523-43D9-8BF0-0E861F57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F44E7-F8B9-4100-B6AB-6C376B413E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313EFB8-0904-4DAD-91F0-D4F2D44D11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D1E99D-0F6C-4270-B145-6B83A31824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B42A0-4039-4903-BF9F-0E99A02F7A5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92160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08066E-5D69-40C2-BE46-386BA23D746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F982FE-4880-4D1C-AD9E-B9CF46E872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CAEB99-6FC7-46E1-AE29-F866AFE401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A6311-4B00-42A6-BB2E-FF2E37B7E1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32033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41E2B-F8E3-4FDF-839A-42EFFDC0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7F6AD-507E-4C47-8ED7-955BD8E3A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3BF7C-D34A-4BAB-AF4C-BAAA9044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2D24-7FA7-46E2-8F61-204DD600407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046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EF64D-1CBB-4744-9444-C103396DB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55DAF-A3D5-4B7A-B950-DC4414D2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91133-53C0-44F3-9F31-8B99576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802E5-6F2A-4949-9EF5-0A477FAC135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99349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814A188-57D2-4D4F-9E91-C982C5FFC8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B2615A3-82E2-476F-A2CF-6B0A06337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29BAC-088D-4873-A668-DDBDBFA2A77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EE095ADD-8799-4949-9074-46324B6FF43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287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D735804-EA0A-49FB-9C88-FD73D3F9E9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110A9F4-DCA6-4CDE-898A-0E8B294106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41F2C-8DEA-4114-BE2D-07BD07C5C3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15686427-4B96-4197-A192-178A4CA4247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6054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68348-930E-43ED-9B92-EBB00136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4DD1E-CF3C-4D48-9F04-45D41B4C6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1C8A8-2CA7-4861-B05D-43E86D39F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31D3-5A2B-4671-B7F4-37FDCEAF41A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4361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79DE4-B85B-4C7E-982F-1E8BB596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7DA2E-9177-4009-9B5A-60C8C6A96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34C2-151A-4659-8F39-145E7392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30AA4-2F07-43F6-8FC3-C455732D7D9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012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D42137-57B8-4033-9BF1-4103C3AD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BE1FAB-1526-4047-9C73-81E6C786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2E374E-9C14-4A63-A1B7-84F42F3A3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79AE-9789-44E4-B12A-81F444B9B91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2241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13B4F0-7859-4D8D-96F9-A5CA6E684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197994A-4D6B-4D7C-A9C6-83B0416E5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B21ACD3-C324-4CE6-9FB6-22300688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3031A-9599-4874-A9EB-6160EAA8B56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6567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C06679A-43A9-4030-A013-6EFECD3D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052B34-E443-4126-9CD6-28E4C336D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75CE38-88D9-49EF-9CDF-6D4FF537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B5D9D-01E1-4384-8A54-E7108217D61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1203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951598E-0F2B-4928-AEF1-6E4B7D33D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1FD1733-D754-4D9D-83CC-069AAE85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9CB58A8-475F-4D3E-95A6-D23ECD26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88B16-B233-4DF8-A8D0-EDB2288724C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23604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370BF2-4C80-4865-B092-D338783EF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CA0FCC-8E1D-4349-9EDE-09B5A8C05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ACCAC2-0EAC-4F56-815B-7CD49D80F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38240-CB26-4659-8904-A3FE5F9DA43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0468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075FBF-4D55-486C-97FA-DCCA59D0C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CE993C-ADA8-44D9-8A94-998D2068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93C57D-557E-4F39-923F-0F369A75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294B9-C1C7-4654-AC21-219722CFF75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3287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4E74F759-56D1-42DD-B7FF-E6A5BC8BB3CC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1DE9512-79D7-48DF-B576-257081C46439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599D2A9-63FE-4EDD-A7B1-ABED49E98D8F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4EDBEDF-DEB3-4ADA-9064-EF97F9CCC60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2A83288-9091-4793-9A1E-9720618AD3E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FBBE9E3-8270-46E8-BF4C-B2752EFF7E3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C08AF1C-C9C1-4715-8AFE-3E3E4B615C62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833B39A-5DCA-47DE-AF2F-668DF773E0A6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736BB23-D85E-491D-A215-0C3C1781B07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8E481B0-64B2-4F56-AD0C-69C5CDD9B6F8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99D4B4-56E5-48A4-A428-A7EE48322269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FC0EC35D-1FE0-4DB5-BB9D-77096910D2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AED15CD0-C26A-4FF6-B042-F6B643E907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584C8-2893-49B4-95E3-253B142B3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E61F-737F-41DD-B0B6-2156C4055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86F5E-B5D7-435F-B132-9476E5C20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84E19B24-01CB-486E-9D15-6F945FCEA86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38" r:id="rId1"/>
    <p:sldLayoutId id="2147489039" r:id="rId2"/>
    <p:sldLayoutId id="2147489040" r:id="rId3"/>
    <p:sldLayoutId id="2147489041" r:id="rId4"/>
    <p:sldLayoutId id="2147489042" r:id="rId5"/>
    <p:sldLayoutId id="2147489043" r:id="rId6"/>
    <p:sldLayoutId id="2147489044" r:id="rId7"/>
    <p:sldLayoutId id="2147489045" r:id="rId8"/>
    <p:sldLayoutId id="2147489046" r:id="rId9"/>
    <p:sldLayoutId id="2147489047" r:id="rId10"/>
    <p:sldLayoutId id="2147489048" r:id="rId11"/>
    <p:sldLayoutId id="2147489049" r:id="rId12"/>
    <p:sldLayoutId id="2147489050" r:id="rId13"/>
    <p:sldLayoutId id="2147489051" r:id="rId14"/>
    <p:sldLayoutId id="2147489052" r:id="rId15"/>
    <p:sldLayoutId id="2147489053" r:id="rId16"/>
    <p:sldLayoutId id="2147489054" r:id="rId17"/>
    <p:sldLayoutId id="2147489055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24.jpeg"/><Relationship Id="rId7" Type="http://schemas.openxmlformats.org/officeDocument/2006/relationships/image" Target="../media/image28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jpeg"/><Relationship Id="rId4" Type="http://schemas.openxmlformats.org/officeDocument/2006/relationships/image" Target="../media/image37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7FC38E8-0BBE-4D8D-A4AE-7575282A78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2136415" y="1217961"/>
            <a:ext cx="5387913" cy="379521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000"/>
            </a:solidFill>
          </a:ln>
          <a:effectLst>
            <a:glow rad="228600">
              <a:srgbClr val="FFC000">
                <a:alpha val="40000"/>
              </a:srgb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2B4BD84E-AD29-487F-A965-37BE3F140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98000">
                <a:srgbClr val="FFC000"/>
              </a:gs>
              <a:gs pos="80000">
                <a:schemeClr val="accent1"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solidFill>
                  <a:prstClr val="black"/>
                </a:solidFill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4CADD64B-BDA5-41C8-B8C0-678ABD743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04623"/>
            <a:ext cx="4395787" cy="431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511" name="2 Subtítulo">
            <a:extLst>
              <a:ext uri="{FF2B5EF4-FFF2-40B4-BE49-F238E27FC236}">
                <a16:creationId xmlns:a16="http://schemas.microsoft.com/office/drawing/2014/main" id="{56C9B9F6-27CE-4CAA-95A0-3BB8E6ED7256}"/>
              </a:ext>
            </a:extLst>
          </p:cNvPr>
          <p:cNvSpPr txBox="1">
            <a:spLocks/>
          </p:cNvSpPr>
          <p:nvPr/>
        </p:nvSpPr>
        <p:spPr bwMode="auto">
          <a:xfrm>
            <a:off x="215365" y="5633952"/>
            <a:ext cx="8894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000" b="1" u="sng" dirty="0">
                <a:solidFill>
                  <a:srgbClr val="000000"/>
                </a:solidFill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 u="sng" dirty="0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4E6E1B6-28BB-40F0-B7CE-D459BAA98F70}"/>
              </a:ext>
            </a:extLst>
          </p:cNvPr>
          <p:cNvSpPr txBox="1"/>
          <p:nvPr/>
        </p:nvSpPr>
        <p:spPr>
          <a:xfrm>
            <a:off x="5148064" y="274019"/>
            <a:ext cx="3619902" cy="64633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>
              <a:contourClr>
                <a:srgbClr val="FFC00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/>
              </a:rPr>
              <a:t> ¡BIENVENIDOS! 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8630175-ACBF-79C7-C63A-3C6F8B3656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47126" y="2332096"/>
            <a:ext cx="1656184" cy="15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385299"/>
            <a:ext cx="2917527" cy="241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06C27703-05F5-69A0-8F23-43F9564433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467" y="6021288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B7E7E410-71CA-47D8-AF20-DDB8E1F179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3933056"/>
            <a:ext cx="8640960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2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     </a:t>
            </a:r>
            <a:r>
              <a:rPr lang="es-ES" sz="32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				 </a:t>
            </a:r>
            <a:r>
              <a:rPr lang="es-ES" sz="4000" b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73B554-5726-4309-845B-6638D57E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34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1" name="Picture 5" descr="telefonos">
            <a:extLst>
              <a:ext uri="{FF2B5EF4-FFF2-40B4-BE49-F238E27FC236}">
                <a16:creationId xmlns:a16="http://schemas.microsoft.com/office/drawing/2014/main" id="{428189F9-7AA5-4E45-8C9F-C24D440877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-10"/>
          <a:stretch/>
        </p:blipFill>
        <p:spPr bwMode="auto">
          <a:xfrm>
            <a:off x="7020272" y="3933056"/>
            <a:ext cx="1224000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944306F-3357-7296-5FA5-E3F3A23876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445224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 descr="http://1.bp.blogspot.com/-p1vWe4tajQo/TdqRGpJuJ3I/AAAAAAAAAQs/09WYbxszJCU/s1600/pan.jpg.jpg">
            <a:extLst>
              <a:ext uri="{FF2B5EF4-FFF2-40B4-BE49-F238E27FC236}">
                <a16:creationId xmlns:a16="http://schemas.microsoft.com/office/drawing/2014/main" id="{5455AA42-2ED1-D9A6-9D49-DBB755DBC5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"/>
          <a:stretch/>
        </p:blipFill>
        <p:spPr bwMode="auto">
          <a:xfrm>
            <a:off x="5508104" y="2709863"/>
            <a:ext cx="3385071" cy="36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1">
            <a:extLst>
              <a:ext uri="{FF2B5EF4-FFF2-40B4-BE49-F238E27FC236}">
                <a16:creationId xmlns:a16="http://schemas.microsoft.com/office/drawing/2014/main" id="{53859257-B1D6-914F-FEBF-F1C42B9A3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0" y="615950"/>
            <a:ext cx="8704263" cy="612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¿Qué te puedo dar, que no me hayas dado Tú?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¿Qué te puedo decir, que no me hayas dicho Tú?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¿Qué puedo hacer por Ti, si yo no puedo hacer nada?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Si yo no puedo hacer nada, si no es por Ti mi Dios.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20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Todo lo que sé, todo lo que soy,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todo lo que tengo es tuyo.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Todo lo que sé, todo lo que soy,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todo lo que tengo es tuyo.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i="1" dirty="0">
                <a:solidFill>
                  <a:srgbClr val="000000"/>
                </a:solidFill>
                <a:latin typeface="Comic Sans MS" panose="030F0702030302020204" pitchFamily="66" charset="0"/>
              </a:rPr>
              <a:t>				</a:t>
            </a:r>
            <a:r>
              <a:rPr lang="es-ES" altLang="es-ES" sz="2400" i="1" dirty="0">
                <a:solidFill>
                  <a:srgbClr val="000000"/>
                </a:solidFill>
                <a:latin typeface="Comic Sans MS" panose="030F0702030302020204" pitchFamily="66" charset="0"/>
              </a:rPr>
              <a:t>		</a:t>
            </a:r>
            <a:endParaRPr lang="es-ES" altLang="es-ES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1BB6F523-2631-8E8D-3325-78D7216C26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8578" y="122784"/>
            <a:ext cx="55359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QUÉ TE PUEDO DAR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D84E4FB2-E566-4ECD-8B73-DD818A320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s-ES" altLang="es-ES" sz="2400" dirty="0">
                <a:solidFill>
                  <a:srgbClr val="FFC000"/>
                </a:solidFill>
                <a:latin typeface="Comic Sans MS" panose="030F0702030302020204" pitchFamily="66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40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3F28CBC-72DB-C7E6-F262-FB5D46895B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7D5BD484-883F-4E09-9A89-E484CE6DB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A1288243-284E-4413-95D6-F10D7334E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C6BA49F6-B1F7-4B8D-8679-934045326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A52BF78-717E-51FF-39A1-80A51CE14E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CuadroTexto 1">
            <a:extLst>
              <a:ext uri="{FF2B5EF4-FFF2-40B4-BE49-F238E27FC236}">
                <a16:creationId xmlns:a16="http://schemas.microsoft.com/office/drawing/2014/main" id="{988529F7-AA5A-392A-BE7B-412E23EF1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Santo, Santo es el Señor,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Dios del universo.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Llenos están el cielo y la tierra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de su gloria.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Bendito el que viene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en el nombre del Señor.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</a:pPr>
            <a:endParaRPr lang="es-ES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19460" name="3 CuadroTexto">
            <a:extLst>
              <a:ext uri="{FF2B5EF4-FFF2-40B4-BE49-F238E27FC236}">
                <a16:creationId xmlns:a16="http://schemas.microsoft.com/office/drawing/2014/main" id="{AC81E67A-BB9B-4B44-0F7B-614F7517B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59039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r" eaLnBrk="1" hangingPunct="1">
              <a:defRPr sz="3600" b="1" u="sng">
                <a:solidFill>
                  <a:srgbClr val="005400"/>
                </a:solidFill>
                <a:latin typeface="Comic Sans MS" panose="030F0702030302020204" pitchFamily="66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s-ES_tradnl" altLang="es-ES" sz="4000" dirty="0">
                <a:solidFill>
                  <a:srgbClr val="FFC000"/>
                </a:solidFill>
                <a:cs typeface="Times New Roman" panose="02020603050405020304" pitchFamily="18" charset="0"/>
              </a:rPr>
              <a:t>S</a:t>
            </a:r>
            <a:r>
              <a:rPr lang="es-ES" altLang="es-ES" sz="4000" dirty="0">
                <a:solidFill>
                  <a:srgbClr val="FFC000"/>
                </a:solidFill>
                <a:cs typeface="Times New Roman" panose="02020603050405020304" pitchFamily="18" charset="0"/>
              </a:rPr>
              <a:t>ANTO ES EL SEÑOR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BB5E787-C80C-08F6-CB03-115B8CFDE2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892570" y="5661248"/>
            <a:ext cx="1266086" cy="119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7">
            <a:extLst>
              <a:ext uri="{FF2B5EF4-FFF2-40B4-BE49-F238E27FC236}">
                <a16:creationId xmlns:a16="http://schemas.microsoft.com/office/drawing/2014/main" id="{A38C75C7-066F-4C1A-3EE0-02D5C483428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88" y="2651663"/>
            <a:ext cx="3271100" cy="293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disparo estrellas hacia abajo animado">
            <a:extLst>
              <a:ext uri="{FF2B5EF4-FFF2-40B4-BE49-F238E27FC236}">
                <a16:creationId xmlns:a16="http://schemas.microsoft.com/office/drawing/2014/main" id="{43D5AB75-FAFD-7BDB-0224-23854B1E9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881911" y="902715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isparo estrellas hacia abajo animado">
            <a:extLst>
              <a:ext uri="{FF2B5EF4-FFF2-40B4-BE49-F238E27FC236}">
                <a16:creationId xmlns:a16="http://schemas.microsoft.com/office/drawing/2014/main" id="{8041C583-D844-0CA7-DAEC-EA17BD274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580112" y="992452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0B19ACD0-DC12-4D3E-8D93-BAD973C3F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1268760"/>
            <a:ext cx="4518273" cy="388843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A2F81606-958E-4F90-8951-74BDAD47B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1880" y="260350"/>
            <a:ext cx="532827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CONSAGRACIÓN</a:t>
            </a:r>
            <a:endParaRPr lang="es-ES" altLang="es-ES" sz="4800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A2D3E148-80C5-49BC-9497-0D2D2D8C8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854" y="952500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A939E8F4-D60F-4E2C-A701-60A80DBD36D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400" dirty="0">
                <a:solidFill>
                  <a:srgbClr val="FFC000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6915132-EAA1-02F7-D9ED-222F87B49C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52395930-10EB-40FD-8E1C-6A62BA61C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3 CuadroTexto">
            <a:extLst>
              <a:ext uri="{FF2B5EF4-FFF2-40B4-BE49-F238E27FC236}">
                <a16:creationId xmlns:a16="http://schemas.microsoft.com/office/drawing/2014/main" id="{422B9360-1779-4F72-B348-32542A574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260350"/>
            <a:ext cx="5006975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41988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70C770A-F492-4BB5-A096-55D6DE0D9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1196975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66F404D4-3F0D-490E-BF61-AFCDDBB3FA80}"/>
              </a:ext>
            </a:extLst>
          </p:cNvPr>
          <p:cNvSpPr/>
          <p:nvPr/>
        </p:nvSpPr>
        <p:spPr>
          <a:xfrm>
            <a:off x="192871" y="260648"/>
            <a:ext cx="3416320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9900"/>
                </a:solidFill>
                <a:latin typeface="Comic Sans MS" panose="030F0702030302020204" pitchFamily="66" charset="0"/>
              </a:rPr>
              <a:t>Padre Nuestro</a:t>
            </a:r>
          </a:p>
        </p:txBody>
      </p:sp>
      <p:pic>
        <p:nvPicPr>
          <p:cNvPr id="41990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6CA13D68-24D6-4DD2-9E3D-69E73FF11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58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221CC509-FE9B-4116-B865-6A13B0A90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8" descr="http://www.waece.org/sabemos/imagenescomidas/ima_pan.gif">
            <a:extLst>
              <a:ext uri="{FF2B5EF4-FFF2-40B4-BE49-F238E27FC236}">
                <a16:creationId xmlns:a16="http://schemas.microsoft.com/office/drawing/2014/main" id="{D4A8D7E0-0324-4B90-B8F2-5902AA931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844800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Picture 10" descr="F:\descarga.jpg">
            <a:extLst>
              <a:ext uri="{FF2B5EF4-FFF2-40B4-BE49-F238E27FC236}">
                <a16:creationId xmlns:a16="http://schemas.microsoft.com/office/drawing/2014/main" id="{FEF65B19-775D-4413-BC77-7E5E79922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933825"/>
            <a:ext cx="10033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C07E600F-6922-A6FC-9C9F-AEBE300F4C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F83D343-CCA9-0CC6-5B5B-89C4BF3679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3D30BEE-BA0C-4C5E-8C3A-C7D3CA74E1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013" y="333375"/>
            <a:ext cx="7416800" cy="5783263"/>
          </a:xfrm>
        </p:spPr>
        <p:txBody>
          <a:bodyPr rtlCol="0"/>
          <a:lstStyle/>
          <a:p>
            <a:pPr eaLnBrk="1" fontAlgn="auto" hangingPunct="1">
              <a:spcBef>
                <a:spcPts val="18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  <a:endParaRPr lang="es-ES" sz="1600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318794E-4D04-1616-92D6-1F8C48541B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FBA2B744-FE31-A474-F056-2BF2EA7CC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81075"/>
            <a:ext cx="7777163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el vuelo de una paloma,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corazones abiertos,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están sedientos de un agua nueva.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4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</p:txBody>
      </p:sp>
      <p:sp>
        <p:nvSpPr>
          <p:cNvPr id="6147" name="CuadroTexto 4">
            <a:extLst>
              <a:ext uri="{FF2B5EF4-FFF2-40B4-BE49-F238E27FC236}">
                <a16:creationId xmlns:a16="http://schemas.microsoft.com/office/drawing/2014/main" id="{CAB66504-5ED5-21C2-0C5A-E885B79F9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Comic Sans MS" panose="030F0702030302020204" pitchFamily="66" charset="0"/>
              </a:rPr>
              <a:t>1/2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C919604B-B211-9488-0A82-FD3F1D133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260350"/>
            <a:ext cx="68405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CONMIGO PUEDES CONTAR</a:t>
            </a:r>
            <a:endParaRPr lang="es-ES" altLang="es-ES" sz="3600" b="1" u="sng" dirty="0">
              <a:solidFill>
                <a:srgbClr val="FFC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E853A4-1B7C-9E1D-2053-D5EB6F41B1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5221226" y="3988880"/>
            <a:ext cx="4432945" cy="751848"/>
          </a:xfrm>
          <a:prstGeom prst="rect">
            <a:avLst/>
          </a:prstGeom>
          <a:noFill/>
        </p:spPr>
      </p:pic>
      <p:pic>
        <p:nvPicPr>
          <p:cNvPr id="6150" name="Picture 6" descr="Mundo Positivo - Home | Facebook">
            <a:extLst>
              <a:ext uri="{FF2B5EF4-FFF2-40B4-BE49-F238E27FC236}">
                <a16:creationId xmlns:a16="http://schemas.microsoft.com/office/drawing/2014/main" id="{B23081B9-3E17-A922-0E0C-E1640F96D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984250"/>
            <a:ext cx="18002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A2D8A4B-8611-3A44-8379-94881A172A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35472" y="5058409"/>
            <a:ext cx="1656184" cy="15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5BFC09C7-2559-435D-A748-3C4E105EE3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404813"/>
            <a:ext cx="7972425" cy="578326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FFC00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8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sz="38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sz="38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…Daos fraternalmente la paz </a:t>
            </a:r>
            <a:endParaRPr lang="es-ES" sz="32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FFC000"/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A9FC4C5C-F351-46E0-BC70-D9B7BC3FB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44036" name="Picture 10" descr="Resultado de imagen de mano corazon fano">
            <a:extLst>
              <a:ext uri="{FF2B5EF4-FFF2-40B4-BE49-F238E27FC236}">
                <a16:creationId xmlns:a16="http://schemas.microsoft.com/office/drawing/2014/main" id="{42DAE7BF-D939-48C9-80D5-F8EEE37F8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6BAEEB4-38F3-DF55-CAC0-3C6B1092DE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23528" y="5364339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799025"/>
            <a:ext cx="7452320" cy="4998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nunca la dio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siempre soñó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bien la conoce.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está junto a ti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 quiere hacerte feliz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un mundo de ilusiones.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Tx/>
              <a:buNone/>
            </a:pPr>
            <a:endParaRPr lang="es-ES" altLang="es-ES" sz="28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DD1ADA9-C49F-4C2C-051B-47004E45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94986"/>
            <a:ext cx="7345065" cy="782637"/>
          </a:xfrm>
        </p:spPr>
        <p:txBody>
          <a:bodyPr/>
          <a:lstStyle/>
          <a:p>
            <a:pPr algn="r" eaLnBrk="1" hangingPunct="1"/>
            <a:r>
              <a:rPr lang="es-ES_tradnl" altLang="es-ES" b="1" u="sng" dirty="0">
                <a:solidFill>
                  <a:srgbClr val="FFC000"/>
                </a:solidFill>
                <a:latin typeface="Comic Sans MS" panose="030F0702030302020204" pitchFamily="66" charset="0"/>
                <a:ea typeface="Cambria Math" panose="02040503050406030204" pitchFamily="18" charset="0"/>
              </a:rPr>
              <a:t>PARA EL QUE NUNCA LA DIO</a:t>
            </a:r>
            <a:endParaRPr lang="es-ES" altLang="es-ES" b="1" u="sng" dirty="0">
              <a:solidFill>
                <a:srgbClr val="FFC000"/>
              </a:solidFill>
              <a:latin typeface="Comic Sans MS" panose="030F0702030302020204" pitchFamily="66" charset="0"/>
              <a:ea typeface="Cambria Math" panose="02040503050406030204" pitchFamily="18" charset="0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963E2494-9435-64D1-2110-85BF81439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920" y="1548946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3011FBA-B2BD-15C0-C8A0-0B15AE97A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5485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936963F-8CAA-58A5-E7DD-B002BFA910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524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3" y="332656"/>
            <a:ext cx="8676457" cy="5840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 para todos aquellos que no la han dado.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Para todos aquellos que no llegaron.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Para todos aquellos venga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2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Paz si eres padre de familia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Si vives enamorado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En el mundo entero reine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Paz, siempre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venga la paz, a todos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siempre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0E348C3D-0CE1-FAEA-55F1-B27A21C88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949804"/>
            <a:ext cx="3250140" cy="224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178D589-AB88-DFCC-C711-1600B625F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5854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39667161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A319B688-9025-434F-89E8-FDE28F797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7559675" cy="523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BBE4259-3174-8E8F-6223-B8CF4ED6FA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10B7D-1E6C-4146-075A-7E3074AC7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uadroTexto 1">
            <a:extLst>
              <a:ext uri="{FF2B5EF4-FFF2-40B4-BE49-F238E27FC236}">
                <a16:creationId xmlns:a16="http://schemas.microsoft.com/office/drawing/2014/main" id="{E15029F1-3D3E-E30E-C397-EBBF432AE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564" y="2166471"/>
            <a:ext cx="20072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san Juan 14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7D9BCBED-F205-1B2B-CBC0-45AD280EE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783055"/>
            <a:ext cx="9144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El Espíritu Santo os irá recordando todo lo que os he dicho.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F150011-835F-58FE-B11F-389224A7A1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3478"/>
            <a:ext cx="8229600" cy="85725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_tradnl" altLang="es-ES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VI DOMINGO DE PASCUA</a:t>
            </a:r>
            <a:endParaRPr lang="es-ES" altLang="es-ES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4" name="Picture 2" descr="Espiritu Santo #Fano #DibujosCatolicos">
            <a:extLst>
              <a:ext uri="{FF2B5EF4-FFF2-40B4-BE49-F238E27FC236}">
                <a16:creationId xmlns:a16="http://schemas.microsoft.com/office/drawing/2014/main" id="{628AA090-D3E1-518A-5F0B-EEE2F16F3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440" y="1916832"/>
            <a:ext cx="5715000" cy="468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61551A6-CD83-D905-B275-ECC75D13CE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889966" y="5658784"/>
            <a:ext cx="1268689" cy="120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Imagen que contiene exterior, parado, hombre, firmar&#10;&#10;El contenido generado por IA puede ser incorrecto.">
            <a:extLst>
              <a:ext uri="{FF2B5EF4-FFF2-40B4-BE49-F238E27FC236}">
                <a16:creationId xmlns:a16="http://schemas.microsoft.com/office/drawing/2014/main" id="{D248FB48-D493-10EC-ED7A-7BE3464173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70498"/>
            <a:ext cx="3528392" cy="26397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93096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E7DC3597-653D-41F5-B955-F2ACC8CC9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052736"/>
            <a:ext cx="8281987" cy="5652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Bendigamos al Señor,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Dios de toda la creación,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por habernos regalado su amor.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su bondad y su perdón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y su gran fidelidad,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por los siglos de los siglos durarán.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endParaRPr lang="es-ES" altLang="es-ES" sz="1800" dirty="0">
              <a:latin typeface="Comic Sans MS" panose="030F0702030302020204" pitchFamily="66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la gracia de su salvación. (bis)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8A3D89AB-5389-484F-937F-C18B22F91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9613" y="6331222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Comic Sans MS" panose="030F0702030302020204" pitchFamily="66" charset="0"/>
              </a:rPr>
              <a:t>1/3</a:t>
            </a:r>
            <a:endParaRPr lang="es-ES" altLang="es-ES" sz="1800">
              <a:latin typeface="Comic Sans MS" panose="030F0702030302020204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512E766-3A0D-4B3E-A58C-A56A8C847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125" y="1052513"/>
            <a:ext cx="2281238" cy="3211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4B819995-E1F8-433C-A783-9EDD0538A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729" y="260350"/>
            <a:ext cx="655196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BENDIGAMOS AL SEÑOR</a:t>
            </a:r>
            <a:endParaRPr lang="es-ES" altLang="es-ES" sz="3600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contenido 2">
            <a:extLst>
              <a:ext uri="{FF2B5EF4-FFF2-40B4-BE49-F238E27FC236}">
                <a16:creationId xmlns:a16="http://schemas.microsoft.com/office/drawing/2014/main" id="{8571C19B-0E71-4CF0-8615-36A1ACAD2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36712"/>
            <a:ext cx="7886700" cy="5112568"/>
          </a:xfr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Enviados con poder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y en el nombre de Jesús,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sanar a los enfermos del dolor;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los ciegos dar visión,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los pobres la verdad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y a los presos y oprimidos libertad.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altLang="es-ES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la gracia de su salvación. (bis)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endParaRPr lang="es-ES" altLang="es-ES" sz="2400" dirty="0"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endParaRPr lang="es-ES" altLang="es-ES" sz="2400" dirty="0"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723" name="CuadroTexto 1">
            <a:extLst>
              <a:ext uri="{FF2B5EF4-FFF2-40B4-BE49-F238E27FC236}">
                <a16:creationId xmlns:a16="http://schemas.microsoft.com/office/drawing/2014/main" id="{081EE7CE-AC45-459D-9154-636EB60A3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0661" y="6329635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2/3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4200712-9013-4D0D-A520-8D410A9DF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5100" y="177800"/>
            <a:ext cx="2308225" cy="325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contenido 2">
            <a:extLst>
              <a:ext uri="{FF2B5EF4-FFF2-40B4-BE49-F238E27FC236}">
                <a16:creationId xmlns:a16="http://schemas.microsoft.com/office/drawing/2014/main" id="{C45C705B-7C74-425C-BFFE-E942B282A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806450"/>
            <a:ext cx="7886700" cy="5142830"/>
          </a:xfr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Con la fuerza de su amor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y de la resurrección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anunciamos llega ya la salvación.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Que ni el miedo ni el dolor,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ni la duda o la opresión,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borrarán la paz de nuestro corazón.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s-ES" altLang="es-ES" sz="2400" dirty="0"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la gracia de su salvación. (bis)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endParaRPr lang="es-ES" altLang="es-ES" sz="24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1747" name="CuadroTexto 1">
            <a:extLst>
              <a:ext uri="{FF2B5EF4-FFF2-40B4-BE49-F238E27FC236}">
                <a16:creationId xmlns:a16="http://schemas.microsoft.com/office/drawing/2014/main" id="{0876DC2D-3978-447B-A9FB-321C8260A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8943" y="6312772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3/3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7F9A8D2-5472-48F3-A18E-DF9C96077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5100" y="177800"/>
            <a:ext cx="2308225" cy="325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667CD105-5921-117C-81D1-EBF9ABD8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96752"/>
            <a:ext cx="3026213" cy="503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rgbClr val="FFC000"/>
                </a:solidFill>
                <a:ea typeface="+mj-ea"/>
                <a:cs typeface="+mj-cs"/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8781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8094EB67-719D-CF1B-7E5B-C808D53B2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63" y="1323926"/>
            <a:ext cx="6867085" cy="454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6C3E77E9-0CA8-4F61-92BE-CE02B106D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960" y="5241974"/>
            <a:ext cx="3673475" cy="584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Acción de Gracias</a:t>
            </a:r>
          </a:p>
        </p:txBody>
      </p:sp>
      <p:sp>
        <p:nvSpPr>
          <p:cNvPr id="3" name="5 Rectángulo">
            <a:extLst>
              <a:ext uri="{FF2B5EF4-FFF2-40B4-BE49-F238E27FC236}">
                <a16:creationId xmlns:a16="http://schemas.microsoft.com/office/drawing/2014/main" id="{DE0F46E7-146B-2E00-B097-38E6FA9A0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6463" y="400596"/>
            <a:ext cx="6653889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¡Gracias mi Dios!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AC32A97-9916-7C7B-EFE4-C18C7E0EB0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53548" y="5657702"/>
            <a:ext cx="1127169" cy="1066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3BB851EB-CC3F-94C4-22FF-B81955C08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012112" cy="577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fue creado como casa de todos,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como el hogar de una gran familia,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donde todos vivamos en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4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7171" name="CuadroTexto 4">
            <a:extLst>
              <a:ext uri="{FF2B5EF4-FFF2-40B4-BE49-F238E27FC236}">
                <a16:creationId xmlns:a16="http://schemas.microsoft.com/office/drawing/2014/main" id="{14DDC317-362B-CA22-2FAF-DD86C4CF7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1A2FC2F0-5D34-16E5-297E-45CB23CC5D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4997390" y="3413266"/>
            <a:ext cx="4432945" cy="751848"/>
          </a:xfrm>
          <a:prstGeom prst="rect">
            <a:avLst/>
          </a:prstGeom>
          <a:noFill/>
        </p:spPr>
      </p:pic>
      <p:pic>
        <p:nvPicPr>
          <p:cNvPr id="7173" name="Picture 6" descr="Mundo Positivo - Home | Facebook">
            <a:extLst>
              <a:ext uri="{FF2B5EF4-FFF2-40B4-BE49-F238E27FC236}">
                <a16:creationId xmlns:a16="http://schemas.microsoft.com/office/drawing/2014/main" id="{8E0D5F1C-EBEC-02FC-7109-0C169E7FB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188913"/>
            <a:ext cx="2012950" cy="202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AC9FCC2B-152F-313F-E63E-749C042B16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62787" y="5613908"/>
            <a:ext cx="4432945" cy="751848"/>
          </a:xfrm>
          <a:prstGeom prst="rect">
            <a:avLst/>
          </a:prstGeom>
          <a:noFill/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5533C73-E696-5A87-2902-7DD04337A4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53121" y="5206360"/>
            <a:ext cx="1656184" cy="15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Título">
            <a:extLst>
              <a:ext uri="{FF2B5EF4-FFF2-40B4-BE49-F238E27FC236}">
                <a16:creationId xmlns:a16="http://schemas.microsoft.com/office/drawing/2014/main" id="{A388CD7E-4941-4AFD-B1D0-B39E356D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1" y="188913"/>
            <a:ext cx="7488882" cy="796925"/>
          </a:xfrm>
        </p:spPr>
        <p:txBody>
          <a:bodyPr/>
          <a:lstStyle/>
          <a:p>
            <a:pPr algn="r"/>
            <a:r>
              <a:rPr lang="es-ES_tradnl" altLang="es-ES" sz="4400" b="1" u="sng" dirty="0">
                <a:solidFill>
                  <a:srgbClr val="FFC000"/>
                </a:solidFill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AVE MARÍA </a:t>
            </a:r>
            <a:endParaRPr lang="es-ES" altLang="es-ES" sz="4400" b="1" u="sng" dirty="0">
              <a:solidFill>
                <a:srgbClr val="FFC000"/>
              </a:solidFill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227" name="4 CuadroTexto">
            <a:extLst>
              <a:ext uri="{FF2B5EF4-FFF2-40B4-BE49-F238E27FC236}">
                <a16:creationId xmlns:a16="http://schemas.microsoft.com/office/drawing/2014/main" id="{47F71C48-8093-4626-9F72-00867FC0D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08050"/>
            <a:ext cx="8389938" cy="482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Tantas cosas en la vida nos ofrecen plenitud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 nos son más que mentiras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que desgastan la inquietud.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Tú has llenado mi existencia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al quererme de verdad.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Yo quisiera, Madre buena,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amarte más.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2228" name="CuadroTexto 1">
            <a:extLst>
              <a:ext uri="{FF2B5EF4-FFF2-40B4-BE49-F238E27FC236}">
                <a16:creationId xmlns:a16="http://schemas.microsoft.com/office/drawing/2014/main" id="{C04B5CEC-A541-41A7-A53C-39FDCD766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1/4</a:t>
            </a:r>
          </a:p>
        </p:txBody>
      </p:sp>
      <p:pic>
        <p:nvPicPr>
          <p:cNvPr id="3074" name="Picture 2" descr="MARÍA, MADRE DE DIOS! - Parroquia Patriarca San José">
            <a:extLst>
              <a:ext uri="{FF2B5EF4-FFF2-40B4-BE49-F238E27FC236}">
                <a16:creationId xmlns:a16="http://schemas.microsoft.com/office/drawing/2014/main" id="{9E8FA66C-236D-0D11-EA91-A1ED673F3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653" y="1484923"/>
            <a:ext cx="3454324" cy="518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7F394B6-9B0E-5D65-B60A-E84876250C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578179" y="5395851"/>
            <a:ext cx="1345749" cy="127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482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En silencio escuchabas la palabra de Jesús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 la hacías pan de vida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meditando en tu interior.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La semilla que ha caído ya germina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ya está en flor.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Con el corazón en fiesta, cantaré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Ave María, Ave María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Ave María, Ave María</a:t>
            </a: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A8690411-43BC-C562-4FAF-6C33C8AC9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4" y="1698625"/>
            <a:ext cx="3311971" cy="497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95D9F86-EF40-0A54-CE1F-CCF29E18B3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578179" y="5395851"/>
            <a:ext cx="1345749" cy="127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559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Desde que yo era muy niño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 estado junto a mí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guiado de tu mano,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aprendí a decir que sí.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 calor de la esperanza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nunca se enfrió mi fe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en la noche más oscura fuiste luz.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3/4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F552408A-5EEC-955B-9D67-B15BB6491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6632"/>
            <a:ext cx="3022276" cy="4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4B0F76E-9CC7-3CAF-3770-516B9C5280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80956" y="5296108"/>
            <a:ext cx="1345749" cy="127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5915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223" y="332656"/>
            <a:ext cx="8389937" cy="5591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me dejes, Madre mía,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 conmigo al caminar.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Quiero compartir mi vida y crear fraternidad.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Muchas cosas en nosotros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 el fruto de tu amor.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plegaria más sencilla cantaré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 María, Ave María</a:t>
            </a:r>
            <a:endParaRPr lang="es-ES" sz="2600" b="1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s-ES" sz="26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Ave María, Ave María</a:t>
            </a:r>
            <a:endParaRPr lang="es-ES" altLang="es-ES" sz="2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4/4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8E3824D8-5B55-E7C3-8FA1-AD8E58FC0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358909"/>
            <a:ext cx="2904975" cy="436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BCBE9C-4F29-FFE0-4F1A-BD3817115D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353429" y="5651036"/>
            <a:ext cx="1129725" cy="1068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8686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>
            <a:extLst>
              <a:ext uri="{FF2B5EF4-FFF2-40B4-BE49-F238E27FC236}">
                <a16:creationId xmlns:a16="http://schemas.microsoft.com/office/drawing/2014/main" id="{00021119-09B3-4045-A0F9-16BCB3D5AB7E}"/>
              </a:ext>
            </a:extLst>
          </p:cNvPr>
          <p:cNvSpPr txBox="1">
            <a:spLocks/>
          </p:cNvSpPr>
          <p:nvPr/>
        </p:nvSpPr>
        <p:spPr bwMode="auto">
          <a:xfrm>
            <a:off x="452438" y="5441950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54275" name="Imagen 5">
            <a:extLst>
              <a:ext uri="{FF2B5EF4-FFF2-40B4-BE49-F238E27FC236}">
                <a16:creationId xmlns:a16="http://schemas.microsoft.com/office/drawing/2014/main" id="{8D2E6A8C-F8D9-463B-ADE6-5AC8F5A51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12" b="2"/>
          <a:stretch>
            <a:fillRect/>
          </a:stretch>
        </p:blipFill>
        <p:spPr bwMode="auto">
          <a:xfrm>
            <a:off x="1917973" y="188913"/>
            <a:ext cx="5894387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1390F51-615E-6D09-1BD0-A6C65F3890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13159" y="2159318"/>
            <a:ext cx="1722537" cy="162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193EFCBB-61BC-454B-8A6A-010990270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52964412-187A-42FB-A90D-763B62E39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altLang="es-ES" sz="4400" b="1" spc="100" dirty="0">
                <a:solidFill>
                  <a:schemeClr val="tx1"/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F290B4C-A55C-4F84-8B4A-5AD1CEDC53FB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F9B4074E-AD8D-F76F-17F5-A104E1D1F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765405" y="333425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654B1A89-240B-FEED-D894-18297AC9D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42246" y="3033618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34B1EDC-B157-E4D7-2654-C07BAD520A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31429" y="2348880"/>
            <a:ext cx="1345749" cy="127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21CA3F7-FD83-A440-0F5B-C7AA7987E9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3478"/>
            <a:ext cx="8229600" cy="85725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s-ES_tradnl" altLang="es-ES" sz="4000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VI DOMINGO DE PASCUA</a:t>
            </a:r>
            <a:endParaRPr lang="es-ES" altLang="es-ES" sz="4000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4" name="Imagen 3" descr="Imagen que contiene exterior, parado, hombre, firmar&#10;&#10;El contenido generado por IA puede ser incorrecto.">
            <a:extLst>
              <a:ext uri="{FF2B5EF4-FFF2-40B4-BE49-F238E27FC236}">
                <a16:creationId xmlns:a16="http://schemas.microsoft.com/office/drawing/2014/main" id="{5CDCB9FE-71FE-0AF3-BED1-4ED82ACBEC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368" y="1196751"/>
            <a:ext cx="6969024" cy="52137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32881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Gloria a Ti, Señor, </a:t>
            </a:r>
            <a:r>
              <a:rPr lang="es-ES" altLang="es-ES" sz="2200" dirty="0">
                <a:latin typeface="Comic Sans MS" panose="030F0702030302020204" pitchFamily="66" charset="0"/>
              </a:rPr>
              <a:t>Tú,</a:t>
            </a: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defensor,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s-ES_tradnl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163736"/>
            <a:ext cx="26638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GLORIA</a:t>
            </a:r>
            <a:endParaRPr lang="es-ES" altLang="es-ES" sz="4800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662" y="1556792"/>
            <a:ext cx="4176337" cy="377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2F5629E-9643-9D02-F07D-18462C22DB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96336" y="5445224"/>
            <a:ext cx="1440160" cy="136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A3A6C2A8-66AA-45DF-A4EC-A7304FF1E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2850" y="260350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b="1" u="sng" dirty="0">
                <a:solidFill>
                  <a:schemeClr val="tx1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b="1" u="sng" dirty="0">
              <a:solidFill>
                <a:schemeClr val="tx1"/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2788F24-24A0-4C71-9A64-D2040A40442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052736"/>
            <a:ext cx="8893175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u="sng" dirty="0">
                <a:solidFill>
                  <a:srgbClr val="FFC000"/>
                </a:solidFill>
                <a:latin typeface="Comic Sans MS" pitchFamily="66" charset="0"/>
              </a:rPr>
              <a:t>PRIMERA LECTURA</a:t>
            </a:r>
            <a:r>
              <a:rPr lang="es-ES_tradnl" sz="2800" dirty="0">
                <a:solidFill>
                  <a:srgbClr val="FFC000"/>
                </a:solidFill>
                <a:latin typeface="Comic Sans MS" pitchFamily="66" charset="0"/>
              </a:rPr>
              <a:t>: 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itchFamily="66" charset="0"/>
              </a:rPr>
              <a:t>Libro de los Hechos de los Apóstoles</a:t>
            </a:r>
            <a:r>
              <a:rPr lang="es-ES_tradnl" sz="2800" dirty="0">
                <a:solidFill>
                  <a:schemeClr val="tx1"/>
                </a:solidFill>
                <a:latin typeface="Comic Sans MS" pitchFamily="66" charset="0"/>
              </a:rPr>
              <a:t>.</a:t>
            </a:r>
            <a:endParaRPr lang="es-ES_tradnl" sz="2800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1200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u="sng" dirty="0">
                <a:solidFill>
                  <a:srgbClr val="FFC000"/>
                </a:solidFill>
                <a:latin typeface="Comic Sans MS" pitchFamily="66" charset="0"/>
              </a:rPr>
              <a:t>SALMO: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itchFamily="66" charset="0"/>
              </a:rPr>
              <a:t>Oh, Dios, que te alaben los pueblos, que todos los pueblos te alaben.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u="sng" dirty="0">
                <a:solidFill>
                  <a:srgbClr val="FFC000"/>
                </a:solidFill>
                <a:latin typeface="Comic Sans MS" pitchFamily="66" charset="0"/>
              </a:rPr>
              <a:t>SEGUNDA LECTURA:</a:t>
            </a:r>
            <a:r>
              <a:rPr lang="es-ES_tradnl" sz="2800" dirty="0">
                <a:solidFill>
                  <a:srgbClr val="FFC000"/>
                </a:solidFill>
                <a:latin typeface="Comic Sans MS" pitchFamily="66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itchFamily="66" charset="0"/>
              </a:rPr>
              <a:t>Libro del Apocalipsis</a:t>
            </a:r>
            <a:r>
              <a:rPr lang="es-ES_tradnl" sz="2800" dirty="0">
                <a:solidFill>
                  <a:schemeClr val="tx1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26628" name="Imagen 3" descr="Diagrama&#10;&#10;Descripción generada automáticamente">
            <a:extLst>
              <a:ext uri="{FF2B5EF4-FFF2-40B4-BE49-F238E27FC236}">
                <a16:creationId xmlns:a16="http://schemas.microsoft.com/office/drawing/2014/main" id="{54A109B5-3847-464E-920D-0499616CF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587955" y="3861048"/>
            <a:ext cx="3324269" cy="2865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CA1F33AF-29AB-4465-B7AE-44490DE74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75" y="5661248"/>
            <a:ext cx="1089199" cy="109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927456A3-7E7C-4E6F-B9F2-410C27D68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1196752"/>
            <a:ext cx="7777162" cy="40513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Cristo vive dentro de Ti,  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Ale - luya, </a:t>
            </a:r>
            <a:r>
              <a:rPr lang="es-ES" altLang="es-ES" sz="3200" dirty="0" err="1">
                <a:latin typeface="Comic Sans MS" panose="030F0702030302020204" pitchFamily="66" charset="0"/>
              </a:rPr>
              <a:t>Alelu</a:t>
            </a:r>
            <a:r>
              <a:rPr lang="es-ES" altLang="es-ES" sz="3200" dirty="0">
                <a:latin typeface="Comic Sans MS" panose="030F0702030302020204" pitchFamily="66" charset="0"/>
              </a:rPr>
              <a:t>-u-u-ya. 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Cristo vive dentro de Ti, 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y entre nosotros Ale- </a:t>
            </a:r>
            <a:r>
              <a:rPr lang="es-ES" altLang="es-ES" sz="3200" dirty="0" err="1">
                <a:latin typeface="Comic Sans MS" panose="030F0702030302020204" pitchFamily="66" charset="0"/>
              </a:rPr>
              <a:t>lu</a:t>
            </a:r>
            <a:r>
              <a:rPr lang="es-ES" altLang="es-ES" sz="3200" dirty="0">
                <a:latin typeface="Comic Sans MS" panose="030F0702030302020204" pitchFamily="66" charset="0"/>
              </a:rPr>
              <a:t> - ya. 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F70F3E03-0E96-4DC7-A153-01D4810B2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2671" y="92993"/>
            <a:ext cx="46085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CRISTO VIVE! </a:t>
            </a:r>
          </a:p>
        </p:txBody>
      </p:sp>
      <p:pic>
        <p:nvPicPr>
          <p:cNvPr id="28676" name="Imagen 3" descr="fano resurreccion - Archisevilla - Siempre Adelante">
            <a:extLst>
              <a:ext uri="{FF2B5EF4-FFF2-40B4-BE49-F238E27FC236}">
                <a16:creationId xmlns:a16="http://schemas.microsoft.com/office/drawing/2014/main" id="{53AAEC1A-6B2A-4B5C-BDED-56A4577C0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1379"/>
          <a:stretch>
            <a:fillRect/>
          </a:stretch>
        </p:blipFill>
        <p:spPr bwMode="auto">
          <a:xfrm>
            <a:off x="1979613" y="4005263"/>
            <a:ext cx="5216525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fuegos artificiales">
            <a:extLst>
              <a:ext uri="{FF2B5EF4-FFF2-40B4-BE49-F238E27FC236}">
                <a16:creationId xmlns:a16="http://schemas.microsoft.com/office/drawing/2014/main" id="{411106D3-A160-4A6F-3CEC-E41AA0918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717032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uegos artificiales">
            <a:extLst>
              <a:ext uri="{FF2B5EF4-FFF2-40B4-BE49-F238E27FC236}">
                <a16:creationId xmlns:a16="http://schemas.microsoft.com/office/drawing/2014/main" id="{3A44C84C-B6B0-AE96-551E-2C951AC3F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714974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5EACEC7-67F8-2EA1-DC1B-D4E3BF46C7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740352" y="5517232"/>
            <a:ext cx="1418304" cy="1341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uadroTexto 1">
            <a:extLst>
              <a:ext uri="{FF2B5EF4-FFF2-40B4-BE49-F238E27FC236}">
                <a16:creationId xmlns:a16="http://schemas.microsoft.com/office/drawing/2014/main" id="{5FC25A95-DBDC-4E36-9004-D7E5776D9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564" y="2166471"/>
            <a:ext cx="20072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san Juan 14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DCAC1B77-5BF0-4F17-A665-9A03AED88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783055"/>
            <a:ext cx="9144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El Espíritu Santo os irá recordando todo lo que os he dicho.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BB8B99C-51A4-1505-36FF-8B7DBDCF9E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3478"/>
            <a:ext cx="8229600" cy="85725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_tradnl" altLang="es-ES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VI DOMINGO DE PASCUA</a:t>
            </a:r>
            <a:endParaRPr lang="es-ES" altLang="es-ES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4" name="Picture 2" descr="Espiritu Santo #Fano #DibujosCatolicos">
            <a:extLst>
              <a:ext uri="{FF2B5EF4-FFF2-40B4-BE49-F238E27FC236}">
                <a16:creationId xmlns:a16="http://schemas.microsoft.com/office/drawing/2014/main" id="{7C5BF9F0-B3CA-BFD6-03EE-224A84606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440" y="1916832"/>
            <a:ext cx="5715000" cy="468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7AB544B-E0FD-3C21-5919-9CA4425899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889966" y="5658784"/>
            <a:ext cx="1268689" cy="120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Imagen que contiene exterior, parado, hombre, firmar&#10;&#10;El contenido generado por IA puede ser incorrecto.">
            <a:extLst>
              <a:ext uri="{FF2B5EF4-FFF2-40B4-BE49-F238E27FC236}">
                <a16:creationId xmlns:a16="http://schemas.microsoft.com/office/drawing/2014/main" id="{581722D4-D894-F9E6-D78B-7016C9ED45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70498"/>
            <a:ext cx="3528392" cy="26397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					  Amén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sz="2800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9578</TotalTime>
  <Words>1843</Words>
  <Application>Microsoft Office PowerPoint</Application>
  <PresentationFormat>Presentación en pantalla (4:3)</PresentationFormat>
  <Paragraphs>275</Paragraphs>
  <Slides>35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6" baseType="lpstr">
      <vt:lpstr>Arial</vt:lpstr>
      <vt:lpstr>Baskerville Old Face</vt:lpstr>
      <vt:lpstr>Bodoni MT Black</vt:lpstr>
      <vt:lpstr>Calibri</vt:lpstr>
      <vt:lpstr>Comic Sans MS</vt:lpstr>
      <vt:lpstr>Times New Roman</vt:lpstr>
      <vt:lpstr>Trebuchet MS</vt:lpstr>
      <vt:lpstr>Wingdings</vt:lpstr>
      <vt:lpstr>Wingdings 2</vt:lpstr>
      <vt:lpstr>Wingdings 3</vt:lpstr>
      <vt:lpstr>Faceta</vt:lpstr>
      <vt:lpstr>Presentación de PowerPoint</vt:lpstr>
      <vt:lpstr>Presentación de PowerPoint</vt:lpstr>
      <vt:lpstr>Presentación de PowerPoint</vt:lpstr>
      <vt:lpstr>VI DOMINGO DE PASCUA</vt:lpstr>
      <vt:lpstr>Presentación de PowerPoint</vt:lpstr>
      <vt:lpstr>LITURGIA DE LA PALABRA</vt:lpstr>
      <vt:lpstr>Presentación de PowerPoint</vt:lpstr>
      <vt:lpstr>VI DOMINGO DE PASCUA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PARA EL QUE NUNCA LA DIO</vt:lpstr>
      <vt:lpstr>Presentación de PowerPoint</vt:lpstr>
      <vt:lpstr>Presentación de PowerPoint</vt:lpstr>
      <vt:lpstr>VI DOMINGO DE PASCUA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AVE MARÍA </vt:lpstr>
      <vt:lpstr>Presentación de PowerPoint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870</cp:revision>
  <dcterms:created xsi:type="dcterms:W3CDTF">2008-10-09T14:11:57Z</dcterms:created>
  <dcterms:modified xsi:type="dcterms:W3CDTF">2025-05-23T19:24:25Z</dcterms:modified>
</cp:coreProperties>
</file>