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5"/>
  </p:notesMasterIdLst>
  <p:sldIdLst>
    <p:sldId id="1296" r:id="rId2"/>
    <p:sldId id="1458" r:id="rId3"/>
    <p:sldId id="1459" r:id="rId4"/>
    <p:sldId id="898" r:id="rId5"/>
    <p:sldId id="1456" r:id="rId6"/>
    <p:sldId id="1016" r:id="rId7"/>
    <p:sldId id="907" r:id="rId8"/>
    <p:sldId id="1407" r:id="rId9"/>
    <p:sldId id="1020" r:id="rId10"/>
    <p:sldId id="1306" r:id="rId11"/>
    <p:sldId id="1307" r:id="rId12"/>
    <p:sldId id="1351" r:id="rId13"/>
    <p:sldId id="1023" r:id="rId14"/>
    <p:sldId id="764" r:id="rId15"/>
    <p:sldId id="1276" r:id="rId16"/>
    <p:sldId id="1277" r:id="rId17"/>
    <p:sldId id="1447" r:id="rId18"/>
    <p:sldId id="1028" r:id="rId19"/>
    <p:sldId id="348" r:id="rId20"/>
    <p:sldId id="349" r:id="rId21"/>
    <p:sldId id="1044" r:id="rId22"/>
    <p:sldId id="766" r:id="rId23"/>
    <p:sldId id="1457" r:id="rId24"/>
    <p:sldId id="1302" r:id="rId25"/>
    <p:sldId id="1303" r:id="rId26"/>
    <p:sldId id="1403" r:id="rId27"/>
    <p:sldId id="1410" r:id="rId28"/>
    <p:sldId id="1330" r:id="rId29"/>
    <p:sldId id="1331" r:id="rId30"/>
    <p:sldId id="1395" r:id="rId31"/>
    <p:sldId id="1396" r:id="rId32"/>
    <p:sldId id="699" r:id="rId33"/>
    <p:sldId id="1304" r:id="rId3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30/05/2025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BB414FFC-C57B-4847-60C8-98B5506575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44F505B4-A528-6108-F3AA-6AEB1335CD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CF53CF8F-2FC8-D71D-4D52-F7AB49F919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8AEE56CC-3C82-4993-A6A4-9BEAD58F0D5C}" type="slidenum">
              <a:rPr lang="es-ES" altLang="es-ES" smtClean="0">
                <a:latin typeface="Arial" panose="020B0604020202020204" pitchFamily="34" charset="0"/>
              </a:rPr>
              <a:pPr/>
              <a:t>6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21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DFCD3355-4CCF-4D46-88EB-ED59DA3073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6A1986C1-4002-41F7-B45D-141C9499B3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E1F43EEE-AE5C-42E7-A022-36A7D2F84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5C1948-8BA0-4E9A-B63A-EABAEDC508D1}" type="slidenum">
              <a:rPr lang="es-ES" altLang="es-ES" smtClean="0"/>
              <a:pPr/>
              <a:t>32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36415" y="1217961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645025" y="40481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56C9B9F6-27CE-4CAA-95A0-3BB8E6ED7256}"/>
              </a:ext>
            </a:extLst>
          </p:cNvPr>
          <p:cNvSpPr txBox="1">
            <a:spLocks/>
          </p:cNvSpPr>
          <p:nvPr/>
        </p:nvSpPr>
        <p:spPr bwMode="auto">
          <a:xfrm>
            <a:off x="8748713" y="5403850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9684568" y="74083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1012505-A684-3861-0D72-B8AA0D5F9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7126" y="2332096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4288 -0.0169 L -0.48941 0.0370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6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49948 0.0108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94306 -0.02546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153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215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85299"/>
            <a:ext cx="2917527" cy="241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06C27703-05F5-69A0-8F23-43F956443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67" y="6021288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 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"/>
          <a:stretch/>
        </p:blipFill>
        <p:spPr bwMode="auto">
          <a:xfrm>
            <a:off x="7092280" y="3933056"/>
            <a:ext cx="122314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5455AA42-2ED1-D9A6-9D49-DBB755DBC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5508104" y="2848124"/>
            <a:ext cx="3385071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759221"/>
            <a:ext cx="8704263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dar, que no me hayas dado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decir, que no me hayas dicho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puedo hacer por Ti, si yo no puedo hacer nada?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Si yo no puedo hacer nada, si no es por Ti mi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16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				</a:t>
            </a:r>
            <a:r>
              <a:rPr lang="es-ES" altLang="es-ES" sz="2400" i="1" dirty="0">
                <a:solidFill>
                  <a:srgbClr val="000000"/>
                </a:solidFill>
                <a:latin typeface="Comic Sans MS" panose="030F0702030302020204" pitchFamily="66" charset="0"/>
              </a:rPr>
              <a:t>		</a:t>
            </a: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840" y="122784"/>
            <a:ext cx="55359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TE PUEDO DAR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7D5BD484-883F-4E09-9A89-E484CE6D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288243-284E-4413-95D6-F10D7334E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C6BA49F6-B1F7-4B8D-8679-93404532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FECAF9C-1D10-4F37-92A8-0E3D4B06A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36096" y="2633662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480F252-5527-5D82-D18A-5F96BC940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29592" y="88090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25D499F-D3DB-44E6-6D4C-F36BB7F75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88342" y="98642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1268760"/>
            <a:ext cx="4086225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260350"/>
            <a:ext cx="53282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4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620688"/>
            <a:ext cx="54006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0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Kamiano » Te reconocemos al partir el pan">
            <a:extLst>
              <a:ext uri="{FF2B5EF4-FFF2-40B4-BE49-F238E27FC236}">
                <a16:creationId xmlns:a16="http://schemas.microsoft.com/office/drawing/2014/main" id="{D59A4CD2-2DC6-DD99-6B36-796296125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47403"/>
            <a:ext cx="3064679" cy="397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52395930-10EB-40FD-8E1C-6A62BA61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422B9360-1779-4F72-B348-32542A57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70C770A-F492-4BB5-A096-55D6DE0D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66F404D4-3F0D-490E-BF61-AFCDDBB3FA80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CA13D68-24D6-4DD2-9E3D-69E73FF11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221CC509-FE9B-4116-B865-6A13B0A9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D4A8D7E0-0324-4B90-B8F2-5902AA931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C07E600F-6922-A6FC-9C9F-AEBE300F4C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3D30BEE-BA0C-4C5E-8C3A-C7D3CA74E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/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416535"/>
            <a:ext cx="7777163" cy="260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VINE A ALABAR A DIOS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247" y="770828"/>
            <a:ext cx="4590479" cy="497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399" y="407839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163" y="398875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BFC09C7-2559-435D-A748-3C4E105E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A9FC4C5C-F351-46E0-BC70-D9B7BC3FB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42DAE7BF-D939-48C9-80D5-F8EEE37F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72470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Llevad la Buena Noticia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a todo ser que respira,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decidles que la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está dentro de sus vidas.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que ellos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  <a:r>
              <a:rPr lang="es-ES" altLang="es-ES" sz="2800" dirty="0">
                <a:latin typeface="Comic Sans MS" panose="030F0702030302020204" pitchFamily="66" charset="0"/>
              </a:rPr>
              <a:t> serán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si desparraman amor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en cuantos hombres encuentren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por esos caminos de Dios.</a:t>
            </a:r>
          </a:p>
          <a:p>
            <a:pPr>
              <a:lnSpc>
                <a:spcPct val="115000"/>
              </a:lnSpc>
              <a:defRPr/>
            </a:pPr>
            <a:endParaRPr lang="es-ES" altLang="es-E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LLEVAD LA BUENA NOTICIA 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A319B688-9025-434F-89E8-FDE28F79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1061A-40AB-FDA1-E46F-4C721C527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84D10929-598A-DCC3-3874-A7F6F247D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2"/>
            <a:ext cx="9099985" cy="1478945"/>
          </a:xfrm>
        </p:spPr>
        <p:txBody>
          <a:bodyPr/>
          <a:lstStyle/>
          <a:p>
            <a:pPr algn="ctr" eaLnBrk="1" hangingPunct="1"/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VII DOMINGO DE PASCUA</a:t>
            </a:r>
            <a:b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ASCENSIÓN DEL SEÑOR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 descr="ᐅ DIBUJOS para el DOMINGO de la ASCENSIÓN del SEÑOR">
            <a:extLst>
              <a:ext uri="{FF2B5EF4-FFF2-40B4-BE49-F238E27FC236}">
                <a16:creationId xmlns:a16="http://schemas.microsoft.com/office/drawing/2014/main" id="{C6E2202D-5180-3F03-95BD-4CEDE6C8C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45310"/>
            <a:ext cx="44692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D4E624E9-7222-0C32-2603-9AB43B248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82505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3A4C19-3D16-D443-19F7-B8BCDC94C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751" y="6078517"/>
            <a:ext cx="325070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_tradnl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@Cristoredentorva</a:t>
            </a: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55C4867-A370-D86E-8498-ABCBD4054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997" y="6055843"/>
            <a:ext cx="670746" cy="67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Mapa&#10;&#10;El contenido generado por IA puede ser incorrecto.">
            <a:extLst>
              <a:ext uri="{FF2B5EF4-FFF2-40B4-BE49-F238E27FC236}">
                <a16:creationId xmlns:a16="http://schemas.microsoft.com/office/drawing/2014/main" id="{29B418BA-C79B-77E5-944A-47C354355C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158" y="1425524"/>
            <a:ext cx="3795929" cy="5315844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F9BC6E6-AC1D-436F-8E93-F123C8A61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3140" y="5875142"/>
            <a:ext cx="1010450" cy="95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236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4A497C1-B027-410E-B4B6-10C156F4E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150" y="125413"/>
            <a:ext cx="6913563" cy="782637"/>
          </a:xfrm>
        </p:spPr>
        <p:txBody>
          <a:bodyPr/>
          <a:lstStyle/>
          <a:p>
            <a:pPr algn="r" eaLnBrk="1" hangingPunct="1"/>
            <a:r>
              <a:rPr lang="es-ES" altLang="es-ES" b="1" u="sng" dirty="0">
                <a:solidFill>
                  <a:srgbClr val="FFC000"/>
                </a:solidFill>
                <a:latin typeface="Comic Sans MS" panose="030F0702030302020204" pitchFamily="66" charset="0"/>
                <a:ea typeface="+mn-ea"/>
                <a:cs typeface="+mn-cs"/>
              </a:rPr>
              <a:t>TESTIGOS DE LA VERDAD</a:t>
            </a:r>
          </a:p>
        </p:txBody>
      </p:sp>
      <p:sp>
        <p:nvSpPr>
          <p:cNvPr id="51203" name="Rectángulo 7">
            <a:extLst>
              <a:ext uri="{FF2B5EF4-FFF2-40B4-BE49-F238E27FC236}">
                <a16:creationId xmlns:a16="http://schemas.microsoft.com/office/drawing/2014/main" id="{2DE35A75-F425-48A4-B00A-38223BCDD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692150"/>
            <a:ext cx="9001125" cy="798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quiero palabras huecas</a:t>
            </a:r>
            <a:b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vidas que sepan a Dios</a:t>
            </a:r>
            <a:b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que aquel sueño se haga realidad</a:t>
            </a:r>
            <a:b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es-ES" altLang="es-ES" sz="105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quiero palabras huecas</a:t>
            </a:r>
            <a:b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testigos hoy como ayer.</a:t>
            </a:r>
            <a:b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hablen de misericordia y de amor.</a:t>
            </a:r>
            <a:b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es-ES" altLang="es-ES" sz="11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gritar al mundo que es tiempo de creer</a:t>
            </a:r>
            <a:b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decir a todos que aún se puede esperar</a:t>
            </a:r>
            <a:b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aún queda sitio para la libertad</a:t>
            </a:r>
            <a:b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hoy como ayer existen testigos de la verdad.</a:t>
            </a:r>
            <a:b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endParaRPr lang="es-ES" altLang="es-ES" sz="2000" b="1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8132" name="CuadroTexto 5">
            <a:extLst>
              <a:ext uri="{FF2B5EF4-FFF2-40B4-BE49-F238E27FC236}">
                <a16:creationId xmlns:a16="http://schemas.microsoft.com/office/drawing/2014/main" id="{127143C5-94A3-421F-9178-FF00A429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48133" name="Picture 6" descr="guayabara: febrero 2011">
            <a:extLst>
              <a:ext uri="{FF2B5EF4-FFF2-40B4-BE49-F238E27FC236}">
                <a16:creationId xmlns:a16="http://schemas.microsoft.com/office/drawing/2014/main" id="{08F93086-C196-443A-A593-72D59FFB4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550" y="920750"/>
            <a:ext cx="3854450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4B032158-CDE4-2437-AE64-A81C5171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5971">
            <a:off x="5496552" y="2172464"/>
            <a:ext cx="1795064" cy="16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ángulo 7">
            <a:extLst>
              <a:ext uri="{FF2B5EF4-FFF2-40B4-BE49-F238E27FC236}">
                <a16:creationId xmlns:a16="http://schemas.microsoft.com/office/drawing/2014/main" id="{C560CC7C-74F6-4642-90EA-7DB40DA56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333375"/>
            <a:ext cx="9001125" cy="825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quiero palabras huecas</a:t>
            </a:r>
            <a:b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vidas que se sepan dar</a:t>
            </a:r>
            <a:b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al que sufre en silencio soledad.</a:t>
            </a:r>
            <a:b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quiero palabras huecas</a:t>
            </a:r>
            <a:b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testigos hoy como ayer</a:t>
            </a:r>
            <a:b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entreguen su vida como Él.</a:t>
            </a:r>
            <a:b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gritar al mundo que es tiempo de creer</a:t>
            </a:r>
            <a:br>
              <a:rPr lang="es-ES" altLang="es-ES" sz="20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decir a todos que aún se puede esperar</a:t>
            </a:r>
            <a:br>
              <a:rPr lang="es-ES" altLang="es-ES" sz="20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aún queda sitio para la libertad</a:t>
            </a:r>
            <a:br>
              <a:rPr lang="es-ES" altLang="es-ES" sz="20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0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hoy como ayer existen testigos de la verdad.</a:t>
            </a:r>
            <a:br>
              <a:rPr lang="es-ES" altLang="es-ES" sz="20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es-ES" altLang="es-ES" sz="20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endParaRPr lang="es-ES" altLang="es-ES" sz="2000" b="1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9155" name="CuadroTexto 5">
            <a:extLst>
              <a:ext uri="{FF2B5EF4-FFF2-40B4-BE49-F238E27FC236}">
                <a16:creationId xmlns:a16="http://schemas.microsoft.com/office/drawing/2014/main" id="{A9E35079-B238-4CF1-AC71-381D4847C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37312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49156" name="Picture 6" descr="guayabara: febrero 2011">
            <a:extLst>
              <a:ext uri="{FF2B5EF4-FFF2-40B4-BE49-F238E27FC236}">
                <a16:creationId xmlns:a16="http://schemas.microsoft.com/office/drawing/2014/main" id="{A33198A3-A8C0-4110-8C56-DD5E704E1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115888"/>
            <a:ext cx="4238625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A2CC1FDA-BA87-13C4-5967-A26E20740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6214">
            <a:off x="5073087" y="1496754"/>
            <a:ext cx="1809129" cy="166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FFC000"/>
                </a:solidFill>
                <a:ea typeface="+mj-ea"/>
                <a:cs typeface="+mj-cs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472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094EB67-719D-CF1B-7E5B-C808D53B2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63" y="1323926"/>
            <a:ext cx="6867085" cy="454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5241974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DE0F46E7-146B-2E00-B097-38E6FA9A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44624"/>
            <a:ext cx="7993063" cy="796925"/>
          </a:xfrm>
        </p:spPr>
        <p:txBody>
          <a:bodyPr/>
          <a:lstStyle/>
          <a:p>
            <a:pPr algn="r"/>
            <a:r>
              <a:rPr lang="es-ES_tradnl" altLang="es-ES" sz="4000" b="1" u="sng" dirty="0">
                <a:solidFill>
                  <a:srgbClr val="FFC000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CORAZÓN DE MARÍA</a:t>
            </a:r>
            <a:endParaRPr lang="es-ES" altLang="es-ES" sz="4000" b="1" u="sng" dirty="0">
              <a:solidFill>
                <a:srgbClr val="FFC000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764704"/>
            <a:ext cx="8389938" cy="501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Virgen del silencio, preferida del Señor,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madre y consuelo en el dolor,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a ti siempre acudimos cuando todo nos va mal.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María danos fuerza en el andar.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Tu inmensa hermosura coronada de humildad,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nos muestra la senda por la que hemos de avanzar.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Somos hijos tuyos, haznos dóciles a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Aparta de nosotros aquello que nos impide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ser fieles al Señor.</a:t>
            </a: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1/4</a:t>
            </a:r>
          </a:p>
        </p:txBody>
      </p:sp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ADA1A80-C0B8-CD2A-14AE-134CC1AFC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731" y="5019496"/>
            <a:ext cx="1856516" cy="170080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22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4005064"/>
            <a:ext cx="2961104" cy="27787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632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El vino a mi vida en un día muy especial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cambió mi corazón en un nuevo corazón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esta es la razón por la que digo que: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000" dirty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466" y="436510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4E7CC211-EFEB-58B4-9E5A-CF96FE490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999" y="2132340"/>
            <a:ext cx="3663614" cy="39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2F616F91-F5E6-0B77-C33B-EDC1398A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493" y="493737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01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Virgen disponible a la voluntad de Dios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tu presencia inunda de amor nuestro corazón.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Quiero agradecerte en tu espera silenciosa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momentos en que me olvidé de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mientras la vida sigue su ritmo normal.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Tú te haces presente en nuestro mundo real.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Creen que eres quimera, sueño e imaginación,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pero Tú, María, no haces caso y nos esperas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siempre esperas con amor.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943819"/>
            <a:ext cx="1939121" cy="177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36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22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3933056"/>
            <a:ext cx="2961104" cy="277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25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00021119-09B3-4045-A0F9-16BCB3D5AB7E}"/>
              </a:ext>
            </a:extLst>
          </p:cNvPr>
          <p:cNvSpPr txBox="1">
            <a:spLocks/>
          </p:cNvSpPr>
          <p:nvPr/>
        </p:nvSpPr>
        <p:spPr bwMode="auto">
          <a:xfrm>
            <a:off x="452438" y="5441950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54275" name="Imagen 5">
            <a:extLst>
              <a:ext uri="{FF2B5EF4-FFF2-40B4-BE49-F238E27FC236}">
                <a16:creationId xmlns:a16="http://schemas.microsoft.com/office/drawing/2014/main" id="{8D2E6A8C-F8D9-463B-ADE6-5AC8F5A51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12" b="2"/>
          <a:stretch>
            <a:fillRect/>
          </a:stretch>
        </p:blipFill>
        <p:spPr bwMode="auto">
          <a:xfrm>
            <a:off x="1763713" y="188913"/>
            <a:ext cx="5894387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 descr="estrella-imagen-animada-0093">
            <a:extLst>
              <a:ext uri="{FF2B5EF4-FFF2-40B4-BE49-F238E27FC236}">
                <a16:creationId xmlns:a16="http://schemas.microsoft.com/office/drawing/2014/main" id="{9F811E91-6A52-F092-BD6E-24D6108A3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87512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5DF7DABB-5664-C164-E207-E7515A7CE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2"/>
            <a:ext cx="9099985" cy="1478945"/>
          </a:xfrm>
        </p:spPr>
        <p:txBody>
          <a:bodyPr/>
          <a:lstStyle/>
          <a:p>
            <a:pPr algn="ctr" eaLnBrk="1" hangingPunct="1"/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VII DOMINGO DE PASCUA</a:t>
            </a:r>
            <a:b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ASCENSIÓN DEL SEÑOR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 descr="ᐅ DIBUJOS para el DOMINGO de la ASCENSIÓN del SEÑOR">
            <a:extLst>
              <a:ext uri="{FF2B5EF4-FFF2-40B4-BE49-F238E27FC236}">
                <a16:creationId xmlns:a16="http://schemas.microsoft.com/office/drawing/2014/main" id="{86A71802-163D-6F0D-BA0A-03EE1BC94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45310"/>
            <a:ext cx="44692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D8064892-08F4-9E3F-4958-AEAECEFC9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82505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92AE3B1-00F8-87EF-C45D-0713A5303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751" y="6078517"/>
            <a:ext cx="325070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_tradnl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@Cristoredentorva</a:t>
            </a: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1B31FCC-D9DC-1781-C82F-6A59CF306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997" y="6055843"/>
            <a:ext cx="670746" cy="67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Mapa&#10;&#10;El contenido generado por IA puede ser incorrecto.">
            <a:extLst>
              <a:ext uri="{FF2B5EF4-FFF2-40B4-BE49-F238E27FC236}">
                <a16:creationId xmlns:a16="http://schemas.microsoft.com/office/drawing/2014/main" id="{4A508CEA-C73D-858F-EC60-C84E7CC8C7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158" y="1425524"/>
            <a:ext cx="3795929" cy="5315844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EE8CD70-8638-A3A0-0A73-7CD1C430E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3140" y="5875142"/>
            <a:ext cx="1010450" cy="95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 Ti, Señor, </a:t>
            </a:r>
            <a:r>
              <a:rPr lang="es-ES" altLang="es-ES" sz="2200" dirty="0">
                <a:latin typeface="Comic Sans MS" panose="030F0702030302020204" pitchFamily="66" charset="0"/>
              </a:rPr>
              <a:t>Tú,</a:t>
            </a: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62" y="1556792"/>
            <a:ext cx="4176337" cy="377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2F5629E-9643-9D02-F07D-18462C22D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445224"/>
            <a:ext cx="1440160" cy="13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0678275-AC18-30D2-8AE5-4A7F7E521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0350"/>
            <a:ext cx="8229600" cy="871538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F976FCF-9798-D40C-8402-3578CA145D2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3212" y="1090513"/>
            <a:ext cx="8840787" cy="4930775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PRIMERA LECTURA:</a:t>
            </a:r>
            <a:r>
              <a:rPr lang="es-ES_tradnl" sz="2800" dirty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s-ES_tradnl" sz="2800" b="1" dirty="0">
                <a:solidFill>
                  <a:schemeClr val="tx1"/>
                </a:solidFill>
                <a:latin typeface="Comic Sans MS" pitchFamily="66" charset="0"/>
              </a:rPr>
              <a:t>Libro de Hechos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dirty="0">
                <a:solidFill>
                  <a:schemeClr val="tx1"/>
                </a:solidFill>
                <a:latin typeface="Comic Sans MS" pitchFamily="66" charset="0"/>
              </a:rPr>
              <a:t>                        de los Apóstoles.</a:t>
            </a:r>
            <a:endParaRPr lang="es-ES_tradnl" sz="28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SALMO:</a:t>
            </a:r>
            <a:r>
              <a:rPr lang="es-ES_tradnl" sz="2800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Dios asciende entre aclamaciones;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			   el Señor, al son de trompetas.</a:t>
            </a:r>
            <a:endParaRPr lang="es-ES_tradnl" sz="28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SEGUNDA LECTURA: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Carta del apóstol san Pablo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a los Efesios</a:t>
            </a:r>
            <a:endParaRPr lang="es-ES_tradnl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48B938E1-5B6D-71BB-6DBF-E69D08BB8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640219" y="3922878"/>
            <a:ext cx="3324269" cy="286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BCECE71-9423-0C91-C2F4-C803B7214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239" y="572307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762745"/>
            <a:ext cx="6984776" cy="327717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Junto a Ti, Jesús, rezaré,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tu palabra quiero vivir.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Tú me haces sencillo, Señor,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en tus manos me dejaré.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Aleluya, aleluya,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aleluya, a-le-</a:t>
            </a:r>
            <a:r>
              <a:rPr lang="es-ES" altLang="es-ES" sz="3200" b="1" dirty="0" err="1">
                <a:latin typeface="Comic Sans MS" panose="030F0702030302020204" pitchFamily="66" charset="0"/>
              </a:rPr>
              <a:t>lu</a:t>
            </a:r>
            <a:r>
              <a:rPr lang="es-ES" altLang="es-ES" sz="3200" b="1" dirty="0">
                <a:latin typeface="Comic Sans MS" panose="030F0702030302020204" pitchFamily="66" charset="0"/>
              </a:rPr>
              <a:t>-ya  (bis)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116632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JUNTO A TI, JESÚS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344293" y="4320347"/>
            <a:ext cx="4640362" cy="25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5DFD54E-C731-4524-9FC3-9EC008E9A5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5472" y="5058409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>
            <a:extLst>
              <a:ext uri="{FF2B5EF4-FFF2-40B4-BE49-F238E27FC236}">
                <a16:creationId xmlns:a16="http://schemas.microsoft.com/office/drawing/2014/main" id="{0101D003-49F7-B72E-BF9B-BB7860E52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61" y="6189038"/>
            <a:ext cx="19062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000" b="1" dirty="0">
                <a:latin typeface="Comic Sans MS" panose="030F0702030302020204" pitchFamily="66" charset="0"/>
              </a:rPr>
              <a:t>san Lucas, 24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0196C2-529C-61B9-E76C-BB10A60B9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96" y="1307414"/>
            <a:ext cx="5321567" cy="8488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Mientras los bendecía, 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fue llevado hacia el cielo.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41C0C42-AA51-2614-BB79-C2D001517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2"/>
            <a:ext cx="9099985" cy="147894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sz="32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VII DOMINGO DE PASCUA</a:t>
            </a:r>
            <a:br>
              <a:rPr lang="es-ES_tradnl" altLang="es-ES" sz="32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s-ES_tradnl" altLang="es-ES" sz="32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ASCENSIÓN DEL SEÑOR</a:t>
            </a:r>
            <a:endParaRPr lang="es-ES" altLang="es-ES" sz="3200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8" name="Picture 4" descr="Navegar Mar Adentro: Evangelio según San Mateo 28,16-20 - &quot;La Ascensión del  Señor&quot; -">
            <a:extLst>
              <a:ext uri="{FF2B5EF4-FFF2-40B4-BE49-F238E27FC236}">
                <a16:creationId xmlns:a16="http://schemas.microsoft.com/office/drawing/2014/main" id="{CEA5F141-ED13-F1A7-905D-674D4B704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35306"/>
            <a:ext cx="5347236" cy="385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70D15C4F-C590-3C8F-43FB-B20533B11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6673" y="6165304"/>
            <a:ext cx="2829863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_tradnl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@Cristoredentorva</a:t>
            </a: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8F9B83-E994-3FE2-D71C-5CD14499A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367" y="6028248"/>
            <a:ext cx="697310" cy="69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 descr="Mapa&#10;&#10;El contenido generado por IA puede ser incorrecto.">
            <a:extLst>
              <a:ext uri="{FF2B5EF4-FFF2-40B4-BE49-F238E27FC236}">
                <a16:creationId xmlns:a16="http://schemas.microsoft.com/office/drawing/2014/main" id="{C4E861B0-C718-69C1-1604-B07C42DD3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367" y="1573185"/>
            <a:ext cx="3097064" cy="433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60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9558</TotalTime>
  <Words>1738</Words>
  <Application>Microsoft Office PowerPoint</Application>
  <PresentationFormat>Presentación en pantalla (4:3)</PresentationFormat>
  <Paragraphs>246</Paragraphs>
  <Slides>33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5" baseType="lpstr">
      <vt:lpstr>Arial</vt:lpstr>
      <vt:lpstr>Baskerville Old Face</vt:lpstr>
      <vt:lpstr>Bodoni MT Black</vt:lpstr>
      <vt:lpstr>Calibri</vt:lpstr>
      <vt:lpstr>Comic Sans MS</vt:lpstr>
      <vt:lpstr>Open Sans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VII DOMINGO DE PASCUA ASCENSIÓN DEL SEÑOR</vt:lpstr>
      <vt:lpstr>Presentación de PowerPoint</vt:lpstr>
      <vt:lpstr>LITURGIA DE LA PALABRA</vt:lpstr>
      <vt:lpstr>Presentación de PowerPoint</vt:lpstr>
      <vt:lpstr>VII DOMINGO DE PASCUA ASCENSIÓN DEL SEÑOR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VII DOMINGO DE PASCUA ASCENSIÓN DEL SEÑOR</vt:lpstr>
      <vt:lpstr>TESTIGOS DE LA VERDAD</vt:lpstr>
      <vt:lpstr>Presentación de PowerPoint</vt:lpstr>
      <vt:lpstr>Presentación de PowerPoint</vt:lpstr>
      <vt:lpstr>Presentación de PowerPoint</vt:lpstr>
      <vt:lpstr>CORAZÓN DE MARÍA</vt:lpstr>
      <vt:lpstr>Presentación de PowerPoint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866</cp:revision>
  <dcterms:created xsi:type="dcterms:W3CDTF">2008-10-09T14:11:57Z</dcterms:created>
  <dcterms:modified xsi:type="dcterms:W3CDTF">2025-05-30T16:13:58Z</dcterms:modified>
</cp:coreProperties>
</file>