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7"/>
  </p:notesMasterIdLst>
  <p:sldIdLst>
    <p:sldId id="1296" r:id="rId2"/>
    <p:sldId id="1458" r:id="rId3"/>
    <p:sldId id="1459" r:id="rId4"/>
    <p:sldId id="898" r:id="rId5"/>
    <p:sldId id="1146" r:id="rId6"/>
    <p:sldId id="1016" r:id="rId7"/>
    <p:sldId id="907" r:id="rId8"/>
    <p:sldId id="1410" r:id="rId9"/>
    <p:sldId id="1407" r:id="rId10"/>
    <p:sldId id="1020" r:id="rId11"/>
    <p:sldId id="1306" r:id="rId12"/>
    <p:sldId id="1307" r:id="rId13"/>
    <p:sldId id="1292" r:id="rId14"/>
    <p:sldId id="1023" r:id="rId15"/>
    <p:sldId id="764" r:id="rId16"/>
    <p:sldId id="1387" r:id="rId17"/>
    <p:sldId id="1336" r:id="rId18"/>
    <p:sldId id="1277" r:id="rId19"/>
    <p:sldId id="1447" r:id="rId20"/>
    <p:sldId id="1028" r:id="rId21"/>
    <p:sldId id="348" r:id="rId22"/>
    <p:sldId id="349" r:id="rId23"/>
    <p:sldId id="1044" r:id="rId24"/>
    <p:sldId id="766" r:id="rId25"/>
    <p:sldId id="1449" r:id="rId26"/>
    <p:sldId id="1222" r:id="rId27"/>
    <p:sldId id="1223" r:id="rId28"/>
    <p:sldId id="1224" r:id="rId29"/>
    <p:sldId id="1403" r:id="rId30"/>
    <p:sldId id="744" r:id="rId31"/>
    <p:sldId id="1343" r:id="rId32"/>
    <p:sldId id="1429" r:id="rId33"/>
    <p:sldId id="1430" r:id="rId34"/>
    <p:sldId id="1431" r:id="rId35"/>
    <p:sldId id="1304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9" d="100"/>
          <a:sy n="79" d="100"/>
        </p:scale>
        <p:origin x="1181" y="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06/06/2025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BB414FFC-C57B-4847-60C8-98B5506575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44F505B4-A528-6108-F3AA-6AEB1335CD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CF53CF8F-2FC8-D71D-4D52-F7AB49F91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8AEE56CC-3C82-4993-A6A4-9BEAD58F0D5C}" type="slidenum">
              <a:rPr lang="es-ES" altLang="es-ES" smtClean="0">
                <a:latin typeface="Arial" panose="020B0604020202020204" pitchFamily="34" charset="0"/>
              </a:rPr>
              <a:pPr/>
              <a:t>6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23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217961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  <a:effectLst>
            <a:glow rad="228600">
              <a:srgbClr val="FF0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000">
                <a:srgbClr val="FF7676"/>
              </a:gs>
              <a:gs pos="88000">
                <a:srgbClr val="FF9595"/>
              </a:gs>
              <a:gs pos="100000">
                <a:srgbClr val="FF0000">
                  <a:lumMod val="83000"/>
                  <a:lumOff val="17000"/>
                </a:srgbClr>
              </a:gs>
              <a:gs pos="0">
                <a:srgbClr val="FF0000"/>
              </a:gs>
              <a:gs pos="50000">
                <a:schemeClr val="bg1"/>
              </a:gs>
            </a:gsLst>
            <a:lin ang="10800000" scaled="1"/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b="1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8748713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10820493" y="108634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srgbClr val="FF0000">
                      <a:alpha val="40000"/>
                    </a:srgbClr>
                  </a:outerShdw>
                </a:effectLst>
                <a:latin typeface="Trebuchet MS"/>
              </a:rPr>
              <a:t> ¡BIENVENIDOS!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1128 -0.01481 L -0.63715 0.0275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2" y="21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94306 -0.0254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5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215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5299"/>
            <a:ext cx="2917527" cy="24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06C27703-05F5-69A0-8F23-43F95644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telefono-imagen-animada-0183">
            <a:extLst>
              <a:ext uri="{FF2B5EF4-FFF2-40B4-BE49-F238E27FC236}">
                <a16:creationId xmlns:a16="http://schemas.microsoft.com/office/drawing/2014/main" id="{236DB992-30EB-07B1-D69D-13345E061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50" y="3933056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857037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EB9E08F-059E-EF05-071A-543D5C8D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03575" y="357346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000" dirty="0">
                <a:latin typeface="Comic Sans MS" panose="030F0702030302020204" pitchFamily="66" charset="0"/>
              </a:rPr>
              <a:t>(en tu nombre)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hoosannaaa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</a:t>
            </a:r>
            <a:r>
              <a:rPr lang="es-ES" altLang="es-ES" sz="2400" dirty="0" err="1">
                <a:latin typeface="Comic Sans MS" panose="030F0702030302020204" pitchFamily="66" charset="0"/>
              </a:rPr>
              <a:t>cantaaar</a:t>
            </a:r>
            <a:r>
              <a:rPr lang="es-ES" altLang="es-ES" sz="2400" dirty="0">
                <a:latin typeface="Comic Sans MS" panose="030F0702030302020204" pitchFamily="66" charset="0"/>
              </a:rPr>
              <a:t>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42F1B050-F0BE-B923-9FF9-9578521E0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1700808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46040C5-6179-C5F7-BA62-7792B3DE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180632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6A56E5D-9B5E-DD32-A295-3DA07CF3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414713" y="4076700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000" dirty="0">
                <a:latin typeface="Comic Sans MS" panose="030F0702030302020204" pitchFamily="66" charset="0"/>
              </a:rPr>
              <a:t>(en tu nombre)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hoosannaaa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</a:t>
            </a:r>
            <a:r>
              <a:rPr lang="es-ES" altLang="es-ES" sz="2400" dirty="0" err="1">
                <a:latin typeface="Comic Sans MS" panose="030F0702030302020204" pitchFamily="66" charset="0"/>
              </a:rPr>
              <a:t>cantaaar</a:t>
            </a:r>
            <a:r>
              <a:rPr lang="es-ES" altLang="es-ES" sz="2400" dirty="0">
                <a:latin typeface="Comic Sans MS" panose="030F0702030302020204" pitchFamily="66" charset="0"/>
              </a:rPr>
              <a:t>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3E086985-732A-52D0-1BF9-A2207242A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212529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E55B88A8-792B-9A9B-8589-0358C438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223081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96752"/>
            <a:ext cx="4248472" cy="331236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801" y="260648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459432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4006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Éste es el Sacramento de nuestra fe</a:t>
            </a:r>
            <a:r>
              <a:rPr lang="es-ES" sz="2000" dirty="0">
                <a:solidFill>
                  <a:srgbClr val="FFC000"/>
                </a:solidFill>
                <a:latin typeface="Comic Sans MS" panose="030F0702030302020204" pitchFamily="66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Kamiano » Te reconocemos al partir el pan">
            <a:extLst>
              <a:ext uri="{FF2B5EF4-FFF2-40B4-BE49-F238E27FC236}">
                <a16:creationId xmlns:a16="http://schemas.microsoft.com/office/drawing/2014/main" id="{D59A4CD2-2DC6-DD99-6B36-796296125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80728"/>
            <a:ext cx="3064679" cy="397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416535"/>
            <a:ext cx="7777163" cy="260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VINE A ALABAR A DIOS</a:t>
            </a:r>
            <a:endParaRPr lang="es-ES" altLang="es-ES" sz="3600" b="1" u="sng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247" y="770828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99" y="407839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163" y="398875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526057"/>
            <a:ext cx="7416800" cy="5783263"/>
          </a:xfrm>
        </p:spPr>
        <p:txBody>
          <a:bodyPr rtlCol="0"/>
          <a:lstStyle/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  <a:endParaRPr lang="es-ES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BFC09C7-2559-435D-A748-3C4E105E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9FC4C5C-F351-46E0-BC70-D9B7BC3FB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42DAE7BF-D939-48C9-80D5-F8EEE37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7247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Llevad la Buena Noticia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a todo ser que respira,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decidles que la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está dentro de sus vidas.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que ellos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  <a:r>
              <a:rPr lang="es-ES" altLang="es-ES" sz="2800" dirty="0">
                <a:latin typeface="Comic Sans MS" panose="030F0702030302020204" pitchFamily="66" charset="0"/>
              </a:rPr>
              <a:t> serán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si desparraman amor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en cuantos hombres encuentren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solidFill>
                  <a:schemeClr val="bg2">
                    <a:lumMod val="90000"/>
                  </a:schemeClr>
                </a:solidFill>
                <a:latin typeface="Comic Sans MS" panose="030F0702030302020204" pitchFamily="66" charset="0"/>
              </a:rPr>
              <a:t>por esos </a:t>
            </a:r>
            <a:r>
              <a:rPr lang="es-ES" altLang="es-ES" sz="2800" dirty="0">
                <a:latin typeface="Comic Sans MS" panose="030F0702030302020204" pitchFamily="66" charset="0"/>
              </a:rPr>
              <a:t>caminos de Dios.</a:t>
            </a:r>
          </a:p>
          <a:p>
            <a:pPr>
              <a:lnSpc>
                <a:spcPct val="115000"/>
              </a:lnSpc>
              <a:defRPr/>
            </a:pP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LLEVAD LA BUENA NOTICIA </a:t>
            </a:r>
            <a:endParaRPr lang="es-ES" altLang="es-ES" sz="3600" b="1" u="sng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3093B-83B0-5B2F-2251-75686DAC6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orazones en red » Último Domingo de Pascua: PENTECOSTÉS">
            <a:extLst>
              <a:ext uri="{FF2B5EF4-FFF2-40B4-BE49-F238E27FC236}">
                <a16:creationId xmlns:a16="http://schemas.microsoft.com/office/drawing/2014/main" id="{118CC66B-5C73-EB84-EA7E-A6D5CB4A4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23" y="1556792"/>
            <a:ext cx="4499570" cy="459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EE122E8-9D1A-7C73-D18F-5E9EE7506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3"/>
            <a:ext cx="9099985" cy="72008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sz="4000" b="1" u="sng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DOMINGO DE PENTECOSTÉS</a:t>
            </a:r>
            <a:endParaRPr lang="es-ES" altLang="es-ES" sz="4000" b="1" u="sng" spc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3EC1DBE4-1252-24C8-5945-9D53AF72D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8112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7785A99-9CD8-034B-C5E0-EC57B9F94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197" y="1124744"/>
            <a:ext cx="3843168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87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736"/>
            <a:ext cx="8281987" cy="565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Bendigamos al Señor,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Dios de toda la creación,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 habernos regalado su amor.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su bondad y su perdón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su gran fidelidad,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 los siglos de los siglos durarán.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1800" dirty="0">
              <a:latin typeface="Comic Sans MS" panose="030F0702030302020204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solidFill>
                  <a:schemeClr val="bg2">
                    <a:lumMod val="90000"/>
                  </a:schemeClr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</a:t>
            </a: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su salvación.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613" y="6331222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1/3</a:t>
            </a:r>
            <a:endParaRPr lang="es-ES" altLang="es-ES" sz="1800"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12E766-3A0D-4B3E-A58C-A56A8C84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25" y="1052513"/>
            <a:ext cx="2281238" cy="3211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9" y="260350"/>
            <a:ext cx="65519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BENDIGAMOS AL SEÑOR</a:t>
            </a:r>
            <a:endParaRPr lang="es-ES" altLang="es-ES" sz="36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112568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Enviados con poder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en el nombre de Jesús,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sanar a los enfermos del dolor;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los ciegos dar visión,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los pobres la verdad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a los presos y oprimidos libertad.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0661" y="6329635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200712-9013-4D0D-A520-8D410A9DF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177800"/>
            <a:ext cx="2308225" cy="325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contenido 2">
            <a:extLst>
              <a:ext uri="{FF2B5EF4-FFF2-40B4-BE49-F238E27FC236}">
                <a16:creationId xmlns:a16="http://schemas.microsoft.com/office/drawing/2014/main" id="{C45C705B-7C74-425C-BFFE-E942B282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806450"/>
            <a:ext cx="7886700" cy="514283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y de la resurrección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s-ES" altLang="es-ES" sz="2400" dirty="0">
              <a:solidFill>
                <a:schemeClr val="tx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8943" y="6312772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3/3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9A8D2-5472-48F3-A18E-DF9C9607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177800"/>
            <a:ext cx="2308225" cy="325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0000"/>
                </a:solidFill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7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63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000" dirty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66" y="436510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999" y="213234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F616F91-F5E6-0B77-C33B-EDC1398A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493" y="493737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E3FA10E2-20E3-85D0-DC5A-8BEF099CD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178358"/>
            <a:ext cx="7087004" cy="469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992" y="5300663"/>
            <a:ext cx="3673475" cy="584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0" y="276290"/>
            <a:ext cx="3723212" cy="660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VENGO </a:t>
            </a:r>
            <a:r>
              <a:rPr lang="es-ES" altLang="es-ES" sz="1800" b="1" u="sng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by</a:t>
            </a:r>
            <a:r>
              <a:rPr lang="es-ES" altLang="es-ES" sz="18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 Mene Lozano</a:t>
            </a:r>
            <a:endParaRPr lang="es-ES" altLang="es-ES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1016000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palabras que deba callar,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motivos para no cantar.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Hoy he sentido la presencia de Dios,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pues soy más fuerte, hoy tengo su amor.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solidFill>
                  <a:schemeClr val="bg2">
                    <a:lumMod val="90000"/>
                  </a:schemeClr>
                </a:solidFill>
                <a:latin typeface="Comic Sans MS" panose="030F0702030302020204" pitchFamily="66" charset="0"/>
              </a:rPr>
              <a:t>1/2</a:t>
            </a:r>
            <a:endParaRPr lang="es-ES" altLang="es-ES" sz="1800" dirty="0">
              <a:solidFill>
                <a:schemeClr val="bg2">
                  <a:lumMod val="9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AE9B1CD-580F-888D-FFB5-84A24A0AC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Tengo una cosa que te quiero contar,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hay un planeta que debemos cuidar.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casa, Dios nos la regaló,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en tu mano está dejarla aún mejor.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solidFill>
                  <a:schemeClr val="bg2">
                    <a:lumMod val="90000"/>
                  </a:schemeClr>
                </a:solidFill>
                <a:latin typeface="Comic Sans MS" panose="030F0702030302020204" pitchFamily="66" charset="0"/>
              </a:rPr>
              <a:t>2/2</a:t>
            </a:r>
            <a:endParaRPr lang="es-ES" altLang="es-ES" sz="1800" dirty="0">
              <a:solidFill>
                <a:schemeClr val="bg2">
                  <a:lumMod val="9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2452622-6487-5DF1-49C8-4E213D9DC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Si eres valiente este es tu lugar,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un sitio nuevo para la libertad.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Aquí no importa tu condición,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que Él te quiere tal cual te creó.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solidFill>
                  <a:schemeClr val="bg2">
                    <a:lumMod val="90000"/>
                  </a:schemeClr>
                </a:solidFill>
                <a:latin typeface="Comic Sans MS" panose="030F0702030302020204" pitchFamily="66" charset="0"/>
              </a:rPr>
              <a:t>3/4</a:t>
            </a:r>
            <a:endParaRPr lang="es-ES" altLang="es-ES" sz="1800" dirty="0">
              <a:solidFill>
                <a:schemeClr val="bg2">
                  <a:lumMod val="9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Imagen 2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B5B56888-785B-2977-70B9-CCBE598743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629410"/>
            <a:ext cx="2996158" cy="51290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23F1050-883C-164E-ACA8-3D95F407B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848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Dame tu mano, ya no hay marcha atrás.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historia la vamos a cambiar.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El sol que brilla para todos salió,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grita y haz ruido, tú eres su voz.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 (BIS)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solidFill>
                  <a:schemeClr val="bg2">
                    <a:lumMod val="90000"/>
                  </a:schemeClr>
                </a:solidFill>
                <a:latin typeface="Comic Sans MS" panose="030F0702030302020204" pitchFamily="66" charset="0"/>
              </a:rPr>
              <a:t>4/4</a:t>
            </a:r>
            <a:endParaRPr lang="es-ES" altLang="es-ES" sz="1800" dirty="0">
              <a:solidFill>
                <a:schemeClr val="bg2">
                  <a:lumMod val="9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San Ginés de Padriñán: Domingo XXXIII del T.Ordinario. Día de la ...">
            <a:extLst>
              <a:ext uri="{FF2B5EF4-FFF2-40B4-BE49-F238E27FC236}">
                <a16:creationId xmlns:a16="http://schemas.microsoft.com/office/drawing/2014/main" id="{C47D953B-1160-C039-255D-0B10A093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296" b="2735"/>
          <a:stretch/>
        </p:blipFill>
        <p:spPr bwMode="auto">
          <a:xfrm>
            <a:off x="5217597" y="1844824"/>
            <a:ext cx="3926403" cy="26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4A14CD1-A6C4-08BC-56FF-E554B8C90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09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orazones en red » Último Domingo de Pascua: PENTECOSTÉS">
            <a:extLst>
              <a:ext uri="{FF2B5EF4-FFF2-40B4-BE49-F238E27FC236}">
                <a16:creationId xmlns:a16="http://schemas.microsoft.com/office/drawing/2014/main" id="{1A5B1C01-C26E-0EBF-1BEC-C2E864A18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23" y="1556792"/>
            <a:ext cx="4499570" cy="459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DF7DABB-5664-C164-E207-E7515A7CE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3"/>
            <a:ext cx="9099985" cy="72008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sz="4000" b="1" u="sng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DOMINGO DE PENTECOSTÉS</a:t>
            </a:r>
            <a:endParaRPr lang="es-ES" altLang="es-ES" sz="4000" b="1" u="sng" spc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8064892-08F4-9E3F-4958-AEAECEFC9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8112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AC29063-4484-10AD-0FBE-7C9960C13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197" y="1124744"/>
            <a:ext cx="3843168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2E785F1D-0971-452F-978F-56DE544F5A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500" y="620713"/>
            <a:ext cx="4349750" cy="55197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 Dios en el cielo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y en la tierra paz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 los hombres que ama el Señor.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altLang="es-ES" sz="11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Por tu inmensa Gloria te alabamos,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te bendecimos, te adoramos,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te glorificamos, te damos gracias.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endParaRPr lang="es-ES" altLang="es-ES" sz="9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Señor, Dios, Rey celestial, Dios Padre Todopoderoso,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Señor, Hijo único, Jesucristo,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Señor Dios, Cordero de Dios, Hijo del Padre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altLang="es-ES" sz="20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_tradnl" altLang="es-ES" sz="2000" dirty="0">
              <a:latin typeface="Comic Sans MS" panose="030F0702030302020204" pitchFamily="66" charset="0"/>
            </a:endParaRPr>
          </a:p>
        </p:txBody>
      </p:sp>
      <p:sp>
        <p:nvSpPr>
          <p:cNvPr id="9219" name="1 CuadroTexto">
            <a:extLst>
              <a:ext uri="{FF2B5EF4-FFF2-40B4-BE49-F238E27FC236}">
                <a16:creationId xmlns:a16="http://schemas.microsoft.com/office/drawing/2014/main" id="{4C58E8DE-C733-4907-97F9-50B1DB1B6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0"/>
            <a:ext cx="4895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2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HIMNO DE GLORIA</a:t>
            </a:r>
            <a:endParaRPr lang="es-ES" altLang="es-ES" sz="32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1F786BC-D49A-49FC-A01A-E4180A44BFAC}"/>
              </a:ext>
            </a:extLst>
          </p:cNvPr>
          <p:cNvSpPr txBox="1">
            <a:spLocks/>
          </p:cNvSpPr>
          <p:nvPr/>
        </p:nvSpPr>
        <p:spPr bwMode="auto">
          <a:xfrm>
            <a:off x="4932363" y="549275"/>
            <a:ext cx="417671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Tú que quitas el pecado del mundo, 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Porque sólo Tú eres santo,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con el Espíritu </a:t>
            </a:r>
            <a:r>
              <a:rPr lang="es-ES" altLang="es-ES" sz="2000">
                <a:latin typeface="Comic Sans MS" panose="030F0702030302020204" pitchFamily="66" charset="0"/>
              </a:rPr>
              <a:t>Santo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en </a:t>
            </a:r>
            <a:r>
              <a:rPr lang="es-ES" altLang="es-ES" sz="2000" dirty="0">
                <a:latin typeface="Comic Sans MS" panose="030F0702030302020204" pitchFamily="66" charset="0"/>
              </a:rPr>
              <a:t>la gloria de Dios Padre.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</a:rPr>
              <a:t>Amén.</a:t>
            </a:r>
            <a:endParaRPr lang="es-ES_tradnl" altLang="es-ES" sz="2000" b="1" dirty="0">
              <a:latin typeface="Comic Sans MS" panose="030F0702030302020204" pitchFamily="66" charset="0"/>
            </a:endParaRPr>
          </a:p>
        </p:txBody>
      </p:sp>
      <p:pic>
        <p:nvPicPr>
          <p:cNvPr id="9221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FE4C3480-820F-47B0-B141-ADEED2C5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4198938"/>
            <a:ext cx="327342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0678275-AC18-30D2-8AE5-4A7F7E52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88640"/>
            <a:ext cx="8229600" cy="871538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F976FCF-9798-D40C-8402-3578CA145D2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3212" y="908720"/>
            <a:ext cx="8840787" cy="4930775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solidFill>
                  <a:srgbClr val="FF0000"/>
                </a:solidFill>
                <a:latin typeface="Comic Sans MS" pitchFamily="66" charset="0"/>
              </a:rPr>
              <a:t>PRIMERA LECTURA:</a:t>
            </a:r>
            <a:r>
              <a:rPr lang="es-ES_tradnl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3000" b="1" dirty="0">
                <a:solidFill>
                  <a:schemeClr val="tx1"/>
                </a:solidFill>
                <a:latin typeface="Comic Sans MS" pitchFamily="66" charset="0"/>
              </a:rPr>
              <a:t>Libro de Hechos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000" b="1" dirty="0">
                <a:solidFill>
                  <a:schemeClr val="tx1"/>
                </a:solidFill>
                <a:latin typeface="Comic Sans MS" pitchFamily="66" charset="0"/>
              </a:rPr>
              <a:t>                          de los Apóstoles</a:t>
            </a:r>
            <a:r>
              <a:rPr lang="es-ES_tradnl" sz="3000" b="1" dirty="0">
                <a:latin typeface="Comic Sans MS" pitchFamily="66" charset="0"/>
              </a:rPr>
              <a:t>.</a:t>
            </a:r>
            <a:endParaRPr lang="es-ES_tradnl" sz="30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6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solidFill>
                  <a:srgbClr val="FF0000"/>
                </a:solidFill>
                <a:latin typeface="Comic Sans MS" pitchFamily="66" charset="0"/>
              </a:rPr>
              <a:t>SALMO:</a:t>
            </a:r>
            <a:r>
              <a:rPr lang="es-ES_tradnl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" sz="3000" b="1" dirty="0">
                <a:solidFill>
                  <a:schemeClr val="tx1"/>
                </a:solidFill>
                <a:latin typeface="Comic Sans MS" pitchFamily="66" charset="0"/>
              </a:rPr>
              <a:t>Envía tu Espíritu, Señor,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Comic Sans MS" pitchFamily="66" charset="0"/>
              </a:rPr>
              <a:t>					y repuebla la faz de la tierra.</a:t>
            </a:r>
            <a:endParaRPr lang="es-ES_tradnl" sz="30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6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solidFill>
                  <a:srgbClr val="FF0000"/>
                </a:solidFill>
                <a:latin typeface="Comic Sans MS" pitchFamily="66" charset="0"/>
              </a:rPr>
              <a:t>SEGUNDA LECTURA: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Comic Sans MS" pitchFamily="66" charset="0"/>
              </a:rPr>
              <a:t>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Comic Sans MS" pitchFamily="66" charset="0"/>
              </a:rPr>
              <a:t>san Pablo a los corintios</a:t>
            </a:r>
            <a:endParaRPr lang="es-ES_tradnl" sz="30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5E9558E-6311-0EC3-F3E9-A8A587A75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1811"/>
            <a:ext cx="3779466" cy="2630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57" y="782303"/>
            <a:ext cx="8303307" cy="327717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Ven Espíritu, ven Espíritu, Santo Espíritu.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Ven Espíritu, ven Espíritu, Santo Espíritu.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Espíritu de Dios.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FF0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VEN ESPÍRITU</a:t>
            </a:r>
          </a:p>
        </p:txBody>
      </p:sp>
      <p:pic>
        <p:nvPicPr>
          <p:cNvPr id="1028" name="Picture 4" descr="Kamiano » El Espíritu Santo lo inunda todo">
            <a:extLst>
              <a:ext uri="{FF2B5EF4-FFF2-40B4-BE49-F238E27FC236}">
                <a16:creationId xmlns:a16="http://schemas.microsoft.com/office/drawing/2014/main" id="{B219118F-9371-6085-4D59-E94D0A97A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9"/>
          <a:stretch/>
        </p:blipFill>
        <p:spPr bwMode="auto">
          <a:xfrm>
            <a:off x="3666856" y="2708920"/>
            <a:ext cx="523108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059" y="899068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Junto a Ti, Jesús, rezaré,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tu palabra quiero vivir.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Tú me haces sencillo, Señor,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en tus manos me dejaré.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Aleluya, aleluya,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aleluya, a-le-</a:t>
            </a:r>
            <a:r>
              <a:rPr lang="es-ES" altLang="es-ES" sz="3200" b="1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b="1" dirty="0">
                <a:latin typeface="Comic Sans MS" panose="030F0702030302020204" pitchFamily="66" charset="0"/>
              </a:rPr>
              <a:t>-ya  (bis)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FF0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9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0101D003-49F7-B72E-BF9B-BB7860E52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26" y="6341257"/>
            <a:ext cx="17027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000" b="1" dirty="0">
                <a:latin typeface="Comic Sans MS" panose="030F0702030302020204" pitchFamily="66" charset="0"/>
              </a:rPr>
              <a:t>san Juan 20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0196C2-529C-61B9-E76C-BB10A60B9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826560"/>
            <a:ext cx="8496944" cy="15223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Como el Padre me ha enviado, así también os envío yo;</a:t>
            </a:r>
          </a:p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recibid el Espíritu Santo.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41C0C42-AA51-2614-BB79-C2D00151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3"/>
            <a:ext cx="9099985" cy="72008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sz="4000" b="1" u="sng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DOMINGO DE PENTECOSTES</a:t>
            </a:r>
            <a:endParaRPr lang="es-ES" altLang="es-ES" sz="4000" b="1" u="sng" spc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Picture 6" descr="Corazones en red » Último Domingo de Pascua: PENTECOSTÉS">
            <a:extLst>
              <a:ext uri="{FF2B5EF4-FFF2-40B4-BE49-F238E27FC236}">
                <a16:creationId xmlns:a16="http://schemas.microsoft.com/office/drawing/2014/main" id="{5EF80917-7F64-37D2-8114-C10285C60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40900"/>
            <a:ext cx="3997310" cy="40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strella-imagen-animada-0093">
            <a:extLst>
              <a:ext uri="{FF2B5EF4-FFF2-40B4-BE49-F238E27FC236}">
                <a16:creationId xmlns:a16="http://schemas.microsoft.com/office/drawing/2014/main" id="{E8F8C54C-63AD-97EC-BBA0-BDD9A9B73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2514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1932B39-648D-54A8-087F-5C6DE2E40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086" y="1700808"/>
            <a:ext cx="3465583" cy="491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3602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9720</TotalTime>
  <Words>1963</Words>
  <Application>Microsoft Office PowerPoint</Application>
  <PresentationFormat>Presentación en pantalla (4:3)</PresentationFormat>
  <Paragraphs>290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5" baseType="lpstr">
      <vt:lpstr>Arial</vt:lpstr>
      <vt:lpstr>Baskerville Old Face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DOMINGO DE PENTECOSTÉS</vt:lpstr>
      <vt:lpstr>Presentación de PowerPoint</vt:lpstr>
      <vt:lpstr>LITURGIA DE LA PALABRA</vt:lpstr>
      <vt:lpstr>Presentación de PowerPoint</vt:lpstr>
      <vt:lpstr>Presentación de PowerPoint</vt:lpstr>
      <vt:lpstr>DOMINGO DE PENTECOSTES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DOMINGO DE PENTECOSTÉS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VENGO by Mene Lozano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874</cp:revision>
  <dcterms:created xsi:type="dcterms:W3CDTF">2008-10-09T14:11:57Z</dcterms:created>
  <dcterms:modified xsi:type="dcterms:W3CDTF">2025-06-06T18:56:16Z</dcterms:modified>
</cp:coreProperties>
</file>