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7252" r:id="rId1"/>
  </p:sldMasterIdLst>
  <p:notesMasterIdLst>
    <p:notesMasterId r:id="rId37"/>
  </p:notesMasterIdLst>
  <p:sldIdLst>
    <p:sldId id="404" r:id="rId2"/>
    <p:sldId id="1296" r:id="rId3"/>
    <p:sldId id="1458" r:id="rId4"/>
    <p:sldId id="1459" r:id="rId5"/>
    <p:sldId id="1408" r:id="rId6"/>
    <p:sldId id="1456" r:id="rId7"/>
    <p:sldId id="260" r:id="rId8"/>
    <p:sldId id="907" r:id="rId9"/>
    <p:sldId id="1207" r:id="rId10"/>
    <p:sldId id="1020" r:id="rId11"/>
    <p:sldId id="1306" r:id="rId12"/>
    <p:sldId id="1413" r:id="rId13"/>
    <p:sldId id="1351" r:id="rId14"/>
    <p:sldId id="1023" r:id="rId15"/>
    <p:sldId id="764" r:id="rId16"/>
    <p:sldId id="1276" r:id="rId17"/>
    <p:sldId id="1277" r:id="rId18"/>
    <p:sldId id="1447" r:id="rId19"/>
    <p:sldId id="1028" r:id="rId20"/>
    <p:sldId id="348" r:id="rId21"/>
    <p:sldId id="349" r:id="rId22"/>
    <p:sldId id="1460" r:id="rId23"/>
    <p:sldId id="766" r:id="rId24"/>
    <p:sldId id="1450" r:id="rId25"/>
    <p:sldId id="1302" r:id="rId26"/>
    <p:sldId id="1303" r:id="rId27"/>
    <p:sldId id="1444" r:id="rId28"/>
    <p:sldId id="1403" r:id="rId29"/>
    <p:sldId id="1448" r:id="rId30"/>
    <p:sldId id="1461" r:id="rId31"/>
    <p:sldId id="1330" r:id="rId32"/>
    <p:sldId id="1331" r:id="rId33"/>
    <p:sldId id="1395" r:id="rId34"/>
    <p:sldId id="1396" r:id="rId35"/>
    <p:sldId id="1304" r:id="rId36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6600CC"/>
    <a:srgbClr val="9933FF"/>
    <a:srgbClr val="9900FF"/>
    <a:srgbClr val="0000CC"/>
    <a:srgbClr val="006600"/>
    <a:srgbClr val="008000"/>
    <a:srgbClr val="F3F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086" autoAdjust="0"/>
    <p:restoredTop sz="95226" autoAdjust="0"/>
  </p:normalViewPr>
  <p:slideViewPr>
    <p:cSldViewPr>
      <p:cViewPr varScale="1">
        <p:scale>
          <a:sx n="73" d="100"/>
          <a:sy n="73" d="100"/>
        </p:scale>
        <p:origin x="1277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593C8A3A-3957-41C1-9514-B7ECD4C7491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9F56035D-C417-42C2-AD03-27FC97B1373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2C174C20-E7C4-4732-866B-762DBB44F25D}" type="datetimeFigureOut">
              <a:rPr lang="es-ES"/>
              <a:pPr>
                <a:defRPr/>
              </a:pPr>
              <a:t>13/06/2025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59CC580B-C122-4D35-9604-C204097A454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2F96C20A-49FF-435A-839E-96EE5CA722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355837DF-70A4-4BDD-8F49-579B726A895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0CFC211C-6B40-4AA9-89AC-5C39813870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A86FA41-FB96-49EB-9E0A-FCC6B0C5E2E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 dirty="0"/>
          </a:p>
        </p:txBody>
      </p:sp>
      <p:sp>
        <p:nvSpPr>
          <p:cNvPr id="491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A9DA3FD-698E-4F43-A148-2BBEC0326294}" type="slidenum">
              <a:rPr lang="es-ES_tradnl" altLang="es-ES" smtClean="0">
                <a:latin typeface="Times New Roman" panose="02020603050405020304" pitchFamily="18" charset="0"/>
              </a:rPr>
              <a:pPr/>
              <a:t>1</a:t>
            </a:fld>
            <a:endParaRPr lang="es-ES_tradnl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972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imagen de diapositiva 1">
            <a:extLst>
              <a:ext uri="{FF2B5EF4-FFF2-40B4-BE49-F238E27FC236}">
                <a16:creationId xmlns:a16="http://schemas.microsoft.com/office/drawing/2014/main" id="{C784FC20-FDE9-4E0F-AB9A-E1CF959A517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Marcador de notas 2">
            <a:extLst>
              <a:ext uri="{FF2B5EF4-FFF2-40B4-BE49-F238E27FC236}">
                <a16:creationId xmlns:a16="http://schemas.microsoft.com/office/drawing/2014/main" id="{54C3A58B-9D2D-4A0C-BCFF-89458C675FF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2532" name="Marcador de número de diapositiva 3">
            <a:extLst>
              <a:ext uri="{FF2B5EF4-FFF2-40B4-BE49-F238E27FC236}">
                <a16:creationId xmlns:a16="http://schemas.microsoft.com/office/drawing/2014/main" id="{6FF04C1D-BDCA-467C-929D-31A6B16149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8BB1D64-ACB0-48C8-8719-617B276574C8}" type="slidenum">
              <a:rPr lang="es-ES" altLang="es-ES" smtClean="0">
                <a:solidFill>
                  <a:srgbClr val="000000"/>
                </a:solidFill>
              </a:rPr>
              <a:pPr/>
              <a:t>2</a:t>
            </a:fld>
            <a:endParaRPr lang="es-ES" altLang="es-E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Marcador de imagen de diapositiva">
            <a:extLst>
              <a:ext uri="{FF2B5EF4-FFF2-40B4-BE49-F238E27FC236}">
                <a16:creationId xmlns:a16="http://schemas.microsoft.com/office/drawing/2014/main" id="{9B197BB2-B290-4A5C-B6EE-FEE9306F5C8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2 Marcador de notas">
            <a:extLst>
              <a:ext uri="{FF2B5EF4-FFF2-40B4-BE49-F238E27FC236}">
                <a16:creationId xmlns:a16="http://schemas.microsoft.com/office/drawing/2014/main" id="{4AA55584-AC80-488D-A56E-82F111C693A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27652" name="3 Marcador de número de diapositiva">
            <a:extLst>
              <a:ext uri="{FF2B5EF4-FFF2-40B4-BE49-F238E27FC236}">
                <a16:creationId xmlns:a16="http://schemas.microsoft.com/office/drawing/2014/main" id="{6D974FF8-1136-404C-A227-033AFE209E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F813E67-4DD3-4FFA-A8CF-1B5E45397B12}" type="slidenum">
              <a:rPr lang="es-ES" altLang="es-ES" smtClean="0"/>
              <a:pPr/>
              <a:t>7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789E2E-2F46-4D3E-B38A-0E6F1C34F6BA}" type="slidenum">
              <a:rPr lang="es-ES" altLang="es-ES"/>
              <a:pPr/>
              <a:t>11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Marcador de imagen de diapositiva 1">
            <a:extLst>
              <a:ext uri="{FF2B5EF4-FFF2-40B4-BE49-F238E27FC236}">
                <a16:creationId xmlns:a16="http://schemas.microsoft.com/office/drawing/2014/main" id="{4D493126-CE7E-1476-BB21-22DEE56A60D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Marcador de notas 2">
            <a:extLst>
              <a:ext uri="{FF2B5EF4-FFF2-40B4-BE49-F238E27FC236}">
                <a16:creationId xmlns:a16="http://schemas.microsoft.com/office/drawing/2014/main" id="{922AFCCF-F74D-71F1-F8FE-8A6BA74D072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4820" name="Marcador de número de diapositiva 3">
            <a:extLst>
              <a:ext uri="{FF2B5EF4-FFF2-40B4-BE49-F238E27FC236}">
                <a16:creationId xmlns:a16="http://schemas.microsoft.com/office/drawing/2014/main" id="{8138DC01-EE30-0F4A-A4D9-E518D47F50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fld id="{81C47E47-39BA-4E79-A852-C3F1B773836A}" type="slidenum">
              <a:rPr lang="es-ES" altLang="es-ES">
                <a:latin typeface="Arial" panose="020B0604020202020204" pitchFamily="34" charset="0"/>
              </a:rPr>
              <a:pPr/>
              <a:t>22</a:t>
            </a:fld>
            <a:endParaRPr lang="es-ES" altLang="es-E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E8A9E-F33C-4992-8F8D-89F811F96E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Marcador de imagen de diapositiva">
            <a:extLst>
              <a:ext uri="{FF2B5EF4-FFF2-40B4-BE49-F238E27FC236}">
                <a16:creationId xmlns:a16="http://schemas.microsoft.com/office/drawing/2014/main" id="{BF2A94E1-1FF2-B508-38C5-5259668ADAA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2 Marcador de notas">
            <a:extLst>
              <a:ext uri="{FF2B5EF4-FFF2-40B4-BE49-F238E27FC236}">
                <a16:creationId xmlns:a16="http://schemas.microsoft.com/office/drawing/2014/main" id="{D05011E0-D59B-04FD-EB02-627E0DE34F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 dirty="0"/>
          </a:p>
        </p:txBody>
      </p:sp>
      <p:sp>
        <p:nvSpPr>
          <p:cNvPr id="49156" name="3 Marcador de número de diapositiva">
            <a:extLst>
              <a:ext uri="{FF2B5EF4-FFF2-40B4-BE49-F238E27FC236}">
                <a16:creationId xmlns:a16="http://schemas.microsoft.com/office/drawing/2014/main" id="{FAA286A4-5655-19B8-6BD3-6E2BCF4648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A9DA3FD-698E-4F43-A148-2BBEC0326294}" type="slidenum">
              <a:rPr lang="es-ES_tradnl" altLang="es-ES" smtClean="0">
                <a:latin typeface="Times New Roman" panose="02020603050405020304" pitchFamily="18" charset="0"/>
              </a:rPr>
              <a:pPr/>
              <a:t>30</a:t>
            </a:fld>
            <a:endParaRPr lang="es-ES_tradnl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4829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Marcador de imagen de diapositiva 1">
            <a:extLst>
              <a:ext uri="{FF2B5EF4-FFF2-40B4-BE49-F238E27FC236}">
                <a16:creationId xmlns:a16="http://schemas.microsoft.com/office/drawing/2014/main" id="{A50B5684-E138-4F95-B029-225ABC09B0D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Marcador de notas 2">
            <a:extLst>
              <a:ext uri="{FF2B5EF4-FFF2-40B4-BE49-F238E27FC236}">
                <a16:creationId xmlns:a16="http://schemas.microsoft.com/office/drawing/2014/main" id="{C8BB2FFC-F778-4D95-9EDA-5CC4F23E358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7348" name="Marcador de número de diapositiva 3">
            <a:extLst>
              <a:ext uri="{FF2B5EF4-FFF2-40B4-BE49-F238E27FC236}">
                <a16:creationId xmlns:a16="http://schemas.microsoft.com/office/drawing/2014/main" id="{B93B0334-E81C-4F6E-BE50-6EC220D416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E8151F4-24B2-4ECB-A770-65C5BD0B823B}" type="slidenum">
              <a:rPr lang="es-ES" altLang="es-ES" smtClean="0"/>
              <a:pPr/>
              <a:t>35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>
            <a:extLst>
              <a:ext uri="{FF2B5EF4-FFF2-40B4-BE49-F238E27FC236}">
                <a16:creationId xmlns:a16="http://schemas.microsoft.com/office/drawing/2014/main" id="{B67B704C-8506-4BAC-9919-103B1516CF4B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6" y="-8468"/>
            <a:chExt cx="9171316" cy="6874935"/>
          </a:xfrm>
        </p:grpSpPr>
        <p:cxnSp>
          <p:nvCxnSpPr>
            <p:cNvPr id="5" name="Straight Connector 27">
              <a:extLst>
                <a:ext uri="{FF2B5EF4-FFF2-40B4-BE49-F238E27FC236}">
                  <a16:creationId xmlns:a16="http://schemas.microsoft.com/office/drawing/2014/main" id="{2B48085B-3267-4A44-B36C-C2448333E4DB}"/>
                </a:ext>
              </a:extLst>
            </p:cNvPr>
            <p:cNvCxnSpPr/>
            <p:nvPr/>
          </p:nvCxnSpPr>
          <p:spPr>
            <a:xfrm flipV="1">
              <a:off x="5130456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8">
              <a:extLst>
                <a:ext uri="{FF2B5EF4-FFF2-40B4-BE49-F238E27FC236}">
                  <a16:creationId xmlns:a16="http://schemas.microsoft.com/office/drawing/2014/main" id="{50D02908-B99D-4822-B6B0-878AC51B33AE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29">
              <a:extLst>
                <a:ext uri="{FF2B5EF4-FFF2-40B4-BE49-F238E27FC236}">
                  <a16:creationId xmlns:a16="http://schemas.microsoft.com/office/drawing/2014/main" id="{282A9D8C-A439-4A16-A8E3-21FC5B32F71D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30">
              <a:extLst>
                <a:ext uri="{FF2B5EF4-FFF2-40B4-BE49-F238E27FC236}">
                  <a16:creationId xmlns:a16="http://schemas.microsoft.com/office/drawing/2014/main" id="{2C41F875-B5DA-49C7-9DA2-71C700766A50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31">
              <a:extLst>
                <a:ext uri="{FF2B5EF4-FFF2-40B4-BE49-F238E27FC236}">
                  <a16:creationId xmlns:a16="http://schemas.microsoft.com/office/drawing/2014/main" id="{895DEB7A-1E98-4B16-8FE6-2C282241646D}"/>
                </a:ext>
              </a:extLst>
            </p:cNvPr>
            <p:cNvSpPr/>
            <p:nvPr/>
          </p:nvSpPr>
          <p:spPr>
            <a:xfrm>
              <a:off x="6638635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32">
              <a:extLst>
                <a:ext uri="{FF2B5EF4-FFF2-40B4-BE49-F238E27FC236}">
                  <a16:creationId xmlns:a16="http://schemas.microsoft.com/office/drawing/2014/main" id="{E0496438-650D-42CA-B504-EF3EBF2C8248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33">
              <a:extLst>
                <a:ext uri="{FF2B5EF4-FFF2-40B4-BE49-F238E27FC236}">
                  <a16:creationId xmlns:a16="http://schemas.microsoft.com/office/drawing/2014/main" id="{3CE31F9D-6FE4-4919-B242-8F80C5C8C0BF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34">
              <a:extLst>
                <a:ext uri="{FF2B5EF4-FFF2-40B4-BE49-F238E27FC236}">
                  <a16:creationId xmlns:a16="http://schemas.microsoft.com/office/drawing/2014/main" id="{30D2C6E1-FCB2-4421-9714-E5DCA0E3F9A4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35">
              <a:extLst>
                <a:ext uri="{FF2B5EF4-FFF2-40B4-BE49-F238E27FC236}">
                  <a16:creationId xmlns:a16="http://schemas.microsoft.com/office/drawing/2014/main" id="{E92E41F1-E27A-4C1F-B5C2-5D2838F0FD87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9EBE8FA9-8F31-462A-BFC5-D9A0F8979330}"/>
                </a:ext>
              </a:extLst>
            </p:cNvPr>
            <p:cNvSpPr/>
            <p:nvPr/>
          </p:nvSpPr>
          <p:spPr>
            <a:xfrm>
              <a:off x="-8466" y="-8468"/>
              <a:ext cx="863632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E9DBF350-E757-4BA3-BF32-419477762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E1463AC1-B5CF-4B05-AB35-77DDB6210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7256C3BB-FB66-4C66-A4E1-422BB66EA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B8147-B7E6-4C70-9763-C5A18D8C481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486937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BECA01-8C96-4747-8CBC-F75B01DA1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AA2C08-EB89-468C-A6D6-99F6A1CEC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7E7E4D-FADC-4337-A758-54F186F1D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F1755-5E26-4698-A932-79C1088FB34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97384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A1881A89-9512-4EB7-9A35-74AEB0AABF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E660DC0E-3FD3-4675-96AD-E5630D1A0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7674005-E728-45EE-9EB0-CB8C170ADF3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C2BC8DE-6C2E-40C3-9B36-F585D338BD0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5E942D2-DFDE-40D6-903D-A27A0CBEBE6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AC330D-C4B8-46B4-9256-4474CB528EF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78057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3BEA26-A706-4FBE-983C-FAA19774D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A3916-79B6-4A9E-8446-DAB5EFBEC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695ACC-E012-44C8-826B-9D9B13F36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3CB64-3800-4887-B904-3FC3A1C11CE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793502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B2B1436E-18B4-4548-A511-753B5A490A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C814F505-A523-43D9-8BF0-0E861F570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67F44E7-F8B9-4100-B6AB-6C376B413EE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313EFB8-0904-4DAD-91F0-D4F2D44D112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3D1E99D-0F6C-4270-B145-6B83A31824C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AB42A0-4039-4903-BF9F-0E99A02F7A5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92160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508066E-5D69-40C2-BE46-386BA23D746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4F982FE-4880-4D1C-AD9E-B9CF46E8723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5CAEB99-6FC7-46E1-AE29-F866AFE401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CA6311-4B00-42A6-BB2E-FF2E37B7E13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9320333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41E2B-F8E3-4FDF-839A-42EFFDC00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27F6AD-507E-4C47-8ED7-955BD8E3A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03BF7C-D34A-4BAB-AF4C-BAAA90448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002D24-7FA7-46E2-8F61-204DD600407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00463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7EF64D-1CBB-4744-9444-C103396DB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55DAF-A3D5-4B7A-B950-DC4414D2E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391133-53C0-44F3-9F31-8B99576A7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802E5-6F2A-4949-9EF5-0A477FAC135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8993495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F814A188-57D2-4D4F-9E91-C982C5FFC82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4B2615A3-82E2-476F-A2CF-6B0A0633737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229BAC-088D-4873-A668-DDBDBFA2A77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EE095ADD-8799-4949-9074-46324B6FF431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32871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FD735804-EA0A-49FB-9C88-FD73D3F9E98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F110A9F4-DCA6-4CDE-898A-0E8B294106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341F2C-8DEA-4114-BE2D-07BD07C5C38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15686427-4B96-4197-A192-178A4CA4247D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6054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F68348-930E-43ED-9B92-EBB00136C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4DD1E-CF3C-4D48-9F04-45D41B4C6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A1C8A8-2CA7-4861-B05D-43E86D39F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031D3-5A2B-4671-B7F4-37FDCEAF41A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664361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A79DE4-B85B-4C7E-982F-1E8BB596C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C7DA2E-9177-4009-9B5A-60C8C6A96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E34C2-151A-4659-8F39-145E73922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30AA4-2F07-43F6-8FC3-C455732D7D9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501224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1D42137-57B8-4033-9BF1-4103C3AD9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9BE1FAB-1526-4047-9C73-81E6C786E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32E374E-9C14-4A63-A1B7-84F42F3A3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4379AE-9789-44E4-B12A-81F444B9B91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282241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213B4F0-7859-4D8D-96F9-A5CA6E684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197994A-4D6B-4D7C-A9C6-83B0416E5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B21ACD3-C324-4CE6-9FB6-223006880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23031A-9599-4874-A9EB-6160EAA8B56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065676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C06679A-43A9-4030-A013-6EFECD3D9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F052B34-E443-4126-9CD6-28E4C336D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B75CE38-88D9-49EF-9CDF-6D4FF5376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B5D9D-01E1-4384-8A54-E7108217D61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12037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951598E-0F2B-4928-AEF1-6E4B7D33D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1FD1733-D754-4D9D-83CC-069AAE85D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9CB58A8-475F-4D3E-95A6-D23ECD26A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88B16-B233-4DF8-A8D0-EDB2288724C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723604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9370BF2-4C80-4865-B092-D338783EF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BCA0FCC-8E1D-4349-9EDE-09B5A8C05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8ACCAC2-0EAC-4F56-815B-7CD49D80F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E38240-CB26-4659-8904-A3FE5F9DA43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04684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C075FBF-4D55-486C-97FA-DCCA59D0C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FCE993C-ADA8-44D9-8A94-998D20683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E93C57D-557E-4F39-923F-0F369A75C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294B9-C1C7-4654-AC21-219722CFF75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132872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>
            <a:extLst>
              <a:ext uri="{FF2B5EF4-FFF2-40B4-BE49-F238E27FC236}">
                <a16:creationId xmlns:a16="http://schemas.microsoft.com/office/drawing/2014/main" id="{4E74F759-56D1-42DD-B7FF-E6A5BC8BB3CC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1DE9512-79D7-48DF-B576-257081C46439}"/>
                </a:ext>
              </a:extLst>
            </p:cNvPr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599D2A9-63FE-4EDD-A7B1-ABED49E98D8F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34EDBEDF-DEB3-4ADA-9064-EF97F9CCC60F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62A83288-9091-4793-9A1E-9720618AD3ED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9FBBE9E3-8270-46E8-BF4C-B2752EFF7E34}"/>
                </a:ext>
              </a:extLst>
            </p:cNvPr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C08AF1C-C9C1-4715-8AFE-3E3E4B615C62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833B39A-5DCA-47DE-AF2F-668DF773E0A6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1736BB23-D85E-491D-A215-0C3C1781B07B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E8E481B0-64B2-4F56-AD0C-69C5CDD9B6F8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0D99D4B4-56E5-48A4-A428-A7EE48322269}"/>
                </a:ext>
              </a:extLst>
            </p:cNvPr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FC0EC35D-1FE0-4DB5-BB9D-77096910D2A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  <a:endParaRPr lang="en-US" altLang="es-ES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AED15CD0-C26A-4FF6-B042-F6B643E907E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  <a:endParaRPr lang="en-US" alt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7584C8-2893-49B4-95E3-253B142B32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DE61F-737F-41DD-B0B6-2156C40558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86F5E-B5D7-435F-B132-9476E5C201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6D1D6B"/>
                </a:solidFill>
              </a:defRPr>
            </a:lvl1pPr>
          </a:lstStyle>
          <a:p>
            <a:pPr>
              <a:defRPr/>
            </a:pPr>
            <a:fld id="{84E19B24-01CB-486E-9D15-6F945FCEA86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038" r:id="rId1"/>
    <p:sldLayoutId id="2147489039" r:id="rId2"/>
    <p:sldLayoutId id="2147489040" r:id="rId3"/>
    <p:sldLayoutId id="2147489041" r:id="rId4"/>
    <p:sldLayoutId id="2147489042" r:id="rId5"/>
    <p:sldLayoutId id="2147489043" r:id="rId6"/>
    <p:sldLayoutId id="2147489044" r:id="rId7"/>
    <p:sldLayoutId id="2147489045" r:id="rId8"/>
    <p:sldLayoutId id="2147489046" r:id="rId9"/>
    <p:sldLayoutId id="2147489047" r:id="rId10"/>
    <p:sldLayoutId id="2147489048" r:id="rId11"/>
    <p:sldLayoutId id="2147489049" r:id="rId12"/>
    <p:sldLayoutId id="2147489050" r:id="rId13"/>
    <p:sldLayoutId id="2147489051" r:id="rId14"/>
    <p:sldLayoutId id="2147489052" r:id="rId15"/>
    <p:sldLayoutId id="2147489053" r:id="rId16"/>
    <p:sldLayoutId id="2147489054" r:id="rId17"/>
    <p:sldLayoutId id="2147489055" r:id="rId18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6D1D6B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eg"/><Relationship Id="rId4" Type="http://schemas.openxmlformats.org/officeDocument/2006/relationships/image" Target="../media/image20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30.jpeg"/><Relationship Id="rId7" Type="http://schemas.openxmlformats.org/officeDocument/2006/relationships/image" Target="../media/image34.jp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0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0.jpeg"/><Relationship Id="rId4" Type="http://schemas.openxmlformats.org/officeDocument/2006/relationships/image" Target="../media/image42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0.jpeg"/><Relationship Id="rId4" Type="http://schemas.openxmlformats.org/officeDocument/2006/relationships/image" Target="../media/image9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6 CuadroTexto"/>
          <p:cNvSpPr txBox="1">
            <a:spLocks noChangeArrowheads="1"/>
          </p:cNvSpPr>
          <p:nvPr/>
        </p:nvSpPr>
        <p:spPr bwMode="auto">
          <a:xfrm>
            <a:off x="323925" y="6236324"/>
            <a:ext cx="34559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s-ES" sz="2000" b="1" dirty="0">
                <a:latin typeface="Arial" panose="020B0604020202020204" pitchFamily="34" charset="0"/>
                <a:sym typeface="Wingdings" panose="05000000000000000000" pitchFamily="2" charset="2"/>
              </a:rPr>
              <a:t></a:t>
            </a:r>
            <a:r>
              <a:rPr lang="es-ES_tradnl" altLang="es-ES" sz="2000" dirty="0">
                <a:latin typeface="Arial" panose="020B0604020202020204" pitchFamily="34" charset="0"/>
              </a:rPr>
              <a:t> </a:t>
            </a:r>
            <a:r>
              <a:rPr lang="es-ES_tradnl" altLang="es-ES" sz="2000" b="1" dirty="0">
                <a:latin typeface="Cambria" panose="02040503050406030204" pitchFamily="18" charset="0"/>
              </a:rPr>
              <a:t>www.cristoredentor.info</a:t>
            </a:r>
            <a:endParaRPr lang="es-ES" altLang="es-ES" sz="2000" b="1" dirty="0">
              <a:latin typeface="Cambria" panose="02040503050406030204" pitchFamily="18" charset="0"/>
            </a:endParaRPr>
          </a:p>
        </p:txBody>
      </p:sp>
      <p:sp>
        <p:nvSpPr>
          <p:cNvPr id="21" name="19 CuadroTexto"/>
          <p:cNvSpPr txBox="1">
            <a:spLocks noChangeArrowheads="1"/>
          </p:cNvSpPr>
          <p:nvPr/>
        </p:nvSpPr>
        <p:spPr bwMode="auto">
          <a:xfrm>
            <a:off x="3995811" y="6145203"/>
            <a:ext cx="64801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s-ES" sz="2000" b="1" dirty="0">
                <a:latin typeface="Arial" panose="020B0604020202020204" pitchFamily="34" charset="0"/>
                <a:sym typeface="Wingdings" panose="05000000000000000000" pitchFamily="2" charset="2"/>
              </a:rPr>
              <a:t></a:t>
            </a:r>
            <a:r>
              <a:rPr lang="es-ES_tradnl" altLang="es-ES" sz="2000" b="1" dirty="0">
                <a:latin typeface="Arial" panose="020B0604020202020204" pitchFamily="34" charset="0"/>
              </a:rPr>
              <a:t> </a:t>
            </a:r>
            <a:r>
              <a:rPr lang="es-ES_tradnl" altLang="es-ES" sz="2000" b="1" dirty="0">
                <a:latin typeface="Cambria" panose="02040503050406030204" pitchFamily="18" charset="0"/>
              </a:rPr>
              <a:t>va-cristoredentor@archivalladolid.org</a:t>
            </a:r>
            <a:endParaRPr lang="es-ES" altLang="es-ES" sz="2000" b="1" dirty="0">
              <a:latin typeface="Cambria" panose="02040503050406030204" pitchFamily="18" charset="0"/>
            </a:endParaRPr>
          </a:p>
        </p:txBody>
      </p:sp>
      <p:grpSp>
        <p:nvGrpSpPr>
          <p:cNvPr id="5" name="Grupo 4"/>
          <p:cNvGrpSpPr/>
          <p:nvPr/>
        </p:nvGrpSpPr>
        <p:grpSpPr>
          <a:xfrm>
            <a:off x="3779912" y="6436319"/>
            <a:ext cx="5743588" cy="400110"/>
            <a:chOff x="3662000" y="6309320"/>
            <a:chExt cx="5743588" cy="400110"/>
          </a:xfrm>
        </p:grpSpPr>
        <p:sp>
          <p:nvSpPr>
            <p:cNvPr id="22" name="16 CuadroTexto"/>
            <p:cNvSpPr txBox="1">
              <a:spLocks noChangeArrowheads="1"/>
            </p:cNvSpPr>
            <p:nvPr/>
          </p:nvSpPr>
          <p:spPr bwMode="auto">
            <a:xfrm>
              <a:off x="3662000" y="6309320"/>
              <a:ext cx="57435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s-ES" sz="1600" dirty="0">
                  <a:latin typeface="Arial" panose="020B0604020202020204" pitchFamily="34" charset="0"/>
                </a:rPr>
                <a:t>           </a:t>
              </a:r>
              <a:r>
                <a:rPr lang="es-ES_tradnl" altLang="es-ES" sz="2000" b="1" dirty="0">
                  <a:latin typeface="Cambria" panose="02040503050406030204" pitchFamily="18" charset="0"/>
                </a:rPr>
                <a:t>www.instagram.com/cristoredentorva </a:t>
              </a:r>
              <a:endParaRPr lang="es-ES" altLang="es-ES" sz="2000" b="1" dirty="0">
                <a:latin typeface="Cambria" panose="02040503050406030204" pitchFamily="18" charset="0"/>
              </a:endParaRPr>
            </a:p>
          </p:txBody>
        </p:sp>
        <p:pic>
          <p:nvPicPr>
            <p:cNvPr id="23" name="Imagen 2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5936" y="6387260"/>
              <a:ext cx="244230" cy="244230"/>
            </a:xfrm>
            <a:prstGeom prst="rect">
              <a:avLst/>
            </a:prstGeom>
          </p:spPr>
        </p:pic>
      </p:grp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8" t="11791" r="61959" b="11642"/>
          <a:stretch/>
        </p:blipFill>
        <p:spPr>
          <a:xfrm>
            <a:off x="153993" y="156017"/>
            <a:ext cx="3049855" cy="3888432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249" y="4384455"/>
            <a:ext cx="2896591" cy="1564825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56" t="22889" r="16040" b="20720"/>
          <a:stretch/>
        </p:blipFill>
        <p:spPr>
          <a:xfrm>
            <a:off x="2771800" y="235265"/>
            <a:ext cx="2520280" cy="1825583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204864"/>
            <a:ext cx="5614147" cy="3968951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069"/>
          <a:stretch/>
        </p:blipFill>
        <p:spPr>
          <a:xfrm>
            <a:off x="5438502" y="409486"/>
            <a:ext cx="3542275" cy="1532874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2561221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09613"/>
            <a:ext cx="4572000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"Creo en un solo Dios,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Padre todopoderoso,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Creador del cielo y de la tierra,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de todo lo visible y lo invisible.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Creo en un solo Señor, Jesucristo,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Hijo único de Dios,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nacido del Padre antes de todos los siglos: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Dios de Dios, Luz de Luz,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Dios verdadero de Dios verdadero,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engendrado, no creado,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de la misma naturaleza del Padre,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por quien todo fue hecho;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por nosotros los hombres,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por nuestra salvación  bajó del cielo,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por obra del Espíritu Santo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se encarnó de María, la Virgen,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se hizo hombre;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por nuestra causa fue crucificado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en tiempos de Poncio Pilato;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padeció y fue sepultado,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resucitó al tercer día, según las Escrituras,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kumimoji="0" lang="es-ES" altLang="es-E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71011" name="Picture 3">
            <a:extLst>
              <a:ext uri="{FF2B5EF4-FFF2-40B4-BE49-F238E27FC236}">
                <a16:creationId xmlns:a16="http://schemas.microsoft.com/office/drawing/2014/main" id="{F9472322-D9F9-9FCE-DB3A-897B99F9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76672"/>
            <a:ext cx="1511796" cy="170824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404813"/>
            <a:ext cx="4068762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subió al cielo,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está sentado a la derecha del Padre;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de nuevo vendrá con gloria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para juzgar a vivos y muertos,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su reino no tendrá fin.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Creo en el Espíritu Santo,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Señor y dador de vida,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procede del Padre y del Hijo,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con el Padre y el Hijo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recibe una misma adoración y gloria,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que habló por los profetas.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Creo en la Iglesia,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que es una, santa, católica y apostólica.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Confieso que hay un solo bautismo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para el perdón de los pecados.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Espero la resurrección de los muertos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la vida del mundo futuro. </a:t>
            </a:r>
            <a:b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kumimoji="0" lang="es-ES" altLang="es-E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				</a:t>
            </a:r>
            <a:r>
              <a:rPr lang="es-ES" altLang="es-ES" sz="1600" b="1" dirty="0">
                <a:solidFill>
                  <a:prstClr val="black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kumimoji="0" lang="es-ES" alt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Amén</a:t>
            </a:r>
            <a:r>
              <a:rPr kumimoji="0" lang="es-ES" alt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53D2AF4-95BD-4A27-1364-5CE947C574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74848" y="-27384"/>
            <a:ext cx="8229600" cy="857250"/>
          </a:xfrm>
        </p:spPr>
        <p:txBody>
          <a:bodyPr/>
          <a:lstStyle/>
          <a:p>
            <a:pPr eaLnBrk="1" hangingPunct="1"/>
            <a:r>
              <a:rPr lang="es-ES" altLang="es-ES" sz="2800" b="1" u="sng" spc="100" dirty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CREDO de Nicea - Constantinopla  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E5901632-3484-1B93-E0DE-A9CAC763CB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915516" y="5747207"/>
            <a:ext cx="1120979" cy="106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b="1" u="sng" spc="100" dirty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CREDO de los apóstoles</a:t>
            </a:r>
            <a:endParaRPr lang="es-ES" altLang="es-ES" b="1" u="sng" spc="100" dirty="0">
              <a:solidFill>
                <a:srgbClr val="FFCC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4857750" cy="5068887"/>
          </a:xfrm>
        </p:spPr>
        <p:txBody>
          <a:bodyPr/>
          <a:lstStyle/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Creo en Dios, Padre Todopoderoso,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Creador del cielo y de la tierra.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Creo en Jesucristo, su único Hijo,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Nuestro Señor, que fue concebido por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obra y gracia del Espíritu Santo,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nació de Santa María Virgen;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Padeció bajo el poder de Poncio Pilato,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fue crucificado, muerto y sepultado,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descendió a los infiernos,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al tercer día resucitó de entre los muertos,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subió a los cielos y está sentado a la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/>
          <a:lstStyle/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Desde allí ha de venir a juzgar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a vivos y muertos.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Creo en el Espíritu Santo,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la santa Iglesia católica,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la comunión de los santos,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el perdón de los pecados,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la resurrección de la carne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y la vida eterna.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Amén.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endParaRPr lang="es-ES" altLang="es-ES" sz="16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6629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6C6F1D4B-45BA-46BE-90DF-5B4BB28A5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385299"/>
            <a:ext cx="2917527" cy="2417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06C27703-05F5-69A0-8F23-43F9564433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0467" y="6021288"/>
            <a:ext cx="1656184" cy="779854"/>
          </a:xfrm>
          <a:prstGeom prst="rect">
            <a:avLst/>
          </a:prstGeom>
        </p:spPr>
      </p:pic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EF720E29-EE42-F7A7-D005-1E40B808A8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02634" y="5937784"/>
            <a:ext cx="972623" cy="920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B7E7E410-71CA-47D8-AF20-DDB8E1F1790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07504" y="3933056"/>
            <a:ext cx="8640960" cy="1727200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3200" b="1" dirty="0">
                <a:solidFill>
                  <a:srgbClr val="FFC000"/>
                </a:solidFill>
                <a:latin typeface="Comic Sans MS" panose="030F0702030302020204" pitchFamily="66" charset="0"/>
              </a:rPr>
              <a:t>      </a:t>
            </a:r>
            <a:r>
              <a:rPr lang="es-ES" sz="3200" b="1" u="sng" dirty="0">
                <a:solidFill>
                  <a:srgbClr val="FFC000"/>
                </a:solidFill>
                <a:latin typeface="Comic Sans MS" panose="030F0702030302020204" pitchFamily="66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3600" b="1" i="1" cap="small" dirty="0">
                <a:solidFill>
                  <a:schemeClr val="tx1"/>
                </a:solidFill>
                <a:latin typeface="Comic Sans MS" panose="030F0702030302020204" pitchFamily="66" charset="0"/>
              </a:rPr>
              <a:t>				 </a:t>
            </a:r>
            <a:r>
              <a:rPr lang="es-ES" sz="4000" b="1" cap="small" dirty="0">
                <a:solidFill>
                  <a:schemeClr val="tx1"/>
                </a:solidFill>
                <a:latin typeface="Comic Sans MS" panose="030F0702030302020204" pitchFamily="66" charset="0"/>
              </a:rPr>
              <a:t>Te rogamos, óyenos.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dirty="0">
              <a:solidFill>
                <a:schemeClr val="tx1">
                  <a:lumMod val="75000"/>
                  <a:lumOff val="2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173B554-5726-4309-845B-6638D57EB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5334" y="260648"/>
            <a:ext cx="6516688" cy="3395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4821" name="Picture 5" descr="telefonos">
            <a:extLst>
              <a:ext uri="{FF2B5EF4-FFF2-40B4-BE49-F238E27FC236}">
                <a16:creationId xmlns:a16="http://schemas.microsoft.com/office/drawing/2014/main" id="{428189F9-7AA5-4E45-8C9F-C24D440877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82"/>
          <a:stretch/>
        </p:blipFill>
        <p:spPr bwMode="auto">
          <a:xfrm>
            <a:off x="7092280" y="3933056"/>
            <a:ext cx="1223144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3F19ED52-0FDA-4E47-A656-0EF45193E7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668344" y="5513353"/>
            <a:ext cx="1368151" cy="129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6" descr="http://1.bp.blogspot.com/-p1vWe4tajQo/TdqRGpJuJ3I/AAAAAAAAAQs/09WYbxszJCU/s1600/pan.jpg.jpg">
            <a:extLst>
              <a:ext uri="{FF2B5EF4-FFF2-40B4-BE49-F238E27FC236}">
                <a16:creationId xmlns:a16="http://schemas.microsoft.com/office/drawing/2014/main" id="{5455AA42-2ED1-D9A6-9D49-DBB755DBC5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6"/>
          <a:stretch/>
        </p:blipFill>
        <p:spPr bwMode="auto">
          <a:xfrm>
            <a:off x="5508104" y="2709863"/>
            <a:ext cx="3385071" cy="360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Rectangle 1">
            <a:extLst>
              <a:ext uri="{FF2B5EF4-FFF2-40B4-BE49-F238E27FC236}">
                <a16:creationId xmlns:a16="http://schemas.microsoft.com/office/drawing/2014/main" id="{53859257-B1D6-914F-FEBF-F1C42B9A3C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250" y="615950"/>
            <a:ext cx="8704263" cy="612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¿Qué te puedo dar, que no me hayas dado Tú?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¿Qué te puedo decir, que no me hayas dicho Tú?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¿Qué puedo hacer por Ti, si yo no puedo hacer nada?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Si yo no puedo hacer nada, si no es por Ti mi Dios.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endParaRPr lang="es-ES" altLang="es-ES" sz="200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 b="1" dirty="0">
                <a:solidFill>
                  <a:srgbClr val="000000"/>
                </a:solidFill>
                <a:latin typeface="Comic Sans MS" panose="030F0702030302020204" pitchFamily="66" charset="0"/>
              </a:rPr>
              <a:t>Todo lo que sé, todo lo que soy,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 b="1" dirty="0">
                <a:solidFill>
                  <a:srgbClr val="000000"/>
                </a:solidFill>
                <a:latin typeface="Comic Sans MS" panose="030F0702030302020204" pitchFamily="66" charset="0"/>
              </a:rPr>
              <a:t>todo lo que tengo es tuyo.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 b="1" dirty="0">
                <a:solidFill>
                  <a:srgbClr val="000000"/>
                </a:solidFill>
                <a:latin typeface="Comic Sans MS" panose="030F0702030302020204" pitchFamily="66" charset="0"/>
              </a:rPr>
              <a:t>Todo lo que sé, todo lo que soy,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 b="1" dirty="0">
                <a:solidFill>
                  <a:srgbClr val="000000"/>
                </a:solidFill>
                <a:latin typeface="Comic Sans MS" panose="030F0702030302020204" pitchFamily="66" charset="0"/>
              </a:rPr>
              <a:t>todo lo que tengo es tuyo.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 b="1" i="1" dirty="0">
                <a:solidFill>
                  <a:srgbClr val="000000"/>
                </a:solidFill>
                <a:latin typeface="Comic Sans MS" panose="030F0702030302020204" pitchFamily="66" charset="0"/>
              </a:rPr>
              <a:t>				</a:t>
            </a:r>
            <a:r>
              <a:rPr lang="es-ES" altLang="es-ES" sz="2400" i="1" dirty="0">
                <a:solidFill>
                  <a:srgbClr val="000000"/>
                </a:solidFill>
                <a:latin typeface="Comic Sans MS" panose="030F0702030302020204" pitchFamily="66" charset="0"/>
              </a:rPr>
              <a:t>		</a:t>
            </a:r>
            <a:endParaRPr lang="es-ES" altLang="es-ES" sz="240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4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5844" name="5 Rectángulo">
            <a:extLst>
              <a:ext uri="{FF2B5EF4-FFF2-40B4-BE49-F238E27FC236}">
                <a16:creationId xmlns:a16="http://schemas.microsoft.com/office/drawing/2014/main" id="{1BB6F523-2631-8E8D-3325-78D7216C26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1840" y="122784"/>
            <a:ext cx="553591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lvl="1" algn="just">
              <a:spcBef>
                <a:spcPct val="0"/>
              </a:spcBef>
              <a:buClrTx/>
              <a:buSzTx/>
              <a:buFont typeface="Wingdings 3" panose="05040102010807070707" pitchFamily="18" charset="2"/>
              <a:buNone/>
            </a:pPr>
            <a:r>
              <a:rPr lang="es-ES" altLang="es-ES" sz="3600" b="1" u="sng" dirty="0">
                <a:solidFill>
                  <a:srgbClr val="FFC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QUE TE PUEDO DAR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0AE3E9C7-A291-4D3E-9661-18172DCED8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79512" y="5681535"/>
            <a:ext cx="1120979" cy="106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>
            <a:extLst>
              <a:ext uri="{FF2B5EF4-FFF2-40B4-BE49-F238E27FC236}">
                <a16:creationId xmlns:a16="http://schemas.microsoft.com/office/drawing/2014/main" id="{D84E4FB2-E566-4ECD-8B73-DD818A3200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9275"/>
            <a:ext cx="7931150" cy="5430838"/>
          </a:xfrm>
        </p:spPr>
        <p:txBody>
          <a:bodyPr/>
          <a:lstStyle/>
          <a:p>
            <a:pPr marL="0" indent="0" algn="just" eaLnBrk="1" hangingPunct="1">
              <a:lnSpc>
                <a:spcPct val="80000"/>
              </a:lnSpc>
              <a:buFont typeface="Wingdings 2" panose="05020102010507070707" pitchFamily="18" charset="2"/>
              <a:buNone/>
              <a:defRPr/>
            </a:pPr>
            <a:r>
              <a:rPr lang="es-ES" altLang="es-ES" sz="2400" dirty="0">
                <a:solidFill>
                  <a:srgbClr val="FFC000"/>
                </a:solidFill>
                <a:latin typeface="Comic Sans MS" panose="030F0702030302020204" pitchFamily="66" charset="0"/>
              </a:rPr>
              <a:t>“Orad, hermanos, para que este sacrificio, mío y vuestro, sea agradable a Dios, Padre todopoderoso 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s-ES" i="1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s-ES" i="1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0"/>
              </a:spcBef>
              <a:buFont typeface="Wingdings 2" panose="05020102010507070707" pitchFamily="18" charset="2"/>
              <a:buNone/>
              <a:defRPr/>
            </a:pPr>
            <a:r>
              <a:rPr lang="es-ES" altLang="es-ES" sz="4000" dirty="0">
                <a:solidFill>
                  <a:srgbClr val="FFC000"/>
                </a:solidFill>
                <a:latin typeface="Comic Sans MS" panose="030F0702030302020204" pitchFamily="66" charset="0"/>
              </a:rPr>
              <a:t>Todos:</a:t>
            </a:r>
            <a:r>
              <a:rPr lang="es-ES" altLang="es-ES" sz="4000" b="1" dirty="0">
                <a:solidFill>
                  <a:srgbClr val="FFC000"/>
                </a:solidFill>
                <a:latin typeface="Comic Sans MS" panose="030F0702030302020204" pitchFamily="66" charset="0"/>
              </a:rPr>
              <a:t> </a:t>
            </a:r>
            <a:r>
              <a:rPr lang="es-ES" alt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“El Señor reciba de tus manos este sacrificio, para alabanza y gloria de su Nombre, para nuestro bien y el de toda su Santa Iglesia” 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40D0DB51-34CA-664F-2115-F7E4654790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668344" y="5513353"/>
            <a:ext cx="1368151" cy="129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7D5BD484-883F-4E09-9A89-E484CE6DBD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549275"/>
            <a:ext cx="8640762" cy="57356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i="1" dirty="0">
              <a:solidFill>
                <a:schemeClr val="tx1"/>
              </a:solidFill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i="1" dirty="0">
                <a:solidFill>
                  <a:srgbClr val="FFC000"/>
                </a:solidFill>
                <a:latin typeface="Comic Sans MS" panose="030F0702030302020204" pitchFamily="66" charset="0"/>
              </a:rPr>
              <a:t>El Señor esté con vosotros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600" i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i="1" dirty="0">
                <a:solidFill>
                  <a:srgbClr val="FFC000"/>
                </a:solidFill>
                <a:latin typeface="Comic Sans MS" panose="030F0702030302020204" pitchFamily="66" charset="0"/>
              </a:rPr>
              <a:t>Levantemos el corazón.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Lo tenemos levantado hacia el Señor.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i="1" dirty="0">
                <a:solidFill>
                  <a:srgbClr val="FFC000"/>
                </a:solidFill>
                <a:latin typeface="Comic Sans MS" panose="030F0702030302020204" pitchFamily="66" charset="0"/>
              </a:rPr>
              <a:t>Demos gracias al Señor nuestro Dios.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Es justo y necesario.</a:t>
            </a:r>
          </a:p>
        </p:txBody>
      </p:sp>
      <p:sp>
        <p:nvSpPr>
          <p:cNvPr id="37891" name="3 CuadroTexto">
            <a:extLst>
              <a:ext uri="{FF2B5EF4-FFF2-40B4-BE49-F238E27FC236}">
                <a16:creationId xmlns:a16="http://schemas.microsoft.com/office/drawing/2014/main" id="{A1288243-284E-4413-95D6-F10D7334E3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188913"/>
            <a:ext cx="64087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u="sng">
                <a:solidFill>
                  <a:schemeClr val="tx1"/>
                </a:solidFill>
                <a:latin typeface="Comic Sans MS" panose="030F0702030302020204" pitchFamily="66" charset="0"/>
              </a:rPr>
              <a:t>PLEGARIA EUCARÍSTICA</a:t>
            </a:r>
          </a:p>
        </p:txBody>
      </p:sp>
      <p:pic>
        <p:nvPicPr>
          <p:cNvPr id="37892" name="Imagen 2">
            <a:extLst>
              <a:ext uri="{FF2B5EF4-FFF2-40B4-BE49-F238E27FC236}">
                <a16:creationId xmlns:a16="http://schemas.microsoft.com/office/drawing/2014/main" id="{C6BA49F6-B1F7-4B8D-8679-9340453262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113" y="989013"/>
            <a:ext cx="3489325" cy="193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CD341438-4943-93BA-6AC0-69586BFA5F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524328" y="5377097"/>
            <a:ext cx="1512167" cy="143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CFECAF9C-1D10-4F37-92A8-0E3D4B06AE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5436096" y="2633662"/>
            <a:ext cx="3521075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CuadroTexto 1">
            <a:extLst>
              <a:ext uri="{FF2B5EF4-FFF2-40B4-BE49-F238E27FC236}">
                <a16:creationId xmlns:a16="http://schemas.microsoft.com/office/drawing/2014/main" id="{CE888C3A-9341-4EFF-A10E-4D1F33FDC2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052513"/>
            <a:ext cx="5903913" cy="501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Santo, Santo, Santo es el Señor,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Dios del universo.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Llenos están el cielo y la tierra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de su gloria.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Hosanna en el cielo.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Bendito el que viene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en el nombre del Señor.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Hosanna en el cielo.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8916" name="3 CuadroTexto">
            <a:extLst>
              <a:ext uri="{FF2B5EF4-FFF2-40B4-BE49-F238E27FC236}">
                <a16:creationId xmlns:a16="http://schemas.microsoft.com/office/drawing/2014/main" id="{E68C6E42-05F9-4C9E-A5A1-BF71FDFAD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260350"/>
            <a:ext cx="59039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3600" b="1" u="sng" dirty="0">
                <a:solidFill>
                  <a:srgbClr val="FFC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S</a:t>
            </a:r>
            <a:r>
              <a:rPr lang="es-ES" altLang="es-ES" sz="3600" b="1" u="sng" dirty="0">
                <a:solidFill>
                  <a:srgbClr val="FFC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ANTO ES EL SEÑOR</a:t>
            </a:r>
          </a:p>
        </p:txBody>
      </p:sp>
      <p:pic>
        <p:nvPicPr>
          <p:cNvPr id="2" name="Picture 2" descr="disparo estrellas hacia abajo animado">
            <a:extLst>
              <a:ext uri="{FF2B5EF4-FFF2-40B4-BE49-F238E27FC236}">
                <a16:creationId xmlns:a16="http://schemas.microsoft.com/office/drawing/2014/main" id="{7480F252-5527-5D82-D18A-5F96BC940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029592" y="880906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isparo estrellas hacia abajo animado">
            <a:extLst>
              <a:ext uri="{FF2B5EF4-FFF2-40B4-BE49-F238E27FC236}">
                <a16:creationId xmlns:a16="http://schemas.microsoft.com/office/drawing/2014/main" id="{F25D499F-D3DB-44E6-6D4C-F36BB7F755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588342" y="986425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8936DEDB-C79A-F98D-0B7E-42CE4BAAF6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915516" y="5747207"/>
            <a:ext cx="1120979" cy="106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1 Título">
            <a:extLst>
              <a:ext uri="{FF2B5EF4-FFF2-40B4-BE49-F238E27FC236}">
                <a16:creationId xmlns:a16="http://schemas.microsoft.com/office/drawing/2014/main" id="{0B19ACD0-DC12-4D3E-8D93-BAD973C3F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775" y="1268760"/>
            <a:ext cx="4086225" cy="2619375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El pan y el vino se transforman en el Cuerpo y en la Sangre de Jesús. </a:t>
            </a:r>
          </a:p>
        </p:txBody>
      </p:sp>
      <p:sp>
        <p:nvSpPr>
          <p:cNvPr id="39939" name="5 CuadroTexto">
            <a:extLst>
              <a:ext uri="{FF2B5EF4-FFF2-40B4-BE49-F238E27FC236}">
                <a16:creationId xmlns:a16="http://schemas.microsoft.com/office/drawing/2014/main" id="{A2F81606-958E-4F90-8951-74BDAD47B0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1880" y="260350"/>
            <a:ext cx="532827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b="1" u="sng" dirty="0">
                <a:solidFill>
                  <a:srgbClr val="FFC000"/>
                </a:solidFill>
                <a:latin typeface="Comic Sans MS" panose="030F0702030302020204" pitchFamily="66" charset="0"/>
              </a:rPr>
              <a:t>CONSAGRACIÓN</a:t>
            </a:r>
            <a:endParaRPr lang="es-ES" altLang="es-ES" sz="4800" b="1" u="sng" dirty="0">
              <a:solidFill>
                <a:srgbClr val="FFC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9940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A2D3E148-80C5-49BC-9497-0D2D2D8C81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4854" y="952500"/>
            <a:ext cx="5073650" cy="451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89C13C47-F458-2418-97C5-464D97FFB1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915516" y="5747207"/>
            <a:ext cx="1120979" cy="106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A939E8F4-D60F-4E2C-A701-60A80DBD36D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95536" y="620688"/>
            <a:ext cx="5400600" cy="52244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1600" dirty="0">
              <a:solidFill>
                <a:schemeClr val="tx1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000" dirty="0">
                <a:solidFill>
                  <a:srgbClr val="FFC000"/>
                </a:solidFill>
                <a:latin typeface="Comic Sans MS" panose="030F0702030302020204" pitchFamily="66" charset="0"/>
              </a:rPr>
              <a:t>Éste es el Sacramento de nuestra fe.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1600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600" dirty="0">
                <a:solidFill>
                  <a:srgbClr val="FFC000"/>
                </a:solidFill>
                <a:latin typeface="Comic Sans MS" panose="030F0702030302020204" pitchFamily="66" charset="0"/>
              </a:rPr>
              <a:t>Todos: </a:t>
            </a:r>
            <a:r>
              <a:rPr 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Anunciamos tu muerte, proclamamos tu Resurrección.</a:t>
            </a:r>
          </a:p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¡Ven, Señor Jesús!</a:t>
            </a:r>
          </a:p>
        </p:txBody>
      </p:sp>
      <p:pic>
        <p:nvPicPr>
          <p:cNvPr id="2" name="Picture 2" descr="Kamiano » Te reconocemos al partir el pan">
            <a:extLst>
              <a:ext uri="{FF2B5EF4-FFF2-40B4-BE49-F238E27FC236}">
                <a16:creationId xmlns:a16="http://schemas.microsoft.com/office/drawing/2014/main" id="{D59A4CD2-2DC6-DD99-6B36-796296125F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247403"/>
            <a:ext cx="3064679" cy="3971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61F1CA2A-0FE1-1ED1-B56D-4883275386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915516" y="5747207"/>
            <a:ext cx="1120979" cy="106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52395930-10EB-40FD-8E1C-6A62BA61CC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638" y="2236788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7" name="3 CuadroTexto">
            <a:extLst>
              <a:ext uri="{FF2B5EF4-FFF2-40B4-BE49-F238E27FC236}">
                <a16:creationId xmlns:a16="http://schemas.microsoft.com/office/drawing/2014/main" id="{422B9360-1779-4F72-B348-32542A574A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3175" y="260350"/>
            <a:ext cx="5006975" cy="646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que  estás en el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Santificado sea tu nombre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Venga a nosotros tu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Hágase tu voluntad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en la          como en el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Danos hoy nuestro           de cada día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Perdona nuestras ofensas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como también nosotros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perdonamos a los que nos ofenden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No nos dejes caer en la tentación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y líbranos del mal.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  <a:latin typeface="Baskerville Old Face" panose="02020602080505020303" pitchFamily="18" charset="0"/>
              </a:rPr>
              <a:t> </a:t>
            </a:r>
          </a:p>
        </p:txBody>
      </p:sp>
      <p:pic>
        <p:nvPicPr>
          <p:cNvPr id="41988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E70C770A-F492-4BB5-A096-55D6DE0D93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375" y="1196975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66F404D4-3F0D-490E-BF61-AFCDDBB3FA80}"/>
              </a:ext>
            </a:extLst>
          </p:cNvPr>
          <p:cNvSpPr/>
          <p:nvPr/>
        </p:nvSpPr>
        <p:spPr>
          <a:xfrm>
            <a:off x="192871" y="260648"/>
            <a:ext cx="3416320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22225">
                  <a:solidFill>
                    <a:srgbClr val="FFC000"/>
                  </a:solidFill>
                  <a:prstDash val="solid"/>
                </a:ln>
                <a:solidFill>
                  <a:srgbClr val="FF9900"/>
                </a:solidFill>
                <a:latin typeface="Comic Sans MS" panose="030F0702030302020204" pitchFamily="66" charset="0"/>
              </a:rPr>
              <a:t>Padre Nuestro</a:t>
            </a:r>
          </a:p>
        </p:txBody>
      </p:sp>
      <p:pic>
        <p:nvPicPr>
          <p:cNvPr id="41990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6CA13D68-24D6-4DD2-9E3D-69E73FF11A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15888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1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221CC509-FE9B-4116-B865-6A13B0A908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2252663"/>
            <a:ext cx="6985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3" name="Picture 8" descr="http://www.waece.org/sabemos/imagenescomidas/ima_pan.gif">
            <a:extLst>
              <a:ext uri="{FF2B5EF4-FFF2-40B4-BE49-F238E27FC236}">
                <a16:creationId xmlns:a16="http://schemas.microsoft.com/office/drawing/2014/main" id="{D4A8D7E0-0324-4B90-B8F2-5902AA9310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2844800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4" name="Picture 10" descr="F:\descarga.jpg">
            <a:extLst>
              <a:ext uri="{FF2B5EF4-FFF2-40B4-BE49-F238E27FC236}">
                <a16:creationId xmlns:a16="http://schemas.microsoft.com/office/drawing/2014/main" id="{FEF65B19-775D-4413-BC77-7E5E79922D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3933825"/>
            <a:ext cx="100330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3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C07E600F-6922-A6FC-9C9F-AEBE300F4C9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484784"/>
            <a:ext cx="3118702" cy="4416894"/>
          </a:xfrm>
          <a:prstGeom prst="rect">
            <a:avLst/>
          </a:prstGeom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D4E1E559-5362-5819-0AA1-1601A8081D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915516" y="5747207"/>
            <a:ext cx="1120979" cy="106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7FC38E8-0BBE-4D8D-A4AE-7575282A78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74" r="16451" b="20157"/>
          <a:stretch/>
        </p:blipFill>
        <p:spPr>
          <a:xfrm>
            <a:off x="2136415" y="1217961"/>
            <a:ext cx="5387913" cy="379521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FFC000"/>
            </a:solidFill>
          </a:ln>
          <a:effectLst>
            <a:glow rad="228600">
              <a:srgbClr val="FFC000">
                <a:alpha val="40000"/>
              </a:srgbClr>
            </a:glow>
          </a:effectLst>
        </p:spPr>
      </p:pic>
      <p:sp>
        <p:nvSpPr>
          <p:cNvPr id="5123" name="3 CuadroTexto">
            <a:extLst>
              <a:ext uri="{FF2B5EF4-FFF2-40B4-BE49-F238E27FC236}">
                <a16:creationId xmlns:a16="http://schemas.microsoft.com/office/drawing/2014/main" id="{2B4BD84E-AD29-487F-A965-37BE3F140E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26849"/>
            <a:ext cx="8856984" cy="369332"/>
          </a:xfrm>
          <a:prstGeom prst="rect">
            <a:avLst/>
          </a:prstGeom>
          <a:gradFill flip="none" rotWithShape="1">
            <a:gsLst>
              <a:gs pos="98000">
                <a:srgbClr val="FFC000"/>
              </a:gs>
              <a:gs pos="80000">
                <a:schemeClr val="accent1">
                  <a:lumMod val="0"/>
                  <a:lumOff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1800" dirty="0">
                <a:solidFill>
                  <a:prstClr val="black"/>
                </a:solidFill>
                <a:latin typeface="Comic Sans MS" panose="030F0702030302020204" pitchFamily="66" charset="0"/>
              </a:rPr>
              <a:t>COMUNIDAD PARROQUIAL CRISTO REDENTOR –VALLADOLID-</a:t>
            </a:r>
          </a:p>
        </p:txBody>
      </p:sp>
      <p:sp>
        <p:nvSpPr>
          <p:cNvPr id="5124" name="2 Subtítulo">
            <a:extLst>
              <a:ext uri="{FF2B5EF4-FFF2-40B4-BE49-F238E27FC236}">
                <a16:creationId xmlns:a16="http://schemas.microsoft.com/office/drawing/2014/main" id="{4CADD64B-BDA5-41C8-B8C0-678ABD7432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4645025" y="404813"/>
            <a:ext cx="4395787" cy="4318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</a:rPr>
              <a:t>DOMINGO, DÍA DEL SEÑOR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2800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511" name="2 Subtítulo">
            <a:extLst>
              <a:ext uri="{FF2B5EF4-FFF2-40B4-BE49-F238E27FC236}">
                <a16:creationId xmlns:a16="http://schemas.microsoft.com/office/drawing/2014/main" id="{56C9B9F6-27CE-4CAA-95A0-3BB8E6ED7256}"/>
              </a:ext>
            </a:extLst>
          </p:cNvPr>
          <p:cNvSpPr txBox="1">
            <a:spLocks/>
          </p:cNvSpPr>
          <p:nvPr/>
        </p:nvSpPr>
        <p:spPr bwMode="auto">
          <a:xfrm>
            <a:off x="8748713" y="5403850"/>
            <a:ext cx="88947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000" b="1" u="sng">
                <a:solidFill>
                  <a:srgbClr val="000000"/>
                </a:solidFill>
                <a:latin typeface="Comic Sans MS" panose="030F0702030302020204" pitchFamily="66" charset="0"/>
              </a:rPr>
              <a:t>ORIENTADA A NIÑOS, PREADOLESCENTES Y FAMILIAS</a:t>
            </a:r>
          </a:p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2000" u="sng">
              <a:solidFill>
                <a:srgbClr val="FFFFFF"/>
              </a:solidFill>
              <a:latin typeface="Bodoni MT Black" panose="02070A03080606020203" pitchFamily="18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4E6E1B6-28BB-40F0-B7CE-D459BAA98F70}"/>
              </a:ext>
            </a:extLst>
          </p:cNvPr>
          <p:cNvSpPr txBox="1"/>
          <p:nvPr/>
        </p:nvSpPr>
        <p:spPr>
          <a:xfrm>
            <a:off x="9684568" y="74083"/>
            <a:ext cx="3619902" cy="64633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  <a:scene3d>
              <a:camera prst="orthographicFront"/>
              <a:lightRig rig="threePt" dir="t"/>
            </a:scene3d>
            <a:sp3d contourW="12700">
              <a:contourClr>
                <a:srgbClr val="FFC000"/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dirty="0">
                <a:ln w="0">
                  <a:solidFill>
                    <a:srgbClr val="FFC000"/>
                  </a:solidFill>
                </a:ln>
                <a:solidFill>
                  <a:srgbClr val="FFC000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/>
              </a:rPr>
              <a:t> ¡BIENVENIDOS!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ccel="50000" decel="50000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14288 -0.0169 L -0.48941 0.03704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26" y="268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3.7037E-6 L 0.49948 0.01088 " pathEditMode="relative" rAng="0" ptsTypes="AA">
                                      <p:cBhvr>
                                        <p:cTn id="8" dur="5000" fill="hold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983" y="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0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44444E-6 L -0.94306 -0.02546 " pathEditMode="relative" rAng="0" ptsTypes="AA">
                                      <p:cBhvr>
                                        <p:cTn id="11" dur="50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153" y="-1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 build="p"/>
      <p:bldP spid="215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A3D30BEE-BA0C-4C5E-8C3A-C7D3CA74E1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6013" y="333375"/>
            <a:ext cx="7416800" cy="5783263"/>
          </a:xfrm>
        </p:spPr>
        <p:txBody>
          <a:bodyPr rtlCol="0"/>
          <a:lstStyle/>
          <a:p>
            <a:pPr eaLnBrk="1" fontAlgn="auto" hangingPunct="1">
              <a:spcBef>
                <a:spcPts val="18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200" dirty="0">
              <a:solidFill>
                <a:srgbClr val="6600CC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lnSpc>
                <a:spcPts val="55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800" dirty="0">
                <a:solidFill>
                  <a:srgbClr val="FFC000"/>
                </a:solidFill>
                <a:latin typeface="Comic Sans MS" panose="030F0702030302020204" pitchFamily="66" charset="0"/>
              </a:rPr>
              <a:t>… esperamos la venida gloriosa de nuestro Señor Jesucristo.</a:t>
            </a:r>
            <a:endParaRPr lang="es-ES" sz="1600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lnSpc>
                <a:spcPts val="55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lnSpc>
                <a:spcPts val="55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FFC000"/>
                </a:solidFill>
                <a:latin typeface="Comic Sans MS" panose="030F0702030302020204" pitchFamily="66" charset="0"/>
              </a:rPr>
              <a:t>Todos:</a:t>
            </a:r>
            <a:r>
              <a:rPr lang="es-ES" sz="4000" b="1" dirty="0">
                <a:solidFill>
                  <a:srgbClr val="FFC000"/>
                </a:solidFill>
                <a:latin typeface="Comic Sans MS" panose="030F0702030302020204" pitchFamily="66" charset="0"/>
              </a:rPr>
              <a:t> </a:t>
            </a:r>
            <a:r>
              <a:rPr 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Tuyo es el Reino, tuyo el poder y la gloria, por siempre, Señor.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632D6D71-21CC-960D-1AFC-B6E03BA58F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915516" y="5747207"/>
            <a:ext cx="1120979" cy="106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5BFC09C7-2559-435D-A748-3C4E105EE3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5925" y="404813"/>
            <a:ext cx="7972425" cy="5783262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200" dirty="0">
              <a:solidFill>
                <a:srgbClr val="FFC000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200" dirty="0">
                <a:solidFill>
                  <a:srgbClr val="FFC000"/>
                </a:solidFill>
                <a:latin typeface="Comic Sans MS" panose="030F0702030302020204" pitchFamily="66" charset="0"/>
              </a:rPr>
              <a:t>… La paz del Señor esté siempre con vosotros.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800" dirty="0">
                <a:solidFill>
                  <a:srgbClr val="FFC000"/>
                </a:solidFill>
                <a:latin typeface="Comic Sans MS" panose="030F0702030302020204" pitchFamily="66" charset="0"/>
              </a:rPr>
              <a:t>Todos:</a:t>
            </a:r>
            <a:r>
              <a:rPr lang="es-ES" sz="3800" b="1" dirty="0">
                <a:solidFill>
                  <a:srgbClr val="FFC000"/>
                </a:solidFill>
                <a:latin typeface="Comic Sans MS" panose="030F0702030302020204" pitchFamily="66" charset="0"/>
              </a:rPr>
              <a:t> </a:t>
            </a:r>
            <a:r>
              <a:rPr lang="es-ES" sz="3800" b="1" dirty="0">
                <a:solidFill>
                  <a:schemeClr val="tx1"/>
                </a:solidFill>
                <a:latin typeface="Comic Sans MS" panose="030F0702030302020204" pitchFamily="66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200" dirty="0">
                <a:solidFill>
                  <a:srgbClr val="FFC000"/>
                </a:solidFill>
                <a:latin typeface="Comic Sans MS" panose="030F0702030302020204" pitchFamily="66" charset="0"/>
              </a:rPr>
              <a:t>…Daos fraternalmente la paz </a:t>
            </a:r>
            <a:endParaRPr lang="es-ES" sz="3200" b="1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rgbClr val="FFC000"/>
              </a:solidFill>
            </a:endParaRPr>
          </a:p>
        </p:txBody>
      </p:sp>
      <p:sp>
        <p:nvSpPr>
          <p:cNvPr id="44035" name="3 CuadroTexto">
            <a:extLst>
              <a:ext uri="{FF2B5EF4-FFF2-40B4-BE49-F238E27FC236}">
                <a16:creationId xmlns:a16="http://schemas.microsoft.com/office/drawing/2014/main" id="{A9FC4C5C-F351-46E0-BC70-D9B7BC3FB8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260350"/>
            <a:ext cx="50911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u="sng">
                <a:solidFill>
                  <a:schemeClr val="tx1"/>
                </a:solidFill>
                <a:latin typeface="Comic Sans MS" panose="030F0702030302020204" pitchFamily="66" charset="0"/>
              </a:rPr>
              <a:t>RITO DE LA PAZ</a:t>
            </a:r>
          </a:p>
        </p:txBody>
      </p:sp>
      <p:pic>
        <p:nvPicPr>
          <p:cNvPr id="44036" name="Picture 10" descr="Resultado de imagen de mano corazon fano">
            <a:extLst>
              <a:ext uri="{FF2B5EF4-FFF2-40B4-BE49-F238E27FC236}">
                <a16:creationId xmlns:a16="http://schemas.microsoft.com/office/drawing/2014/main" id="{42DAE7BF-D939-48C9-80D5-F8EEE37F89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644900"/>
            <a:ext cx="2835275" cy="309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8DA77D88-11FC-76B9-779D-AF1AB749F0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95160" y="5689527"/>
            <a:ext cx="1120979" cy="106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La buena noticia - Fundación Ana Mogas">
            <a:extLst>
              <a:ext uri="{FF2B5EF4-FFF2-40B4-BE49-F238E27FC236}">
                <a16:creationId xmlns:a16="http://schemas.microsoft.com/office/drawing/2014/main" id="{1076AD64-D1CF-AD95-1C93-19110EC9FE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82"/>
          <a:stretch/>
        </p:blipFill>
        <p:spPr bwMode="auto">
          <a:xfrm>
            <a:off x="4220928" y="2492896"/>
            <a:ext cx="4959584" cy="436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71" name="Rectángulo 4">
            <a:extLst>
              <a:ext uri="{FF2B5EF4-FFF2-40B4-BE49-F238E27FC236}">
                <a16:creationId xmlns:a16="http://schemas.microsoft.com/office/drawing/2014/main" id="{E09EA484-E966-66FF-172C-DEC79F3B6B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6208" y="980728"/>
            <a:ext cx="8452296" cy="572470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es-ES" altLang="es-ES" sz="2800" dirty="0">
                <a:latin typeface="Comic Sans MS" panose="030F0702030302020204" pitchFamily="66" charset="0"/>
              </a:rPr>
              <a:t>Llevad la Buena Noticia</a:t>
            </a:r>
          </a:p>
          <a:p>
            <a:pPr>
              <a:lnSpc>
                <a:spcPct val="150000"/>
              </a:lnSpc>
              <a:defRPr/>
            </a:pPr>
            <a:r>
              <a:rPr lang="es-ES" altLang="es-ES" sz="2800" dirty="0">
                <a:latin typeface="Comic Sans MS" panose="030F0702030302020204" pitchFamily="66" charset="0"/>
              </a:rPr>
              <a:t>a todo ser que respira,</a:t>
            </a:r>
          </a:p>
          <a:p>
            <a:pPr>
              <a:lnSpc>
                <a:spcPct val="150000"/>
              </a:lnSpc>
              <a:defRPr/>
            </a:pPr>
            <a:r>
              <a:rPr lang="es-ES" altLang="es-ES" sz="2800" dirty="0">
                <a:latin typeface="Comic Sans MS" panose="030F0702030302020204" pitchFamily="66" charset="0"/>
              </a:rPr>
              <a:t>y decidles que la </a:t>
            </a:r>
            <a:r>
              <a:rPr lang="es-ES" altLang="es-ES" sz="2800" b="1" dirty="0">
                <a:latin typeface="Comic Sans MS" panose="030F0702030302020204" pitchFamily="66" charset="0"/>
              </a:rPr>
              <a:t>PAZ</a:t>
            </a:r>
          </a:p>
          <a:p>
            <a:pPr>
              <a:lnSpc>
                <a:spcPct val="150000"/>
              </a:lnSpc>
              <a:defRPr/>
            </a:pPr>
            <a:r>
              <a:rPr lang="es-ES" altLang="es-ES" sz="2800" dirty="0">
                <a:latin typeface="Comic Sans MS" panose="030F0702030302020204" pitchFamily="66" charset="0"/>
              </a:rPr>
              <a:t>está dentro de sus vidas.</a:t>
            </a:r>
          </a:p>
          <a:p>
            <a:pPr>
              <a:lnSpc>
                <a:spcPct val="150000"/>
              </a:lnSpc>
              <a:defRPr/>
            </a:pPr>
            <a:r>
              <a:rPr lang="es-ES" altLang="es-ES" sz="2800" dirty="0">
                <a:latin typeface="Comic Sans MS" panose="030F0702030302020204" pitchFamily="66" charset="0"/>
              </a:rPr>
              <a:t>Y que ellos </a:t>
            </a:r>
            <a:r>
              <a:rPr lang="es-ES" altLang="es-ES" sz="2800" b="1" dirty="0">
                <a:latin typeface="Comic Sans MS" panose="030F0702030302020204" pitchFamily="66" charset="0"/>
              </a:rPr>
              <a:t>PAZ</a:t>
            </a:r>
            <a:r>
              <a:rPr lang="es-ES" altLang="es-ES" sz="2800" dirty="0">
                <a:latin typeface="Comic Sans MS" panose="030F0702030302020204" pitchFamily="66" charset="0"/>
              </a:rPr>
              <a:t> serán</a:t>
            </a:r>
          </a:p>
          <a:p>
            <a:pPr>
              <a:lnSpc>
                <a:spcPct val="150000"/>
              </a:lnSpc>
              <a:defRPr/>
            </a:pPr>
            <a:r>
              <a:rPr lang="es-ES" altLang="es-ES" sz="2800" dirty="0">
                <a:latin typeface="Comic Sans MS" panose="030F0702030302020204" pitchFamily="66" charset="0"/>
              </a:rPr>
              <a:t>si desparraman amor</a:t>
            </a:r>
          </a:p>
          <a:p>
            <a:pPr>
              <a:lnSpc>
                <a:spcPct val="150000"/>
              </a:lnSpc>
              <a:defRPr/>
            </a:pPr>
            <a:r>
              <a:rPr lang="es-ES" altLang="es-ES" sz="2800" dirty="0">
                <a:latin typeface="Comic Sans MS" panose="030F0702030302020204" pitchFamily="66" charset="0"/>
              </a:rPr>
              <a:t>en cuantos hombres encuentren</a:t>
            </a:r>
          </a:p>
          <a:p>
            <a:pPr>
              <a:lnSpc>
                <a:spcPct val="150000"/>
              </a:lnSpc>
              <a:defRPr/>
            </a:pPr>
            <a:r>
              <a:rPr lang="es-ES" altLang="es-ES" sz="2800" dirty="0">
                <a:latin typeface="Comic Sans MS" panose="030F0702030302020204" pitchFamily="66" charset="0"/>
              </a:rPr>
              <a:t>por esos caminos de Dios.</a:t>
            </a:r>
          </a:p>
          <a:p>
            <a:pPr>
              <a:lnSpc>
                <a:spcPct val="115000"/>
              </a:lnSpc>
              <a:defRPr/>
            </a:pPr>
            <a:endParaRPr lang="es-ES" altLang="es-ES" sz="1600" b="1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3 CuadroTexto">
            <a:extLst>
              <a:ext uri="{FF2B5EF4-FFF2-40B4-BE49-F238E27FC236}">
                <a16:creationId xmlns:a16="http://schemas.microsoft.com/office/drawing/2014/main" id="{900CEBA1-7B00-A292-B135-DE0E875F6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696" y="136954"/>
            <a:ext cx="710669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3600" b="1" u="sng" dirty="0">
                <a:solidFill>
                  <a:srgbClr val="FFC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LLEVAD LA BUENA NOTICIA </a:t>
            </a:r>
            <a:endParaRPr lang="es-ES" altLang="es-ES" sz="3600" b="1" u="sng" dirty="0">
              <a:solidFill>
                <a:srgbClr val="FFC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E49EDDFD-73A5-BCCD-B091-639665CF06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97240" y="1004861"/>
            <a:ext cx="1364091" cy="1290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CuadroTexto 5">
            <a:extLst>
              <a:ext uri="{FF2B5EF4-FFF2-40B4-BE49-F238E27FC236}">
                <a16:creationId xmlns:a16="http://schemas.microsoft.com/office/drawing/2014/main" id="{A319B688-9025-434F-89E8-FDE28F7978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836613"/>
            <a:ext cx="7559675" cy="5232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spcBef>
                <a:spcPts val="120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rgbClr val="FFC000"/>
                </a:solidFill>
                <a:latin typeface="Comic Sans MS" panose="030F0702030302020204" pitchFamily="66" charset="0"/>
              </a:rPr>
              <a:t>Éste es el Cordero de Dios que quita el pecado del mundo. Dichosos los invitados a la mesa del Señor.</a:t>
            </a:r>
          </a:p>
          <a:p>
            <a:pPr algn="just">
              <a:spcBef>
                <a:spcPts val="1200"/>
              </a:spcBef>
              <a:buClrTx/>
              <a:buSzTx/>
              <a:buFontTx/>
              <a:buNone/>
            </a:pPr>
            <a:endParaRPr lang="es-ES" altLang="es-ES" dirty="0">
              <a:solidFill>
                <a:srgbClr val="FFC000"/>
              </a:solidFill>
              <a:latin typeface="Comic Sans MS" panose="030F0702030302020204" pitchFamily="66" charset="0"/>
            </a:endParaRPr>
          </a:p>
          <a:p>
            <a:pPr algn="just">
              <a:spcBef>
                <a:spcPts val="120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rgbClr val="FFC000"/>
                </a:solidFill>
                <a:latin typeface="Comic Sans MS" panose="030F0702030302020204" pitchFamily="66" charset="0"/>
              </a:rPr>
              <a:t>Todos:</a:t>
            </a:r>
          </a:p>
          <a:p>
            <a:pPr algn="just">
              <a:spcBef>
                <a:spcPts val="120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Señor, no soy digno de que entres en mi casa, pero una palabra tuya bastará para sanarme.</a:t>
            </a:r>
          </a:p>
          <a:p>
            <a:pPr algn="just">
              <a:spcBef>
                <a:spcPts val="1200"/>
              </a:spcBef>
              <a:buClrTx/>
              <a:buSzTx/>
              <a:buFontTx/>
              <a:buNone/>
            </a:pPr>
            <a:endParaRPr lang="es-ES" altLang="es-E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ts val="1200"/>
              </a:spcBef>
              <a:buClrTx/>
              <a:buSzTx/>
              <a:buFontTx/>
              <a:buNone/>
            </a:pPr>
            <a:endParaRPr lang="es-ES" altLang="es-E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AE0AB8B5-F9DA-BDBD-2A3B-C81F6FE282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915516" y="5747207"/>
            <a:ext cx="1120979" cy="106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92351D-9CB2-D3F3-3991-6F1B0F095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DA82F98F-CC44-E726-7E69-26A8B213B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9" y="116632"/>
            <a:ext cx="9099985" cy="871538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s-ES_tradnl" altLang="es-ES" b="1" u="sng" dirty="0">
                <a:solidFill>
                  <a:srgbClr val="FFC000"/>
                </a:solidFill>
                <a:latin typeface="Comic Sans MS" panose="030F0702030302020204" pitchFamily="66" charset="0"/>
                <a:ea typeface="Cambria Math" panose="02040503050406030204" pitchFamily="18" charset="0"/>
              </a:rPr>
              <a:t>DOMINGO SANTÍSIMA TRINIDAD</a:t>
            </a:r>
            <a:endParaRPr lang="es-ES" altLang="es-ES" b="1" u="sng" dirty="0">
              <a:solidFill>
                <a:srgbClr val="FFC000"/>
              </a:solidFill>
              <a:latin typeface="Comic Sans MS" panose="030F0702030302020204" pitchFamily="66" charset="0"/>
              <a:ea typeface="Cambria Math" panose="02040503050406030204" pitchFamily="18" charset="0"/>
            </a:endParaRPr>
          </a:p>
        </p:txBody>
      </p:sp>
      <p:pic>
        <p:nvPicPr>
          <p:cNvPr id="6" name="Imagen 4" descr="Kamiano » La Trinidad en 3D">
            <a:extLst>
              <a:ext uri="{FF2B5EF4-FFF2-40B4-BE49-F238E27FC236}">
                <a16:creationId xmlns:a16="http://schemas.microsoft.com/office/drawing/2014/main" id="{BF202D18-5231-114C-3948-3798DA7CF9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052983"/>
            <a:ext cx="5468539" cy="4824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F3D2253-138E-3191-192D-B633703C4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7130" y="1049353"/>
            <a:ext cx="3297048" cy="4653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54D169FD-CCE9-3B7A-8DF0-25923387E5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915516" y="5747207"/>
            <a:ext cx="1120979" cy="106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22162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3 CuadroTexto">
            <a:extLst>
              <a:ext uri="{FF2B5EF4-FFF2-40B4-BE49-F238E27FC236}">
                <a16:creationId xmlns:a16="http://schemas.microsoft.com/office/drawing/2014/main" id="{B600FA7C-475B-4978-9180-8F185941D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7100" y="260350"/>
            <a:ext cx="66960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s-ES"/>
            </a:defPPr>
            <a:lvl1pPr algn="r" eaLnBrk="1" hangingPunct="1">
              <a:buClrTx/>
              <a:buSzTx/>
              <a:buFontTx/>
              <a:buNone/>
              <a:defRPr sz="3600" b="1" u="sng">
                <a:solidFill>
                  <a:srgbClr val="6600CC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s-ES" altLang="es-ES" dirty="0">
                <a:solidFill>
                  <a:srgbClr val="FFC000"/>
                </a:solidFill>
              </a:rPr>
              <a:t>COMO EL PADRE ME AMÓ</a:t>
            </a:r>
          </a:p>
        </p:txBody>
      </p:sp>
      <p:sp>
        <p:nvSpPr>
          <p:cNvPr id="47107" name="CuadroTexto 1">
            <a:extLst>
              <a:ext uri="{FF2B5EF4-FFF2-40B4-BE49-F238E27FC236}">
                <a16:creationId xmlns:a16="http://schemas.microsoft.com/office/drawing/2014/main" id="{97E89A1F-06EF-4EB3-B7F0-9EAAA3323E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396038"/>
            <a:ext cx="5492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>
                <a:solidFill>
                  <a:schemeClr val="tx1"/>
                </a:solidFill>
                <a:latin typeface="Comic Sans MS" panose="030F0702030302020204" pitchFamily="66" charset="0"/>
              </a:rPr>
              <a:t>1/3</a:t>
            </a: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AFCE06FD-ED71-49D2-9305-4005CA2C4757}"/>
              </a:ext>
            </a:extLst>
          </p:cNvPr>
          <p:cNvSpPr txBox="1">
            <a:spLocks/>
          </p:cNvSpPr>
          <p:nvPr/>
        </p:nvSpPr>
        <p:spPr>
          <a:xfrm>
            <a:off x="457200" y="1052513"/>
            <a:ext cx="8362950" cy="223202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Como el Padre me amó, yo os he amado.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Permaneced en mi amor,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permaneced en mi amor.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7109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622F9B61-FA05-4BAF-8C06-A41667C6C3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1706563"/>
            <a:ext cx="15113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0" name="Imagen 4">
            <a:extLst>
              <a:ext uri="{FF2B5EF4-FFF2-40B4-BE49-F238E27FC236}">
                <a16:creationId xmlns:a16="http://schemas.microsoft.com/office/drawing/2014/main" id="{E87C9477-E545-410B-B9EE-4AE2D145AA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0188" y="1644650"/>
            <a:ext cx="5103812" cy="493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uadroTexto 5">
            <a:extLst>
              <a:ext uri="{FF2B5EF4-FFF2-40B4-BE49-F238E27FC236}">
                <a16:creationId xmlns:a16="http://schemas.microsoft.com/office/drawing/2014/main" id="{F0FC7279-0B46-48BA-BDA3-55BB9A717D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476250"/>
            <a:ext cx="8207375" cy="590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Si guardáis mis palabras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y como hermanos os amáis,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compartiréis con alegría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el don de la fraternidad.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2000">
              <a:solidFill>
                <a:schemeClr val="tx1"/>
              </a:solidFill>
              <a:latin typeface="Comic Sans MS" panose="030F0702030302020204" pitchFamily="66" charset="0"/>
              <a:cs typeface="Tahoma" panose="020B0604030504040204" pitchFamily="34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2000">
              <a:solidFill>
                <a:schemeClr val="tx1"/>
              </a:solidFill>
              <a:latin typeface="Comic Sans MS" panose="030F0702030302020204" pitchFamily="66" charset="0"/>
              <a:cs typeface="Tahoma" panose="020B0604030504040204" pitchFamily="34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Si os ponéis en camino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sirviendo siempre a la verdad,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fruto daréis en abundancia;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mi amor se manifestará.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																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							</a:t>
            </a:r>
            <a:r>
              <a:rPr lang="es-ES" altLang="es-ES" sz="2400" b="1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Como el Padre me amó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 b="1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							yo os he amado.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 b="1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							Permaneced en mi amor,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 b="1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							permaneced en mi amor.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2000">
              <a:solidFill>
                <a:schemeClr val="tx1"/>
              </a:solidFill>
              <a:latin typeface="Comic Sans MS" panose="030F0702030302020204" pitchFamily="66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2400">
              <a:solidFill>
                <a:schemeClr val="tx1"/>
              </a:solidFill>
              <a:latin typeface="Comic Sans MS" panose="030F0702030302020204" pitchFamily="66" charset="0"/>
              <a:cs typeface="Tahoma" panose="020B0604030504040204" pitchFamily="34" charset="0"/>
            </a:endParaRPr>
          </a:p>
        </p:txBody>
      </p:sp>
      <p:sp>
        <p:nvSpPr>
          <p:cNvPr id="48131" name="CuadroTexto 1">
            <a:extLst>
              <a:ext uri="{FF2B5EF4-FFF2-40B4-BE49-F238E27FC236}">
                <a16:creationId xmlns:a16="http://schemas.microsoft.com/office/drawing/2014/main" id="{95995368-E501-4DB0-ADB7-E6FCB12E22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396038"/>
            <a:ext cx="5857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>
                <a:solidFill>
                  <a:schemeClr val="tx1"/>
                </a:solidFill>
                <a:latin typeface="Comic Sans MS" panose="030F0702030302020204" pitchFamily="66" charset="0"/>
              </a:rPr>
              <a:t>2/3</a:t>
            </a:r>
          </a:p>
        </p:txBody>
      </p:sp>
      <p:pic>
        <p:nvPicPr>
          <p:cNvPr id="48132" name="Imagen 2">
            <a:extLst>
              <a:ext uri="{FF2B5EF4-FFF2-40B4-BE49-F238E27FC236}">
                <a16:creationId xmlns:a16="http://schemas.microsoft.com/office/drawing/2014/main" id="{3AF46F83-A3B2-490C-B5BF-15F4E799B1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1350" y="0"/>
            <a:ext cx="4689475" cy="453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3" name="Imagen 6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63955F87-C576-477E-887B-684F0B34E7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0"/>
            <a:ext cx="1355725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4 Rectángulo">
            <a:extLst>
              <a:ext uri="{FF2B5EF4-FFF2-40B4-BE49-F238E27FC236}">
                <a16:creationId xmlns:a16="http://schemas.microsoft.com/office/drawing/2014/main" id="{7B48DBF4-F7CA-4E40-9308-749249F0E7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725" y="476250"/>
            <a:ext cx="8208963" cy="587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No veréis amor tan grande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como aquél que os mostré.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Yo doy la vida por vosotros,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amad como yo os amé.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2000">
              <a:solidFill>
                <a:schemeClr val="tx1"/>
              </a:solidFill>
              <a:latin typeface="Comic Sans MS" panose="030F0702030302020204" pitchFamily="66" charset="0"/>
              <a:cs typeface="Tahoma" panose="020B0604030504040204" pitchFamily="34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2000">
              <a:solidFill>
                <a:schemeClr val="tx1"/>
              </a:solidFill>
              <a:latin typeface="Comic Sans MS" panose="030F0702030302020204" pitchFamily="66" charset="0"/>
              <a:cs typeface="Tahoma" panose="020B0604030504040204" pitchFamily="34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Si hacéis lo que os mando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y os queréis de corazón,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compartiréis mi pleno gozo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de amar como Él me amó.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2400">
              <a:solidFill>
                <a:schemeClr val="tx1"/>
              </a:solidFill>
              <a:latin typeface="Comic Sans MS" panose="030F0702030302020204" pitchFamily="66" charset="0"/>
              <a:cs typeface="Tahoma" panose="020B0604030504040204" pitchFamily="34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			</a:t>
            </a:r>
            <a:r>
              <a:rPr lang="es-ES" altLang="es-ES" sz="2400" b="1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Como el Padre me amó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 b="1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			yo os he amado.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 b="1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			Permaneced en mi amor,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 b="1">
                <a:solidFill>
                  <a:schemeClr val="tx1"/>
                </a:solidFill>
                <a:latin typeface="Comic Sans MS" panose="030F0702030302020204" pitchFamily="66" charset="0"/>
                <a:cs typeface="Tahoma" panose="020B0604030504040204" pitchFamily="34" charset="0"/>
              </a:rPr>
              <a:t>			permaneced en mi amor.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2400">
              <a:solidFill>
                <a:schemeClr val="tx1"/>
              </a:solidFill>
              <a:latin typeface="Comic Sans MS" panose="030F0702030302020204" pitchFamily="66" charset="0"/>
              <a:cs typeface="Tahoma" panose="020B0604030504040204" pitchFamily="34" charset="0"/>
            </a:endParaRPr>
          </a:p>
        </p:txBody>
      </p:sp>
      <p:sp>
        <p:nvSpPr>
          <p:cNvPr id="49155" name="CuadroTexto 1">
            <a:extLst>
              <a:ext uri="{FF2B5EF4-FFF2-40B4-BE49-F238E27FC236}">
                <a16:creationId xmlns:a16="http://schemas.microsoft.com/office/drawing/2014/main" id="{606F3B9B-D0E9-4D82-9F4C-8683E2B04A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396038"/>
            <a:ext cx="5857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>
                <a:solidFill>
                  <a:schemeClr val="tx1"/>
                </a:solidFill>
                <a:latin typeface="Comic Sans MS" panose="030F0702030302020204" pitchFamily="66" charset="0"/>
              </a:rPr>
              <a:t>3/3</a:t>
            </a:r>
          </a:p>
        </p:txBody>
      </p:sp>
      <p:pic>
        <p:nvPicPr>
          <p:cNvPr id="49156" name="Imagen 4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EB701984-A1DF-496D-8490-379C2407BB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-98425"/>
            <a:ext cx="15113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7" name="Imagen 5">
            <a:extLst>
              <a:ext uri="{FF2B5EF4-FFF2-40B4-BE49-F238E27FC236}">
                <a16:creationId xmlns:a16="http://schemas.microsoft.com/office/drawing/2014/main" id="{4B2D5F85-471B-487F-8DBD-0C278F3B8E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4525" y="0"/>
            <a:ext cx="4689475" cy="453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II Domingo de Pascua: La Ascensión del Señor | LMC España">
            <a:extLst>
              <a:ext uri="{FF2B5EF4-FFF2-40B4-BE49-F238E27FC236}">
                <a16:creationId xmlns:a16="http://schemas.microsoft.com/office/drawing/2014/main" id="{667CD105-5921-117C-81D1-EBF9ABD8F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196752"/>
            <a:ext cx="3026213" cy="5035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06" name="3 CuadroTexto">
            <a:extLst>
              <a:ext uri="{FF2B5EF4-FFF2-40B4-BE49-F238E27FC236}">
                <a16:creationId xmlns:a16="http://schemas.microsoft.com/office/drawing/2014/main" id="{B600FA7C-475B-4978-9180-8F185941D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1680" y="155463"/>
            <a:ext cx="66960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s-ES"/>
            </a:defPPr>
            <a:lvl1pPr algn="r" eaLnBrk="1" hangingPunct="1">
              <a:buClrTx/>
              <a:buSzTx/>
              <a:buFontTx/>
              <a:buNone/>
              <a:defRPr sz="3600" b="1" u="sng">
                <a:solidFill>
                  <a:srgbClr val="6600CC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s-ES" altLang="es-ES" dirty="0">
                <a:solidFill>
                  <a:srgbClr val="FFC000"/>
                </a:solidFill>
                <a:ea typeface="+mj-ea"/>
                <a:cs typeface="+mj-cs"/>
              </a:rPr>
              <a:t>MÁS ALLÁ</a:t>
            </a: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AFCE06FD-ED71-49D2-9305-4005CA2C4757}"/>
              </a:ext>
            </a:extLst>
          </p:cNvPr>
          <p:cNvSpPr txBox="1">
            <a:spLocks/>
          </p:cNvSpPr>
          <p:nvPr/>
        </p:nvSpPr>
        <p:spPr>
          <a:xfrm>
            <a:off x="457200" y="1052513"/>
            <a:ext cx="8362950" cy="403267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Más allá de mis miedos,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más allá de mi inseguridad,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quiero darte una respuesta.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Aquí estoy, para hacer tu voluntad,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para que mi amor sea decirte Sí,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Comic Sans MS" panose="030F0702030302020204" pitchFamily="66" charset="0"/>
                <a:ea typeface="Tahoma" panose="020B0604030504040204" pitchFamily="34" charset="0"/>
                <a:cs typeface="Tahoma" panose="020B0604030504040204" pitchFamily="34" charset="0"/>
              </a:rPr>
              <a:t>hasta el final.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2800" dirty="0">
              <a:solidFill>
                <a:schemeClr val="tx1"/>
              </a:solidFill>
              <a:latin typeface="Comic Sans MS" panose="030F0702030302020204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0ADD6932-B2CF-34EC-0853-BF3A48082A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05627" y="5589240"/>
            <a:ext cx="1120979" cy="106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64728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8094EB67-719D-CF1B-7E5B-C808D53B29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463" y="1323926"/>
            <a:ext cx="6867085" cy="4545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180" name="5 Rectángulo">
            <a:extLst>
              <a:ext uri="{FF2B5EF4-FFF2-40B4-BE49-F238E27FC236}">
                <a16:creationId xmlns:a16="http://schemas.microsoft.com/office/drawing/2014/main" id="{6C3E77E9-0CA8-4F61-92BE-CE02B106D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1960" y="5241974"/>
            <a:ext cx="3673475" cy="584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s-ES" altLang="es-E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Acción de Gracias</a:t>
            </a:r>
          </a:p>
        </p:txBody>
      </p:sp>
      <p:sp>
        <p:nvSpPr>
          <p:cNvPr id="3" name="5 Rectángulo">
            <a:extLst>
              <a:ext uri="{FF2B5EF4-FFF2-40B4-BE49-F238E27FC236}">
                <a16:creationId xmlns:a16="http://schemas.microsoft.com/office/drawing/2014/main" id="{DE0F46E7-146B-2E00-B097-38E6FA9A05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6463" y="400596"/>
            <a:ext cx="6653889" cy="9233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dirty="0">
                <a:solidFill>
                  <a:schemeClr val="tx1"/>
                </a:solidFill>
                <a:latin typeface="Comic Sans MS" panose="030F0702030302020204" pitchFamily="66" charset="0"/>
              </a:rPr>
              <a:t>¡Gracias mi Dios!</a:t>
            </a:r>
          </a:p>
        </p:txBody>
      </p:sp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D527305F-D061-4760-BF4A-EA77A7786F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915516" y="5747207"/>
            <a:ext cx="1120979" cy="106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ángulo 3">
            <a:extLst>
              <a:ext uri="{FF2B5EF4-FFF2-40B4-BE49-F238E27FC236}">
                <a16:creationId xmlns:a16="http://schemas.microsoft.com/office/drawing/2014/main" id="{FBA2B744-FE31-A474-F056-2BF2EA7CCC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568" y="1416535"/>
            <a:ext cx="7777163" cy="260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800" b="1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800" b="1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800" b="1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su nombre,</a:t>
            </a:r>
          </a:p>
          <a:p>
            <a:pPr>
              <a:lnSpc>
                <a:spcPct val="150000"/>
              </a:lnSpc>
              <a:spcBef>
                <a:spcPct val="0"/>
              </a:spcBef>
              <a:buNone/>
            </a:pPr>
            <a:r>
              <a:rPr lang="es-ES" altLang="es-ES" sz="2800" b="1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Dios.</a:t>
            </a:r>
          </a:p>
        </p:txBody>
      </p:sp>
      <p:sp>
        <p:nvSpPr>
          <p:cNvPr id="6147" name="CuadroTexto 4">
            <a:extLst>
              <a:ext uri="{FF2B5EF4-FFF2-40B4-BE49-F238E27FC236}">
                <a16:creationId xmlns:a16="http://schemas.microsoft.com/office/drawing/2014/main" id="{CAB66504-5ED5-21C2-0C5A-E885B79F98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0847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Comic Sans MS" panose="030F0702030302020204" pitchFamily="66" charset="0"/>
              </a:rPr>
              <a:t>1/2</a:t>
            </a:r>
          </a:p>
        </p:txBody>
      </p:sp>
      <p:sp>
        <p:nvSpPr>
          <p:cNvPr id="6148" name="1 CuadroTexto">
            <a:extLst>
              <a:ext uri="{FF2B5EF4-FFF2-40B4-BE49-F238E27FC236}">
                <a16:creationId xmlns:a16="http://schemas.microsoft.com/office/drawing/2014/main" id="{C919604B-B211-9488-0A82-FD3F1D1339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260350"/>
            <a:ext cx="68405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3600" b="1" u="sng" dirty="0">
                <a:solidFill>
                  <a:srgbClr val="FFC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VINE A ALABAR A DIOS</a:t>
            </a:r>
            <a:endParaRPr lang="es-ES" altLang="es-ES" sz="3600" b="1" u="sng" dirty="0">
              <a:solidFill>
                <a:srgbClr val="FFC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Las otras cosas son para ayudarnos a alabar, adorar y servir a Jesús  nuestro Señor | Ejercicios Espirituales -Taller de Perseverancia">
            <a:extLst>
              <a:ext uri="{FF2B5EF4-FFF2-40B4-BE49-F238E27FC236}">
                <a16:creationId xmlns:a16="http://schemas.microsoft.com/office/drawing/2014/main" id="{287C48A0-C542-5A0F-0687-8D7CD2E896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3247" y="770828"/>
            <a:ext cx="4590479" cy="4976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5AF3F4B4-D39A-5482-14C2-2CA638982C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5399" y="4078397"/>
            <a:ext cx="1050664" cy="1051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B67F79E8-F841-D1C2-0F33-83DC6E1EFC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3163" y="3988757"/>
            <a:ext cx="1050664" cy="1051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423F2417-B063-E356-D9E4-FC0091E4C5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915516" y="5747207"/>
            <a:ext cx="1120979" cy="106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FD2904-A9D3-3833-E9DF-60C18EA0B0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6 CuadroTexto">
            <a:extLst>
              <a:ext uri="{FF2B5EF4-FFF2-40B4-BE49-F238E27FC236}">
                <a16:creationId xmlns:a16="http://schemas.microsoft.com/office/drawing/2014/main" id="{189667D5-04CE-E22F-1015-0F934FEBE3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925" y="6236324"/>
            <a:ext cx="34559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s-ES" sz="2000" b="1" dirty="0">
                <a:latin typeface="Arial" panose="020B0604020202020204" pitchFamily="34" charset="0"/>
                <a:sym typeface="Wingdings" panose="05000000000000000000" pitchFamily="2" charset="2"/>
              </a:rPr>
              <a:t></a:t>
            </a:r>
            <a:r>
              <a:rPr lang="es-ES_tradnl" altLang="es-ES" sz="2000" dirty="0">
                <a:latin typeface="Arial" panose="020B0604020202020204" pitchFamily="34" charset="0"/>
              </a:rPr>
              <a:t> </a:t>
            </a:r>
            <a:r>
              <a:rPr lang="es-ES_tradnl" altLang="es-ES" sz="2000" b="1" dirty="0">
                <a:latin typeface="Cambria" panose="02040503050406030204" pitchFamily="18" charset="0"/>
              </a:rPr>
              <a:t>www.cristoredentor.info</a:t>
            </a:r>
            <a:endParaRPr lang="es-ES" altLang="es-ES" sz="2000" b="1" dirty="0">
              <a:latin typeface="Cambria" panose="02040503050406030204" pitchFamily="18" charset="0"/>
            </a:endParaRPr>
          </a:p>
        </p:txBody>
      </p:sp>
      <p:sp>
        <p:nvSpPr>
          <p:cNvPr id="21" name="19 CuadroTexto">
            <a:extLst>
              <a:ext uri="{FF2B5EF4-FFF2-40B4-BE49-F238E27FC236}">
                <a16:creationId xmlns:a16="http://schemas.microsoft.com/office/drawing/2014/main" id="{8DA51BD6-F723-337F-DA9A-DC49AF07CD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5811" y="6145203"/>
            <a:ext cx="64801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s-ES" sz="2000" b="1" dirty="0">
                <a:latin typeface="Arial" panose="020B0604020202020204" pitchFamily="34" charset="0"/>
                <a:sym typeface="Wingdings" panose="05000000000000000000" pitchFamily="2" charset="2"/>
              </a:rPr>
              <a:t></a:t>
            </a:r>
            <a:r>
              <a:rPr lang="es-ES_tradnl" altLang="es-ES" sz="2000" b="1" dirty="0">
                <a:latin typeface="Arial" panose="020B0604020202020204" pitchFamily="34" charset="0"/>
              </a:rPr>
              <a:t> </a:t>
            </a:r>
            <a:r>
              <a:rPr lang="es-ES_tradnl" altLang="es-ES" sz="2000" b="1" dirty="0">
                <a:latin typeface="Cambria" panose="02040503050406030204" pitchFamily="18" charset="0"/>
              </a:rPr>
              <a:t>va-cristoredentor@archivalladolid.org</a:t>
            </a:r>
            <a:endParaRPr lang="es-ES" altLang="es-ES" sz="2000" b="1" dirty="0">
              <a:latin typeface="Cambria" panose="02040503050406030204" pitchFamily="18" charset="0"/>
            </a:endParaRP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2841B9EF-509E-4A08-A2A8-7FB27649F4E3}"/>
              </a:ext>
            </a:extLst>
          </p:cNvPr>
          <p:cNvGrpSpPr/>
          <p:nvPr/>
        </p:nvGrpSpPr>
        <p:grpSpPr>
          <a:xfrm>
            <a:off x="3779912" y="6436319"/>
            <a:ext cx="5743588" cy="400110"/>
            <a:chOff x="3662000" y="6309320"/>
            <a:chExt cx="5743588" cy="400110"/>
          </a:xfrm>
        </p:grpSpPr>
        <p:sp>
          <p:nvSpPr>
            <p:cNvPr id="22" name="16 CuadroTexto">
              <a:extLst>
                <a:ext uri="{FF2B5EF4-FFF2-40B4-BE49-F238E27FC236}">
                  <a16:creationId xmlns:a16="http://schemas.microsoft.com/office/drawing/2014/main" id="{16829485-0597-FAAE-2DDA-463191EFEB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62000" y="6309320"/>
              <a:ext cx="57435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s-ES" sz="1600" dirty="0">
                  <a:latin typeface="Arial" panose="020B0604020202020204" pitchFamily="34" charset="0"/>
                </a:rPr>
                <a:t>           </a:t>
              </a:r>
              <a:r>
                <a:rPr lang="es-ES_tradnl" altLang="es-ES" sz="2000" b="1" dirty="0">
                  <a:latin typeface="Cambria" panose="02040503050406030204" pitchFamily="18" charset="0"/>
                </a:rPr>
                <a:t>www.instagram.com/cristoredentorva </a:t>
              </a:r>
              <a:endParaRPr lang="es-ES" altLang="es-ES" sz="2000" b="1" dirty="0">
                <a:latin typeface="Cambria" panose="02040503050406030204" pitchFamily="18" charset="0"/>
              </a:endParaRPr>
            </a:p>
          </p:txBody>
        </p:sp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F16D6BEA-7A42-D7E5-45AA-EE92A02DDDF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5936" y="6387260"/>
              <a:ext cx="244230" cy="244230"/>
            </a:xfrm>
            <a:prstGeom prst="rect">
              <a:avLst/>
            </a:prstGeom>
          </p:spPr>
        </p:pic>
      </p:grpSp>
      <p:pic>
        <p:nvPicPr>
          <p:cNvPr id="2" name="Imagen 1">
            <a:extLst>
              <a:ext uri="{FF2B5EF4-FFF2-40B4-BE49-F238E27FC236}">
                <a16:creationId xmlns:a16="http://schemas.microsoft.com/office/drawing/2014/main" id="{32FC1794-3EA4-9193-198B-AF7F777D736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8" t="11791" r="61959" b="11642"/>
          <a:stretch/>
        </p:blipFill>
        <p:spPr>
          <a:xfrm>
            <a:off x="153993" y="156017"/>
            <a:ext cx="3049855" cy="3888432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30FEB456-9F35-4EC3-A9B0-393705B3121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249" y="4384455"/>
            <a:ext cx="2896591" cy="1564825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66CABC6A-763A-3253-20AB-4A6E0C1B486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56" t="22889" r="16040" b="20720"/>
          <a:stretch/>
        </p:blipFill>
        <p:spPr>
          <a:xfrm>
            <a:off x="2771800" y="235265"/>
            <a:ext cx="2520280" cy="1825583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FF7EE3A-D582-9B61-D163-66A2F4059F0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204864"/>
            <a:ext cx="5614147" cy="3968951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65C2D60A-92A8-86C9-5F34-16E21FA95CC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069"/>
          <a:stretch/>
        </p:blipFill>
        <p:spPr>
          <a:xfrm>
            <a:off x="5438502" y="409486"/>
            <a:ext cx="3542275" cy="1532874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5558650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Título">
            <a:extLst>
              <a:ext uri="{FF2B5EF4-FFF2-40B4-BE49-F238E27FC236}">
                <a16:creationId xmlns:a16="http://schemas.microsoft.com/office/drawing/2014/main" id="{A388CD7E-4941-4AFD-B1D0-B39E356D4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44624"/>
            <a:ext cx="7993063" cy="796925"/>
          </a:xfrm>
        </p:spPr>
        <p:txBody>
          <a:bodyPr/>
          <a:lstStyle/>
          <a:p>
            <a:pPr algn="r"/>
            <a:r>
              <a:rPr lang="es-ES_tradnl" altLang="es-ES" sz="4000" b="1" u="sng" dirty="0">
                <a:solidFill>
                  <a:srgbClr val="FFC000"/>
                </a:solidFill>
                <a:latin typeface="Comic Sans MS" panose="030F0702030302020204" pitchFamily="66" charset="0"/>
                <a:ea typeface="+mn-ea"/>
                <a:cs typeface="Times New Roman" panose="02020603050405020304" pitchFamily="18" charset="0"/>
              </a:rPr>
              <a:t>CORAZÓN DE MARÍA</a:t>
            </a:r>
            <a:endParaRPr lang="es-ES" altLang="es-ES" sz="4000" b="1" u="sng" dirty="0">
              <a:solidFill>
                <a:srgbClr val="FFC000"/>
              </a:solidFill>
              <a:latin typeface="Comic Sans MS" panose="030F0702030302020204" pitchFamily="66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2227" name="4 CuadroTexto">
            <a:extLst>
              <a:ext uri="{FF2B5EF4-FFF2-40B4-BE49-F238E27FC236}">
                <a16:creationId xmlns:a16="http://schemas.microsoft.com/office/drawing/2014/main" id="{47F71C48-8093-4626-9F72-00867FC0DD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575" y="764704"/>
            <a:ext cx="8389938" cy="5019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Virgen del silencio, preferida del Señor,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corazón de madre y consuelo en el dolor,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a ti siempre acudimos cuando todo nos va mal.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María danos fuerza en el andar.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Tu inmensa hermosura coronada de humildad,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nos muestra la senda por la que hemos de avanzar.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Somos hijos tuyos, haznos dóciles a Dios.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Aparta de nosotros aquello que nos impide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ser fieles al Señor.</a:t>
            </a:r>
          </a:p>
        </p:txBody>
      </p:sp>
      <p:sp>
        <p:nvSpPr>
          <p:cNvPr id="52228" name="CuadroTexto 1">
            <a:extLst>
              <a:ext uri="{FF2B5EF4-FFF2-40B4-BE49-F238E27FC236}">
                <a16:creationId xmlns:a16="http://schemas.microsoft.com/office/drawing/2014/main" id="{C04B5CEC-A541-41A7-A53C-39FDCD7665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49404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1/4</a:t>
            </a:r>
          </a:p>
        </p:txBody>
      </p:sp>
      <p:pic>
        <p:nvPicPr>
          <p:cNvPr id="3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4ADA1A80-C0B8-CD2A-14AE-134CC1AFC1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2731" y="5019496"/>
            <a:ext cx="1856516" cy="1700808"/>
          </a:xfrm>
          <a:prstGeom prst="rect">
            <a:avLst/>
          </a:prstGeom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C85A35F5-C54D-290C-4C5A-233444FB98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792935" y="1099735"/>
            <a:ext cx="1120979" cy="106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4 CuadroTexto">
            <a:extLst>
              <a:ext uri="{FF2B5EF4-FFF2-40B4-BE49-F238E27FC236}">
                <a16:creationId xmlns:a16="http://schemas.microsoft.com/office/drawing/2014/main" id="{B591C373-550B-454A-B4F1-2B68698A3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333375"/>
            <a:ext cx="8389937" cy="4229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Corazón de María,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guárdanos del mal,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danos tú la fortaleza para a Cristo predicar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venciendo los egoísmos, 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superando los problemas.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Madre me consagro a tu amor de corazón. (BIS)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600" b="1" dirty="0">
              <a:solidFill>
                <a:schemeClr val="tx1"/>
              </a:solidFill>
              <a:latin typeface="Comic Sans MS" panose="030F0702030302020204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3251" name="CuadroTexto 1">
            <a:extLst>
              <a:ext uri="{FF2B5EF4-FFF2-40B4-BE49-F238E27FC236}">
                <a16:creationId xmlns:a16="http://schemas.microsoft.com/office/drawing/2014/main" id="{355EE699-505F-45FF-8191-80B859E3E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49404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2/4</a:t>
            </a:r>
          </a:p>
        </p:txBody>
      </p:sp>
      <p:pic>
        <p:nvPicPr>
          <p:cNvPr id="2" name="Imagen 1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97FE475A-9ECE-EA52-C6D6-375462B9E1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4"/>
          <a:stretch/>
        </p:blipFill>
        <p:spPr>
          <a:xfrm>
            <a:off x="3203848" y="4005064"/>
            <a:ext cx="2961104" cy="2778722"/>
          </a:xfrm>
          <a:prstGeom prst="rect">
            <a:avLst/>
          </a:prstGeom>
        </p:spPr>
      </p:pic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62F1A0D1-9705-6C25-75FC-E960F47E12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915516" y="5747207"/>
            <a:ext cx="1120979" cy="106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4 CuadroTexto">
            <a:extLst>
              <a:ext uri="{FF2B5EF4-FFF2-40B4-BE49-F238E27FC236}">
                <a16:creationId xmlns:a16="http://schemas.microsoft.com/office/drawing/2014/main" id="{B591C373-550B-454A-B4F1-2B68698A3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333375"/>
            <a:ext cx="8389937" cy="5019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Virgen disponible a la voluntad de Dios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tu presencia inunda de amor nuestro corazón.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Quiero agradecerte en tu espera silenciosa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de momentos en que me olvidé de ti.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mientras la vida sigue su ritmo normal.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Tú te haces presente en nuestro mundo real.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Creen que eres quimera, sueño e imaginación,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pero Tú, María, no haces caso y nos esperas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siempre esperas con amor.</a:t>
            </a:r>
          </a:p>
        </p:txBody>
      </p:sp>
      <p:sp>
        <p:nvSpPr>
          <p:cNvPr id="53251" name="CuadroTexto 1">
            <a:extLst>
              <a:ext uri="{FF2B5EF4-FFF2-40B4-BE49-F238E27FC236}">
                <a16:creationId xmlns:a16="http://schemas.microsoft.com/office/drawing/2014/main" id="{355EE699-505F-45FF-8191-80B859E3E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49404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3/4</a:t>
            </a:r>
          </a:p>
        </p:txBody>
      </p:sp>
      <p:pic>
        <p:nvPicPr>
          <p:cNvPr id="2" name="Imagen 1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97FE475A-9ECE-EA52-C6D6-375462B9E1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4943819"/>
            <a:ext cx="1939121" cy="1776485"/>
          </a:xfrm>
          <a:prstGeom prst="rect">
            <a:avLst/>
          </a:prstGeom>
        </p:spPr>
      </p:pic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300664CA-1557-217F-F47B-D4A4DC9E81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915516" y="5747207"/>
            <a:ext cx="1120979" cy="106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08366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4 CuadroTexto">
            <a:extLst>
              <a:ext uri="{FF2B5EF4-FFF2-40B4-BE49-F238E27FC236}">
                <a16:creationId xmlns:a16="http://schemas.microsoft.com/office/drawing/2014/main" id="{B591C373-550B-454A-B4F1-2B68698A3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333375"/>
            <a:ext cx="8389937" cy="4229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Corazón de María,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guárdanos del mal,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danos tú la fortaleza para a Cristo predicar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venciendo los egoísmos, 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superando los problemas.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Madre me consagro a tu amor de corazón. (BIS)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600" b="1" dirty="0">
              <a:solidFill>
                <a:schemeClr val="tx1"/>
              </a:solidFill>
              <a:latin typeface="Comic Sans MS" panose="030F0702030302020204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3251" name="CuadroTexto 1">
            <a:extLst>
              <a:ext uri="{FF2B5EF4-FFF2-40B4-BE49-F238E27FC236}">
                <a16:creationId xmlns:a16="http://schemas.microsoft.com/office/drawing/2014/main" id="{355EE699-505F-45FF-8191-80B859E3E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49404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4/4</a:t>
            </a:r>
          </a:p>
        </p:txBody>
      </p:sp>
      <p:pic>
        <p:nvPicPr>
          <p:cNvPr id="2" name="Imagen 1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97FE475A-9ECE-EA52-C6D6-375462B9E1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4"/>
          <a:stretch/>
        </p:blipFill>
        <p:spPr>
          <a:xfrm>
            <a:off x="3203848" y="3933056"/>
            <a:ext cx="2961104" cy="2778722"/>
          </a:xfrm>
          <a:prstGeom prst="rect">
            <a:avLst/>
          </a:prstGeom>
        </p:spPr>
      </p:pic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D8322596-3E57-B86E-7C49-332A59B637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915516" y="5747207"/>
            <a:ext cx="1120979" cy="106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33253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193EFCBB-61BC-454B-8A6A-0109902709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1268413"/>
            <a:ext cx="4892675" cy="400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1 Título">
            <a:extLst>
              <a:ext uri="{FF2B5EF4-FFF2-40B4-BE49-F238E27FC236}">
                <a16:creationId xmlns:a16="http://schemas.microsoft.com/office/drawing/2014/main" id="{52964412-187A-42FB-A90D-763B62E39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638" y="328613"/>
            <a:ext cx="8229600" cy="1371600"/>
          </a:xfrm>
        </p:spPr>
        <p:txBody>
          <a:bodyPr/>
          <a:lstStyle/>
          <a:p>
            <a:pPr algn="ctr" eaLnBrk="1" hangingPunct="1">
              <a:defRPr/>
            </a:pPr>
            <a:r>
              <a:rPr lang="es-ES" altLang="es-ES" sz="4400" b="1" spc="100" dirty="0">
                <a:solidFill>
                  <a:schemeClr val="tx1"/>
                </a:solidFill>
                <a:latin typeface="Comic Sans MS" panose="030F0702030302020204" pitchFamily="66" charset="0"/>
              </a:rPr>
              <a:t>¡FELIZ DÍA DEL SEÑOR!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6F290B4C-A55C-4F84-8B4A-5AD1CEDC53FB}"/>
              </a:ext>
            </a:extLst>
          </p:cNvPr>
          <p:cNvSpPr txBox="1">
            <a:spLocks/>
          </p:cNvSpPr>
          <p:nvPr/>
        </p:nvSpPr>
        <p:spPr bwMode="auto">
          <a:xfrm>
            <a:off x="323850" y="5370513"/>
            <a:ext cx="84455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3600" b="1" dirty="0">
                <a:latin typeface="Comic Sans MS" panose="030F0702030302020204" pitchFamily="66" charset="0"/>
                <a:ea typeface="+mj-ea"/>
                <a:cs typeface="+mj-cs"/>
              </a:rPr>
              <a:t>¡COMPÁRTELO CON LOS DEMÁS!</a:t>
            </a:r>
          </a:p>
        </p:txBody>
      </p:sp>
      <p:pic>
        <p:nvPicPr>
          <p:cNvPr id="2" name="Picture 4" descr="corazon-imagen-animada-0879">
            <a:extLst>
              <a:ext uri="{FF2B5EF4-FFF2-40B4-BE49-F238E27FC236}">
                <a16:creationId xmlns:a16="http://schemas.microsoft.com/office/drawing/2014/main" id="{F9B4074E-AD8D-F76F-17F5-A104E1D1F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3765405" y="3334256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654B1A89-240B-FEED-D894-18297AC9D0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5342246" y="3033618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7BCEBEB-4353-3FDE-7C8E-5A931BD5E7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236296" y="2348880"/>
            <a:ext cx="1668436" cy="157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ángulo 3">
            <a:extLst>
              <a:ext uri="{FF2B5EF4-FFF2-40B4-BE49-F238E27FC236}">
                <a16:creationId xmlns:a16="http://schemas.microsoft.com/office/drawing/2014/main" id="{3BB851EB-CC3F-94C4-22FF-B81955C087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333375"/>
            <a:ext cx="8012112" cy="5632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8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El vino a mi vida en un día muy especial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8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cambió mi corazón en un nuevo corazón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8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y esta es la razón por la que digo que: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8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800" b="1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800" b="1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800" b="1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su nombre,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800" b="1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s-ES" altLang="es-ES" sz="2000" dirty="0">
              <a:solidFill>
                <a:srgbClr val="000000"/>
              </a:solidFill>
              <a:latin typeface="Comic Sans MS" panose="030F0702030302020204" pitchFamily="66" charset="0"/>
              <a:ea typeface="Calibri" panose="020F0502020204030204" pitchFamily="34" charset="0"/>
              <a:cs typeface="Arial Rounded MT Bold" panose="020F0704030504030204" pitchFamily="34" charset="0"/>
            </a:endParaRPr>
          </a:p>
        </p:txBody>
      </p:sp>
      <p:sp>
        <p:nvSpPr>
          <p:cNvPr id="7171" name="CuadroTexto 4">
            <a:extLst>
              <a:ext uri="{FF2B5EF4-FFF2-40B4-BE49-F238E27FC236}">
                <a16:creationId xmlns:a16="http://schemas.microsoft.com/office/drawing/2014/main" id="{14DDC317-362B-CA22-2FAF-DD86C4CF7D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338" y="616585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Comic Sans MS" panose="030F0702030302020204" pitchFamily="66" charset="0"/>
              </a:rPr>
              <a:t>2/2</a:t>
            </a:r>
          </a:p>
        </p:txBody>
      </p:sp>
      <p:pic>
        <p:nvPicPr>
          <p:cNvPr id="7175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02C85844-7B4D-B12C-E78E-C818FA7802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466" y="4365104"/>
            <a:ext cx="1034080" cy="1034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Las otras cosas son para ayudarnos a alabar, adorar y servir a Jesús  nuestro Señor | Ejercicios Espirituales -Taller de Perseverancia">
            <a:extLst>
              <a:ext uri="{FF2B5EF4-FFF2-40B4-BE49-F238E27FC236}">
                <a16:creationId xmlns:a16="http://schemas.microsoft.com/office/drawing/2014/main" id="{4E7CC211-EFEB-58B4-9E5A-CF96FE4902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3999" y="2132340"/>
            <a:ext cx="3663614" cy="3971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2F616F91-F5E6-0B77-C33B-EDC1398AD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8493" y="4937374"/>
            <a:ext cx="1034080" cy="1034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521EF9B6-C429-0DEC-5448-E22A7E2D94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915516" y="5747207"/>
            <a:ext cx="1120979" cy="106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C41C0C42-AA51-2614-BB79-C2D001517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9" y="116632"/>
            <a:ext cx="9099985" cy="871538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s-ES_tradnl" altLang="es-ES" b="1" u="sng" dirty="0">
                <a:solidFill>
                  <a:srgbClr val="FFC000"/>
                </a:solidFill>
                <a:latin typeface="Comic Sans MS" panose="030F0702030302020204" pitchFamily="66" charset="0"/>
                <a:ea typeface="Cambria Math" panose="02040503050406030204" pitchFamily="18" charset="0"/>
              </a:rPr>
              <a:t>DOMINGO SANTÍSIMA TRINIDAD</a:t>
            </a:r>
            <a:endParaRPr lang="es-ES" altLang="es-ES" b="1" u="sng" dirty="0">
              <a:solidFill>
                <a:srgbClr val="FFC000"/>
              </a:solidFill>
              <a:latin typeface="Comic Sans MS" panose="030F0702030302020204" pitchFamily="66" charset="0"/>
              <a:ea typeface="Cambria Math" panose="02040503050406030204" pitchFamily="18" charset="0"/>
            </a:endParaRPr>
          </a:p>
        </p:txBody>
      </p:sp>
      <p:pic>
        <p:nvPicPr>
          <p:cNvPr id="6" name="Imagen 4" descr="Kamiano » La Trinidad en 3D">
            <a:extLst>
              <a:ext uri="{FF2B5EF4-FFF2-40B4-BE49-F238E27FC236}">
                <a16:creationId xmlns:a16="http://schemas.microsoft.com/office/drawing/2014/main" id="{9EDB6B99-753D-FE9D-726F-E2B801546E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052983"/>
            <a:ext cx="5468539" cy="4824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C72FAFE-013E-292A-1700-0AA34D1205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7130" y="1049353"/>
            <a:ext cx="3297048" cy="4653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0AC85F5-11F7-760F-04D1-A6856C95E5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915516" y="5747207"/>
            <a:ext cx="1120979" cy="106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75905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>
            <a:extLst>
              <a:ext uri="{FF2B5EF4-FFF2-40B4-BE49-F238E27FC236}">
                <a16:creationId xmlns:a16="http://schemas.microsoft.com/office/drawing/2014/main" id="{7FC7E6A8-5C85-6A3D-F161-961945197D5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28638" y="980728"/>
            <a:ext cx="8507412" cy="5328815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De Ti, Señor, nuestra vida nació: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Tú eres mi apoyo y refugio, Señor: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Mi confianza está en tu bondad: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Te alabamos hoy por tu poder,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te alabamos por tu bondad…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Gloria a Ti, Señor, </a:t>
            </a:r>
            <a:r>
              <a:rPr lang="es-ES" altLang="es-ES" sz="2200" dirty="0">
                <a:latin typeface="Comic Sans MS" panose="030F0702030302020204" pitchFamily="66" charset="0"/>
              </a:rPr>
              <a:t>Tú,</a:t>
            </a: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 defensor,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que me inunde tu gran amor…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</a:rPr>
              <a:t>Que mi boca cante tu alabanza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es-ES_tradnl" altLang="es-ES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0243" name="1 CuadroTexto">
            <a:extLst>
              <a:ext uri="{FF2B5EF4-FFF2-40B4-BE49-F238E27FC236}">
                <a16:creationId xmlns:a16="http://schemas.microsoft.com/office/drawing/2014/main" id="{BEEA5BAC-74C1-5110-E53A-B1A7AA9385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112" y="163736"/>
            <a:ext cx="26638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4800" b="1" u="sng" dirty="0">
                <a:solidFill>
                  <a:srgbClr val="FFC000"/>
                </a:solidFill>
                <a:latin typeface="Comic Sans MS" panose="030F0702030302020204" pitchFamily="66" charset="0"/>
              </a:rPr>
              <a:t>GLORIA</a:t>
            </a:r>
            <a:endParaRPr lang="es-ES" altLang="es-ES" sz="4800" b="1" u="sng" dirty="0">
              <a:solidFill>
                <a:srgbClr val="FFC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 descr="Alabanza al Espírtu">
            <a:extLst>
              <a:ext uri="{FF2B5EF4-FFF2-40B4-BE49-F238E27FC236}">
                <a16:creationId xmlns:a16="http://schemas.microsoft.com/office/drawing/2014/main" id="{CC6B7175-7D88-52CA-D232-7CE760477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662" y="1556792"/>
            <a:ext cx="4176337" cy="3777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2F5629E-9643-9D02-F07D-18462C22DB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596336" y="5445224"/>
            <a:ext cx="1440160" cy="1362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A3A6C2A8-66AA-45DF-A4EC-A7304FF1E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2850" y="260350"/>
            <a:ext cx="6697662" cy="873125"/>
          </a:xfrm>
        </p:spPr>
        <p:txBody>
          <a:bodyPr/>
          <a:lstStyle/>
          <a:p>
            <a:pPr eaLnBrk="1" hangingPunct="1"/>
            <a:r>
              <a:rPr lang="es-ES_tradnl" altLang="es-ES" b="1" u="sng" dirty="0">
                <a:solidFill>
                  <a:schemeClr val="tx1"/>
                </a:solidFill>
                <a:latin typeface="Comic Sans MS" panose="030F0702030302020204" pitchFamily="66" charset="0"/>
                <a:ea typeface="Cambria Math" panose="02040503050406030204" pitchFamily="18" charset="0"/>
                <a:cs typeface="Cambria Math" panose="02040503050406030204" pitchFamily="18" charset="0"/>
              </a:rPr>
              <a:t>LITURGIA DE LA PALABRA</a:t>
            </a:r>
            <a:endParaRPr lang="es-ES" altLang="es-ES" b="1" u="sng" dirty="0">
              <a:solidFill>
                <a:schemeClr val="tx1"/>
              </a:solidFill>
              <a:latin typeface="Comic Sans MS" panose="030F0702030302020204" pitchFamily="66" charset="0"/>
              <a:ea typeface="Cambria Math" panose="02040503050406030204" pitchFamily="18" charset="0"/>
              <a:cs typeface="Cambria Math" panose="02040503050406030204" pitchFamily="18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62788F24-24A0-4C71-9A64-D2040A40442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125538"/>
            <a:ext cx="8893175" cy="5184775"/>
          </a:xfrm>
        </p:spPr>
        <p:txBody>
          <a:bodyPr rtlCol="0">
            <a:normAutofit/>
          </a:bodyPr>
          <a:lstStyle/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800" b="1" u="sng" dirty="0">
                <a:solidFill>
                  <a:srgbClr val="FFC000"/>
                </a:solidFill>
                <a:latin typeface="Comic Sans MS" pitchFamily="66" charset="0"/>
              </a:rPr>
              <a:t>PRIMERA LECTURA</a:t>
            </a:r>
            <a:r>
              <a:rPr lang="es-ES_tradnl" sz="2800" b="1" dirty="0">
                <a:solidFill>
                  <a:srgbClr val="FFC000"/>
                </a:solidFill>
                <a:latin typeface="Comic Sans MS" pitchFamily="66" charset="0"/>
              </a:rPr>
              <a:t>: </a:t>
            </a:r>
            <a:r>
              <a:rPr lang="es-ES" sz="2800" b="1" dirty="0">
                <a:solidFill>
                  <a:schemeClr val="tx1"/>
                </a:solidFill>
                <a:latin typeface="Comic Sans MS" pitchFamily="66" charset="0"/>
              </a:rPr>
              <a:t>Libro de los Proverbios</a:t>
            </a:r>
            <a:r>
              <a:rPr lang="es-ES_tradnl" sz="2800" b="1" dirty="0">
                <a:solidFill>
                  <a:schemeClr val="tx1"/>
                </a:solidFill>
                <a:latin typeface="Comic Sans MS" pitchFamily="66" charset="0"/>
              </a:rPr>
              <a:t>.</a:t>
            </a:r>
            <a:endParaRPr lang="es-ES_tradnl" sz="2800" b="1" u="sng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1200" b="1" u="sng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1200" b="1" u="sng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800" b="1" u="sng" dirty="0">
                <a:solidFill>
                  <a:srgbClr val="FFC000"/>
                </a:solidFill>
                <a:latin typeface="Comic Sans MS" pitchFamily="66" charset="0"/>
              </a:rPr>
              <a:t>SALMO:</a:t>
            </a:r>
            <a:r>
              <a:rPr lang="es-ES_tradnl" sz="2800" b="1" dirty="0">
                <a:solidFill>
                  <a:srgbClr val="FFC000"/>
                </a:solidFill>
                <a:latin typeface="Comic Sans MS" pitchFamily="66" charset="0"/>
              </a:rPr>
              <a:t> </a:t>
            </a:r>
            <a:r>
              <a:rPr lang="es-ES" sz="2800" b="1" dirty="0">
                <a:solidFill>
                  <a:schemeClr val="tx1"/>
                </a:solidFill>
                <a:latin typeface="Comic Sans MS" pitchFamily="66" charset="0"/>
              </a:rPr>
              <a:t>¡Señor, Dios nuestro, qué admirable es tu nombre en toda la tierra!.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b="1" u="sng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800" b="1" u="sng" dirty="0">
                <a:solidFill>
                  <a:srgbClr val="FFC000"/>
                </a:solidFill>
                <a:latin typeface="Comic Sans MS" pitchFamily="66" charset="0"/>
              </a:rPr>
              <a:t>SEGUNDA LECTURA:</a:t>
            </a:r>
            <a:r>
              <a:rPr lang="es-ES_tradnl" sz="2800" b="1" dirty="0">
                <a:solidFill>
                  <a:srgbClr val="FFC000"/>
                </a:solidFill>
                <a:latin typeface="Comic Sans MS" pitchFamily="66" charset="0"/>
              </a:rPr>
              <a:t>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b="1" dirty="0">
                <a:solidFill>
                  <a:schemeClr val="tx1"/>
                </a:solidFill>
                <a:latin typeface="Comic Sans MS" pitchFamily="66" charset="0"/>
              </a:rPr>
              <a:t>Carta del apóstol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b="1" dirty="0">
                <a:solidFill>
                  <a:schemeClr val="tx1"/>
                </a:solidFill>
                <a:latin typeface="Comic Sans MS" pitchFamily="66" charset="0"/>
              </a:rPr>
              <a:t>san Pablo a </a:t>
            </a:r>
            <a:r>
              <a:rPr lang="es-ES" sz="2800" b="1">
                <a:solidFill>
                  <a:schemeClr val="tx1"/>
                </a:solidFill>
                <a:latin typeface="Comic Sans MS" pitchFamily="66" charset="0"/>
              </a:rPr>
              <a:t>los Romanos</a:t>
            </a:r>
            <a:r>
              <a:rPr lang="es-ES_tradnl" sz="2800" b="1" dirty="0">
                <a:solidFill>
                  <a:schemeClr val="tx1"/>
                </a:solidFill>
                <a:latin typeface="Comic Sans MS" pitchFamily="66" charset="0"/>
              </a:rPr>
              <a:t>.</a:t>
            </a:r>
          </a:p>
        </p:txBody>
      </p:sp>
      <p:pic>
        <p:nvPicPr>
          <p:cNvPr id="26628" name="Imagen 3" descr="Diagrama&#10;&#10;Descripción generada automáticamente">
            <a:extLst>
              <a:ext uri="{FF2B5EF4-FFF2-40B4-BE49-F238E27FC236}">
                <a16:creationId xmlns:a16="http://schemas.microsoft.com/office/drawing/2014/main" id="{54A109B5-3847-464E-920D-0499616CF2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"/>
          <a:stretch>
            <a:fillRect/>
          </a:stretch>
        </p:blipFill>
        <p:spPr bwMode="auto">
          <a:xfrm>
            <a:off x="5587955" y="3861048"/>
            <a:ext cx="3324269" cy="2865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CA1F33AF-29AB-4465-B7AE-44490DE74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3975" y="5661248"/>
            <a:ext cx="1089199" cy="1090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D1177FEE-8B6A-D80E-53BE-F95C375358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07504" y="5780024"/>
            <a:ext cx="1120979" cy="106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ángulo 3">
            <a:extLst>
              <a:ext uri="{FF2B5EF4-FFF2-40B4-BE49-F238E27FC236}">
                <a16:creationId xmlns:a16="http://schemas.microsoft.com/office/drawing/2014/main" id="{927456A3-7E7C-4E6F-B9F2-410C27D68F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2059" y="899068"/>
            <a:ext cx="6984776" cy="327717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85000" lnSpcReduction="20000"/>
          </a:bodyPr>
          <a:lstStyle/>
          <a:p>
            <a:pPr marL="342900" indent="-342900" defTabSz="457200" eaLnBrk="1" fontAlgn="auto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latin typeface="Comic Sans MS" panose="030F0702030302020204" pitchFamily="66" charset="0"/>
              </a:rPr>
              <a:t>Junto a Ti, Jesús, rezaré,</a:t>
            </a:r>
          </a:p>
          <a:p>
            <a:pPr marL="342900" indent="-342900" defTabSz="457200" eaLnBrk="1" fontAlgn="auto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latin typeface="Comic Sans MS" panose="030F0702030302020204" pitchFamily="66" charset="0"/>
              </a:rPr>
              <a:t>tu palabra quiero vivir.</a:t>
            </a:r>
          </a:p>
          <a:p>
            <a:pPr marL="342900" indent="-342900" defTabSz="457200" eaLnBrk="1" fontAlgn="auto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latin typeface="Comic Sans MS" panose="030F0702030302020204" pitchFamily="66" charset="0"/>
              </a:rPr>
              <a:t>Tú me haces sencillo, Señor,</a:t>
            </a:r>
          </a:p>
          <a:p>
            <a:pPr marL="342900" indent="-342900" defTabSz="457200" eaLnBrk="1" fontAlgn="auto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3200" dirty="0">
                <a:latin typeface="Comic Sans MS" panose="030F0702030302020204" pitchFamily="66" charset="0"/>
              </a:rPr>
              <a:t>en tus manos me dejaré.</a:t>
            </a:r>
          </a:p>
          <a:p>
            <a:pPr marL="342900" indent="-342900" defTabSz="457200" eaLnBrk="1" fontAlgn="auto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3200" b="1" dirty="0">
                <a:latin typeface="Comic Sans MS" panose="030F0702030302020204" pitchFamily="66" charset="0"/>
              </a:rPr>
              <a:t>Aleluya, aleluya,</a:t>
            </a:r>
          </a:p>
          <a:p>
            <a:pPr marL="342900" indent="-342900" defTabSz="457200" eaLnBrk="1" fontAlgn="auto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3200" b="1" dirty="0">
                <a:latin typeface="Comic Sans MS" panose="030F0702030302020204" pitchFamily="66" charset="0"/>
              </a:rPr>
              <a:t>aleluya, a-le-</a:t>
            </a:r>
            <a:r>
              <a:rPr lang="es-ES" altLang="es-ES" sz="3200" b="1" dirty="0" err="1">
                <a:latin typeface="Comic Sans MS" panose="030F0702030302020204" pitchFamily="66" charset="0"/>
              </a:rPr>
              <a:t>lu</a:t>
            </a:r>
            <a:r>
              <a:rPr lang="es-ES" altLang="es-ES" sz="3200" b="1" dirty="0">
                <a:latin typeface="Comic Sans MS" panose="030F0702030302020204" pitchFamily="66" charset="0"/>
              </a:rPr>
              <a:t>-ya  (bis)</a:t>
            </a:r>
          </a:p>
          <a:p>
            <a:pPr marL="342900" indent="-342900" defTabSz="457200" eaLnBrk="1" fontAlgn="auto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3200" dirty="0">
              <a:latin typeface="Comic Sans MS" panose="030F0702030302020204" pitchFamily="66" charset="0"/>
            </a:endParaRPr>
          </a:p>
          <a:p>
            <a:pPr marL="342900" indent="-342900" defTabSz="457200" eaLnBrk="1" fontAlgn="auto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3200" dirty="0">
              <a:latin typeface="Comic Sans MS" panose="030F0702030302020204" pitchFamily="66" charset="0"/>
            </a:endParaRPr>
          </a:p>
          <a:p>
            <a:pPr marL="342900" indent="-342900" defTabSz="457200" eaLnBrk="1" fontAlgn="auto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3200" dirty="0">
              <a:latin typeface="Comic Sans MS" panose="030F0702030302020204" pitchFamily="66" charset="0"/>
            </a:endParaRPr>
          </a:p>
        </p:txBody>
      </p:sp>
      <p:sp>
        <p:nvSpPr>
          <p:cNvPr id="28675" name="CuadroTexto 4">
            <a:extLst>
              <a:ext uri="{FF2B5EF4-FFF2-40B4-BE49-F238E27FC236}">
                <a16:creationId xmlns:a16="http://schemas.microsoft.com/office/drawing/2014/main" id="{F70F3E03-0E96-4DC7-A153-01D4810B29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752" y="116632"/>
            <a:ext cx="6264696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u="sng" dirty="0">
                <a:solidFill>
                  <a:srgbClr val="FFC000"/>
                </a:solidFill>
                <a:latin typeface="Comic Sans MS" panose="030F0702030302020204" pitchFamily="66" charset="0"/>
                <a:ea typeface="Cambria Math" panose="02040503050406030204" pitchFamily="18" charset="0"/>
                <a:cs typeface="Cambria Math" panose="02040503050406030204" pitchFamily="18" charset="0"/>
              </a:rPr>
              <a:t>JUNTO A TI, JESÚS</a:t>
            </a:r>
          </a:p>
        </p:txBody>
      </p:sp>
      <p:pic>
        <p:nvPicPr>
          <p:cNvPr id="28676" name="Imagen 3" descr="fano resurreccion - Archisevilla - Siempre Adelante">
            <a:extLst>
              <a:ext uri="{FF2B5EF4-FFF2-40B4-BE49-F238E27FC236}">
                <a16:creationId xmlns:a16="http://schemas.microsoft.com/office/drawing/2014/main" id="{53AAEC1A-6B2A-4B5C-BDED-56A4577C0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7" b="1379"/>
          <a:stretch>
            <a:fillRect/>
          </a:stretch>
        </p:blipFill>
        <p:spPr bwMode="auto">
          <a:xfrm>
            <a:off x="2344293" y="4320347"/>
            <a:ext cx="4640362" cy="2537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4" descr="fuegos artificiales">
            <a:extLst>
              <a:ext uri="{FF2B5EF4-FFF2-40B4-BE49-F238E27FC236}">
                <a16:creationId xmlns:a16="http://schemas.microsoft.com/office/drawing/2014/main" id="{411106D3-A160-4A6F-3CEC-E41AA0918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005411"/>
            <a:ext cx="1453525" cy="143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fuegos artificiales">
            <a:extLst>
              <a:ext uri="{FF2B5EF4-FFF2-40B4-BE49-F238E27FC236}">
                <a16:creationId xmlns:a16="http://schemas.microsoft.com/office/drawing/2014/main" id="{3A44C84C-B6B0-AE96-551E-2C951AC3FB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005411"/>
            <a:ext cx="1453525" cy="143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096B9119-7D98-A0B0-595E-D972C8AEAF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915516" y="5747207"/>
            <a:ext cx="1120979" cy="106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uadroTexto 1">
            <a:extLst>
              <a:ext uri="{FF2B5EF4-FFF2-40B4-BE49-F238E27FC236}">
                <a16:creationId xmlns:a16="http://schemas.microsoft.com/office/drawing/2014/main" id="{0101D003-49F7-B72E-BF9B-BB7860E52C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501" y="6309612"/>
            <a:ext cx="181331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2000" b="1" dirty="0">
                <a:latin typeface="Comic Sans MS" panose="030F0702030302020204" pitchFamily="66" charset="0"/>
              </a:rPr>
              <a:t>san Juan, 16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20196C2-529C-61B9-E76C-BB10A60B94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975" y="801494"/>
            <a:ext cx="8486523" cy="2411482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400" b="1" dirty="0">
                <a:latin typeface="Comic Sans MS" pitchFamily="66" charset="0"/>
              </a:rPr>
              <a:t>Lo que tiene el Padre es mío. El Espíritu recibirá y tomará de lo mío y os lo anunciará.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C41C0C42-AA51-2614-BB79-C2D001517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9" y="116632"/>
            <a:ext cx="9099985" cy="871538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s-ES_tradnl" altLang="es-ES" b="1" u="sng" dirty="0">
                <a:solidFill>
                  <a:srgbClr val="FFC000"/>
                </a:solidFill>
                <a:latin typeface="Comic Sans MS" panose="030F0702030302020204" pitchFamily="66" charset="0"/>
                <a:ea typeface="Cambria Math" panose="02040503050406030204" pitchFamily="18" charset="0"/>
              </a:rPr>
              <a:t>DOMINGO SANTÍSIMA TRINIDAD</a:t>
            </a:r>
            <a:endParaRPr lang="es-ES" altLang="es-ES" b="1" u="sng" dirty="0">
              <a:solidFill>
                <a:srgbClr val="FFC000"/>
              </a:solidFill>
              <a:latin typeface="Comic Sans MS" panose="030F0702030302020204" pitchFamily="66" charset="0"/>
              <a:ea typeface="Cambria Math" panose="02040503050406030204" pitchFamily="18" charset="0"/>
            </a:endParaRPr>
          </a:p>
        </p:txBody>
      </p:sp>
      <p:pic>
        <p:nvPicPr>
          <p:cNvPr id="5" name="Picture 2" descr="Ilustraciones FANO sobre Pentecostés (19 mayo) y Santísima Trinidad (26  mayo 2013) - Col·legi Sant Roc Alcoi">
            <a:extLst>
              <a:ext uri="{FF2B5EF4-FFF2-40B4-BE49-F238E27FC236}">
                <a16:creationId xmlns:a16="http://schemas.microsoft.com/office/drawing/2014/main" id="{0789DC97-C57A-1125-9395-2E54F76170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501" y="2007235"/>
            <a:ext cx="4936878" cy="4225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C18E9383-B1E2-4316-655F-4B8DE0C3BE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5835" y="2056586"/>
            <a:ext cx="3297048" cy="4653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Violeta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9595</TotalTime>
  <Words>1793</Words>
  <Application>Microsoft Office PowerPoint</Application>
  <PresentationFormat>Presentación en pantalla (4:3)</PresentationFormat>
  <Paragraphs>272</Paragraphs>
  <Slides>35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35</vt:i4>
      </vt:variant>
    </vt:vector>
  </HeadingPairs>
  <TitlesOfParts>
    <vt:vector size="48" baseType="lpstr">
      <vt:lpstr>Arial</vt:lpstr>
      <vt:lpstr>Baskerville Old Face</vt:lpstr>
      <vt:lpstr>Bodoni MT Black</vt:lpstr>
      <vt:lpstr>Calibri</vt:lpstr>
      <vt:lpstr>Cambria</vt:lpstr>
      <vt:lpstr>Comic Sans MS</vt:lpstr>
      <vt:lpstr>Open Sans</vt:lpstr>
      <vt:lpstr>Times New Roman</vt:lpstr>
      <vt:lpstr>Trebuchet MS</vt:lpstr>
      <vt:lpstr>Wingdings</vt:lpstr>
      <vt:lpstr>Wingdings 2</vt:lpstr>
      <vt:lpstr>Wingdings 3</vt:lpstr>
      <vt:lpstr>Faceta</vt:lpstr>
      <vt:lpstr>Presentación de PowerPoint</vt:lpstr>
      <vt:lpstr>Presentación de PowerPoint</vt:lpstr>
      <vt:lpstr>Presentación de PowerPoint</vt:lpstr>
      <vt:lpstr>Presentación de PowerPoint</vt:lpstr>
      <vt:lpstr>DOMINGO SANTÍSIMA TRINIDAD</vt:lpstr>
      <vt:lpstr>Presentación de PowerPoint</vt:lpstr>
      <vt:lpstr>LITURGIA DE LA PALABRA</vt:lpstr>
      <vt:lpstr>Presentación de PowerPoint</vt:lpstr>
      <vt:lpstr>DOMINGO SANTÍSIMA TRINIDAD</vt:lpstr>
      <vt:lpstr>CREDO de Nicea - Constantinopla  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DOMINGO SANTÍSIMA TRINIDAD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CORAZÓN DE MARÍA</vt:lpstr>
      <vt:lpstr>Presentación de PowerPoint</vt:lpstr>
      <vt:lpstr>Presentación de PowerPoint</vt:lpstr>
      <vt:lpstr>Presentación de PowerPoint</vt:lpstr>
      <vt:lpstr>¡FELIZ DÍA DEL SEÑOR!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MARIA LUISA FERNANDO VELAZQUEZ</cp:lastModifiedBy>
  <cp:revision>865</cp:revision>
  <dcterms:created xsi:type="dcterms:W3CDTF">2008-10-09T14:11:57Z</dcterms:created>
  <dcterms:modified xsi:type="dcterms:W3CDTF">2025-06-13T19:16:44Z</dcterms:modified>
</cp:coreProperties>
</file>