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4"/>
  </p:notesMasterIdLst>
  <p:sldIdLst>
    <p:sldId id="1296" r:id="rId2"/>
    <p:sldId id="1081" r:id="rId3"/>
    <p:sldId id="1326" r:id="rId4"/>
    <p:sldId id="1456" r:id="rId5"/>
    <p:sldId id="1306" r:id="rId6"/>
    <p:sldId id="1254" r:id="rId7"/>
    <p:sldId id="1307" r:id="rId8"/>
    <p:sldId id="1020" r:id="rId9"/>
    <p:sldId id="1313" r:id="rId10"/>
    <p:sldId id="339" r:id="rId11"/>
    <p:sldId id="1292" r:id="rId12"/>
    <p:sldId id="1023" r:id="rId13"/>
    <p:sldId id="764" r:id="rId14"/>
    <p:sldId id="1041" r:id="rId15"/>
    <p:sldId id="1339" r:id="rId16"/>
    <p:sldId id="1447" r:id="rId17"/>
    <p:sldId id="1340" r:id="rId18"/>
    <p:sldId id="348" r:id="rId19"/>
    <p:sldId id="349" r:id="rId20"/>
    <p:sldId id="1460" r:id="rId21"/>
    <p:sldId id="766" r:id="rId22"/>
    <p:sldId id="1448" r:id="rId23"/>
    <p:sldId id="1298" r:id="rId24"/>
    <p:sldId id="1299" r:id="rId25"/>
    <p:sldId id="1300" r:id="rId26"/>
    <p:sldId id="1319" r:id="rId27"/>
    <p:sldId id="1410" r:id="rId28"/>
    <p:sldId id="1343" r:id="rId29"/>
    <p:sldId id="1429" r:id="rId30"/>
    <p:sldId id="1430" r:id="rId31"/>
    <p:sldId id="1431" r:id="rId32"/>
    <p:sldId id="1341" r:id="rId3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9" autoAdjust="0"/>
    <p:restoredTop sz="95226" autoAdjust="0"/>
  </p:normalViewPr>
  <p:slideViewPr>
    <p:cSldViewPr>
      <p:cViewPr varScale="1">
        <p:scale>
          <a:sx n="73" d="100"/>
          <a:sy n="73" d="100"/>
        </p:scale>
        <p:origin x="49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C6D8A31-DA8B-30A9-88C9-2844DF35BE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E49D2928-9CA9-CA3C-4482-30C5F4B1D2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59DF1F9-3963-4244-9B20-3B5079DE8DC5}" type="datetimeFigureOut">
              <a:rPr lang="es-ES"/>
              <a:pPr>
                <a:defRPr/>
              </a:pPr>
              <a:t>20/06/2025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F025D60-3493-E902-5958-734F08C0AA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D1BD02A2-A461-46BC-4806-692C2DB6AB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36AC9FA-C295-AC31-E598-15B517D3A8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6D5B934C-8F3B-09E6-FD92-C2DCF2B80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42CB8FF-6BDD-4861-82F1-25BA95F5ADB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620F2C6-DC4E-22F4-5229-A74DCA2BEB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9808FC21-2982-DA99-0E49-F51E6BB0B5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F3406536-2106-67B4-CE0A-3C2C442DA5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6E8A7A-CBD2-4413-BB43-D0C2E4FFA8C2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F48B0577-C328-A846-AB68-6033CB7729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17AD3077-05D2-BDA1-5039-EB675D7D5A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D2C68974-CF4D-74B8-A402-DADEAC8C39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B0F2CB0-F233-4BE7-B436-9C379255F7B1}" type="slidenum">
              <a:rPr lang="es-ES" altLang="es-ES" smtClean="0"/>
              <a:pPr/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25906A16-0CED-DD7A-FD94-737AE9C257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1788B3BF-061E-A7FD-F9F4-9C9C16A349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72B077DF-3969-8D0B-59EC-DF1526319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CC4EA00-4E6D-4B44-95A3-70735F51E94A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20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32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75B21543-7F36-FA34-1FC0-F0DFCD42C8B9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FD998C8-5BA4-EF75-6524-178B14F4A54D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A4D02970-D8F5-A7F5-D2FC-4B627C6E0112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C2CBCB2C-4825-2D1B-3A60-6A10E1668354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91648D43-5DA8-CE5F-D2BF-E39AB042287A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30E052AE-17B9-FD00-2B2F-F124CCB65E31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643CDAC7-A8D5-9D58-935B-F7EED591CEA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C2233B1C-57EE-C002-A76A-15772F92D781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4ABE5484-6E6A-FE80-8FFF-4620A3D9B665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BCA597B7-DFF8-95BD-0FAE-2FEAD43A73DE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4A067AA5-14B5-40A4-FD3B-69D7853D99B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8978952-872A-5AEB-28AE-214008B0F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828A5D9-A5E6-D5B8-2769-6ECA6658B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B901BA4-25EC-EADF-5944-3D57E98FA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D7926-114B-4A6F-89EB-7DF87120BF6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8262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62B6D-D5D4-F005-544D-10BBA3550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32CC4-5F19-5286-1A11-935CD98F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72202-6612-1122-C0A8-29121F85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01376-AE86-47BE-B220-079205D978E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02080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FA4D2A49-9BA3-EFAD-E162-D473AA2F7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D188A3F5-CEA3-5409-D0FA-61C178395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5C66C8B-5EDC-C40D-3AB2-8F55E458776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E842644-DC11-16A9-6BA2-3AA92DBB7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E2BD39E-C484-5DC4-1AB5-9670D8B3274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EAC18-2C7A-418E-8FB7-495B384BFB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89785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9F648-FD36-6247-2E1B-EE5612AF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2F8F8-C4E9-662A-FE46-8641F8223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EE163-D214-1EB6-1CA0-3A942B1E1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2E615-502D-4E8C-95B2-2DF64AC62D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567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5FF2DC39-ADAD-7CC6-F07F-6309A7D50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6E080E1F-0FAC-F7A9-887E-3670C56C9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5935796-5E30-5DF2-F7C3-05D5BFF93C7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0ED1CCF-24FB-5602-774F-F62F3B5FA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1BD391C-1F11-7B54-27B0-597A01129B2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26093-6BA2-4AF4-B944-8710E10BED0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2914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18746A7-6D65-ECC6-DF11-E86FA5C7CCA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C665287-C3AC-AC93-CBDB-9125F8C6693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8E753B-BCAB-86CC-CEEC-1693111AD8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B9BFD-58EB-4342-9CFB-E2F59E25D07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22817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1D71E-44DB-7524-F091-3F90E861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D04BA-D9A6-ADC8-A905-7DB4F37C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EE4A7-9911-93AF-9765-EB8010FA8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2E807-31B0-45F6-8724-7A74F2B1491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11918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473C4-B72F-8E48-4309-16B651F1E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8823F-065D-3A2A-E8A8-6EADB7BF0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DE49A-3B35-F090-0807-274369AF6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EA23D-321A-4769-B347-64522158E2B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44748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3A3BE29-4326-7EB4-9032-3DF58B1C30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CD7E614-8CA3-8D70-D61B-EB6D391E79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2FE29-A205-40C7-AB89-09109C851A3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119EFB6-4BE6-1485-E718-1294A097519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2988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1526DE99-ED98-E83E-B360-F52C49F20E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CC5D853-4066-A292-A89B-4A599D3F4B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33800-CE3C-4165-9E16-FD2D952E25A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3108E7BA-7123-36C7-03C5-8587A1B78178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70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D076B-DDC4-F471-7C52-9B975C0CE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775DF-BC9E-B042-8D90-A785EF16A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4937B-7CC5-C3E4-733E-8F499FB8E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44FE8-EECA-46A0-91EB-7FBADD7FD5D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678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5C999-6281-A5AC-92C0-3D358BACB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9BC7A-8AF7-20B5-0C27-4FDB647C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C9833-7E7A-509C-86A6-776800B1E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58A06-3963-4DD9-81E9-3895744097B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11747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039CC0-9661-D6C8-4E3E-2D71A0DB1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26A896-4365-201D-14CB-CA0585A56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3BA18A-8169-3568-3A84-51BEEF3B6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FCCA4-8A2D-4097-8E87-3492460FCC1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889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085EE99-91F1-29F2-9151-500ECA4A7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0066D8-CB86-C0B9-641E-03C546801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228B047-C98D-029F-C1EF-C05C1EE72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87426-04EA-4E3E-8647-56B94A552CC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0440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DB03829-208C-A9BA-C3FC-3AAD87749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0AA5DB7-914C-DBB7-BAA5-34A036433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7CAD8-0F6A-8901-D367-6161A5FBC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46CCC-4143-4A18-AA5B-9BDD1B38721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8022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03F1727-22CC-0286-F57A-AB30798FD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95F69DB-2560-FCD9-3F11-8665702B8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43F3EA-0CE2-742B-F0D7-73B569D4B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533D1-CC29-4D6B-BCFC-7F110EC2689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9450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775A14F-ECA1-999F-A5D7-E3AF98C51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FC793C-297C-DA36-315D-68DC38AE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87FBC5F-EE93-A6B2-FE5C-785D93EAD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9A70-FB8D-452F-B3D3-75C6D8B64D8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25336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B4891B-A8AD-4EDD-1158-180D85D3A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4C3BD4-98F7-491D-F4E8-891D2ABBA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88AC0F6-9783-E6E2-9763-D6927A36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12406-03B4-4179-977F-C99476C6EC3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25274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FA26B3C2-5C42-095F-522A-A17E6B8A4CE9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914465C-492E-B134-FB02-1CD7CAA8723A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43AB5D2-9AD6-D1B7-90FE-CD74DFB867AC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584C21-4123-1E67-8283-7B9BB1E16068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8435DE-A794-75C1-E936-8D34852D2628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35949F6-27F3-AEA9-1337-F3BE0C23E9E8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157A1EE-65D3-BCD7-ECB6-F7E3DA7E9D5F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12C7ECA-CFF7-FD73-38FF-AB7FD84CB8DE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A1BFE8B-BF2E-F5CE-9F4F-948D2B60C355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2AB6229-DD1E-0F09-75FA-D98464887EBD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B1B2B3E-1A96-4D12-24C5-01EB2D53ED84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4E698F2E-9182-FCE2-76A6-4B0659F5DC8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42C1DBE2-7AEB-9613-40A6-9CA9817851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EF282-5995-9C12-DB60-389257B82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D7E7E-6F4B-6780-BF1C-C7817D87C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9028F-FA53-24C8-4D1C-47FAE403C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D3D11256-40F0-4F9F-8A14-454F084029C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22" r:id="rId1"/>
    <p:sldLayoutId id="2147489723" r:id="rId2"/>
    <p:sldLayoutId id="2147489724" r:id="rId3"/>
    <p:sldLayoutId id="2147489725" r:id="rId4"/>
    <p:sldLayoutId id="2147489726" r:id="rId5"/>
    <p:sldLayoutId id="2147489727" r:id="rId6"/>
    <p:sldLayoutId id="2147489728" r:id="rId7"/>
    <p:sldLayoutId id="2147489729" r:id="rId8"/>
    <p:sldLayoutId id="2147489730" r:id="rId9"/>
    <p:sldLayoutId id="2147489731" r:id="rId10"/>
    <p:sldLayoutId id="2147489732" r:id="rId11"/>
    <p:sldLayoutId id="2147489733" r:id="rId12"/>
    <p:sldLayoutId id="2147489734" r:id="rId13"/>
    <p:sldLayoutId id="2147489735" r:id="rId14"/>
    <p:sldLayoutId id="2147489736" r:id="rId15"/>
    <p:sldLayoutId id="2147489737" r:id="rId16"/>
    <p:sldLayoutId id="2147489738" r:id="rId17"/>
    <p:sldLayoutId id="214748973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4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jpeg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DF14164-FDBA-4A04-8E0F-57A85C1E1B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36415" y="1217961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140DF41B-667F-AD8B-C336-F48D20D41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CCC4DE67-EBF9-E449-0E66-0B60BCFA7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645025" y="40481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5BD3A2B6-6603-19F7-80F5-81EB70268671}"/>
              </a:ext>
            </a:extLst>
          </p:cNvPr>
          <p:cNvSpPr txBox="1">
            <a:spLocks/>
          </p:cNvSpPr>
          <p:nvPr/>
        </p:nvSpPr>
        <p:spPr bwMode="auto">
          <a:xfrm>
            <a:off x="8748713" y="5403850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B1EA78E-2AD0-7860-805D-1713EAFD44BD}"/>
              </a:ext>
            </a:extLst>
          </p:cNvPr>
          <p:cNvSpPr txBox="1"/>
          <p:nvPr/>
        </p:nvSpPr>
        <p:spPr>
          <a:xfrm>
            <a:off x="9684568" y="74083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052BE1B-39F5-B255-5A2A-2347C327FD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91815" y="1798792"/>
            <a:ext cx="1723050" cy="163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7986 -0.0169 L -0.48941 0.0370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49948 0.0108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94306 -0.02546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153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215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5167196D-901D-F9EF-50DD-DB6740E8DD4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3138" y="4365625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</a:t>
            </a:r>
            <a:r>
              <a:rPr lang="es-ES" sz="32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Ó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B43F387-10D4-5EE7-7F9E-2C75F2E09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548680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0" name="Picture 7" descr="telefonos">
            <a:extLst>
              <a:ext uri="{FF2B5EF4-FFF2-40B4-BE49-F238E27FC236}">
                <a16:creationId xmlns:a16="http://schemas.microsoft.com/office/drawing/2014/main" id="{7436E8B7-A69B-C1A0-4A20-381D00DAEE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C434ECE-24D0-8B70-58C2-C4F9DE8B66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1564" y="5410833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" y="900069"/>
            <a:ext cx="8704263" cy="4545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  <a:endParaRPr lang="es-ES" altLang="es-ES" sz="36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210292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7BA119E-4559-0C71-3904-B6994DE40C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724128" y="4845903"/>
            <a:ext cx="1924996" cy="182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FC3F16B1-B41A-1A05-96B9-A8909586C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6EC0BC5-6ECA-F936-844D-DAE754529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1564" y="5410833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B0416B95-4779-7FE6-CA32-8F07575C9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6330244E-72AA-E70C-3236-DF417910F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91C69AE-0221-37C3-7271-ED1069329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8927658-8325-B4FD-1038-0C4E1118C6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20855" y="5373731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72771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de tu gloria.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su nombre.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469" y="134542"/>
            <a:ext cx="4536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</a:t>
            </a:r>
            <a:r>
              <a:rPr lang="es-ES" altLang="es-ES" sz="24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(Haendel)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4DFBED0-3983-B1D9-0AED-CDFD801DFE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1564" y="5410833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1268760"/>
            <a:ext cx="4086225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260350"/>
            <a:ext cx="53282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4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620688"/>
            <a:ext cx="54006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0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Kamiano » Te reconocemos al partir el pan">
            <a:extLst>
              <a:ext uri="{FF2B5EF4-FFF2-40B4-BE49-F238E27FC236}">
                <a16:creationId xmlns:a16="http://schemas.microsoft.com/office/drawing/2014/main" id="{D59A4CD2-2DC6-DD99-6B36-796296125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47403"/>
            <a:ext cx="3064679" cy="397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D8BF25C-5795-79D8-AB14-F6CB889FA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1564" y="5410833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52395930-10EB-40FD-8E1C-6A62BA61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422B9360-1779-4F72-B348-32542A57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70C770A-F492-4BB5-A096-55D6DE0D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66F404D4-3F0D-490E-BF61-AFCDDBB3FA80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CA13D68-24D6-4DD2-9E3D-69E73FF11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221CC509-FE9B-4116-B865-6A13B0A9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D4A8D7E0-0324-4B90-B8F2-5902AA931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FEF65B19-775D-4413-BC77-7E5E7992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C07E600F-6922-A6FC-9C9F-AEBE300F4C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E7FE2B1-5D8B-D325-FB17-3138C43520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salvador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B77FD81-E9AF-90E3-5DD5-9497774A4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1564" y="5410833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577FB22-866B-79C6-B78C-ADD8B4954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A335EFDA-74F3-3CAF-DAA3-EFDAD5B3A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12CC6967-2CEF-E387-E458-A4F05ECD1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8ABAEF7-B9D3-85B2-65CF-676693411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928" y="116632"/>
            <a:ext cx="4860925" cy="1016000"/>
          </a:xfrm>
        </p:spPr>
        <p:txBody>
          <a:bodyPr/>
          <a:lstStyle/>
          <a:p>
            <a:pPr algn="r" eaLnBrk="1" hangingPunct="1"/>
            <a:r>
              <a:rPr lang="es-ES" altLang="es-ES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YO CELEBRARÉ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059D51D-BA15-7FF3-3C7D-E1A8218C68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71600" y="836712"/>
            <a:ext cx="7848550" cy="5688632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itchFamily="66" charset="0"/>
              </a:rPr>
              <a:t>Yo celebraré, 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itchFamily="66" charset="0"/>
              </a:rPr>
              <a:t>delante del Señor, 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itchFamily="66" charset="0"/>
              </a:rPr>
              <a:t>cantaré un canto nuevo (bis).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endParaRPr lang="es-ES" alt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itchFamily="66" charset="0"/>
              </a:rPr>
              <a:t>Yo le alabaré 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itchFamily="66" charset="0"/>
              </a:rPr>
              <a:t>porque él ha hecho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itchFamily="66" charset="0"/>
              </a:rPr>
              <a:t>grandes cosas. 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endParaRPr lang="es-ES" alt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itchFamily="66" charset="0"/>
              </a:rPr>
              <a:t>Yo celebraré, 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itchFamily="66" charset="0"/>
              </a:rPr>
              <a:t>delante del Señor, 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solidFill>
                  <a:schemeClr val="tx1"/>
                </a:solidFill>
                <a:latin typeface="Comic Sans MS" pitchFamily="66" charset="0"/>
              </a:rPr>
              <a:t>cantaré un canto nuevo (bis).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endParaRPr lang="es-ES" altLang="es-ES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28" name="Picture 4" descr="Corpus – Odres Nuevos">
            <a:extLst>
              <a:ext uri="{FF2B5EF4-FFF2-40B4-BE49-F238E27FC236}">
                <a16:creationId xmlns:a16="http://schemas.microsoft.com/office/drawing/2014/main" id="{331E6A85-E7BE-6FC5-2057-582F5AD48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984" y="1107683"/>
            <a:ext cx="3979116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331CAC31-2164-145D-1856-F1BF4BCFD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11" y="2204864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D454F28-D062-3E1F-7D6E-34A2A8C86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00243" y="5402948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72470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Llevad la Buena Noticia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a todo ser que respira,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decidles que la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está dentro de sus vidas.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que ellos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  <a:r>
              <a:rPr lang="es-ES" altLang="es-ES" sz="2800" dirty="0">
                <a:latin typeface="Comic Sans MS" panose="030F0702030302020204" pitchFamily="66" charset="0"/>
              </a:rPr>
              <a:t> serán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si desparraman amor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en cuantos hombres encuentren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por esos caminos de Dios.</a:t>
            </a:r>
          </a:p>
          <a:p>
            <a:pPr>
              <a:lnSpc>
                <a:spcPct val="115000"/>
              </a:lnSpc>
              <a:defRPr/>
            </a:pPr>
            <a:endParaRPr lang="es-ES" altLang="es-E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LLEVAD LA BUENA NOTICIA 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9EDDFD-73A5-BCCD-B091-639665CF06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97240" y="1004861"/>
            <a:ext cx="1364091" cy="129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64746A43-D734-F732-2A90-D28A960A1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2EA60-8068-C450-85A2-625C7EEF9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3">
            <a:extLst>
              <a:ext uri="{FF2B5EF4-FFF2-40B4-BE49-F238E27FC236}">
                <a16:creationId xmlns:a16="http://schemas.microsoft.com/office/drawing/2014/main" id="{94376393-AF44-A9A1-06BF-D03746E76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98425"/>
            <a:ext cx="7848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ea typeface="+mj-ea"/>
                <a:cs typeface="+mj-cs"/>
              </a:rPr>
              <a:t>SOLEMNIDAD SANTÍSIMO CUERPO Y SANGRE DE CRISTO</a:t>
            </a:r>
          </a:p>
        </p:txBody>
      </p:sp>
      <p:pic>
        <p:nvPicPr>
          <p:cNvPr id="24579" name="Picture 6" descr="Dibujos | PARROQUIA SAN MARCOS">
            <a:extLst>
              <a:ext uri="{FF2B5EF4-FFF2-40B4-BE49-F238E27FC236}">
                <a16:creationId xmlns:a16="http://schemas.microsoft.com/office/drawing/2014/main" id="{3BECDE23-245B-5550-849B-E9F630878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769919" cy="488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00147A3-AFC5-A1C3-9606-761E062EF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557" y="2060848"/>
            <a:ext cx="4855443" cy="363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E546731-3B7B-2A7A-361B-DA074AE7B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3878" y="5805264"/>
            <a:ext cx="4371963" cy="73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ts val="5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Día de la Caridad</a:t>
            </a:r>
          </a:p>
        </p:txBody>
      </p:sp>
    </p:spTree>
    <p:extLst>
      <p:ext uri="{BB962C8B-B14F-4D97-AF65-F5344CB8AC3E}">
        <p14:creationId xmlns:p14="http://schemas.microsoft.com/office/powerpoint/2010/main" val="2141363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Imagen 1">
            <a:extLst>
              <a:ext uri="{FF2B5EF4-FFF2-40B4-BE49-F238E27FC236}">
                <a16:creationId xmlns:a16="http://schemas.microsoft.com/office/drawing/2014/main" id="{A42DCFB0-48C3-22D3-F75A-2721E7AA06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064" y="4867605"/>
            <a:ext cx="4319464" cy="208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" name="Rectangle 1">
            <a:extLst>
              <a:ext uri="{FF2B5EF4-FFF2-40B4-BE49-F238E27FC236}">
                <a16:creationId xmlns:a16="http://schemas.microsoft.com/office/drawing/2014/main" id="{F4B41BA7-C469-F7AB-8406-D9C40740D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088" y="995544"/>
            <a:ext cx="8175625" cy="444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es-ES" sz="2400" dirty="0">
                <a:latin typeface="Comic Sans MS" pitchFamily="66" charset="0"/>
                <a:ea typeface="Tahoma" pitchFamily="34" charset="0"/>
                <a:cs typeface="Arial" charset="0"/>
              </a:rPr>
              <a:t>El Señor Dios nos amó como nadie amó jamás.</a:t>
            </a:r>
          </a:p>
          <a:p>
            <a:pPr algn="just">
              <a:spcBef>
                <a:spcPts val="600"/>
              </a:spcBef>
              <a:defRPr/>
            </a:pPr>
            <a:r>
              <a:rPr lang="es-ES" sz="2400" dirty="0">
                <a:latin typeface="Comic Sans MS" pitchFamily="66" charset="0"/>
                <a:ea typeface="Tahoma" pitchFamily="34" charset="0"/>
                <a:cs typeface="Arial" charset="0"/>
              </a:rPr>
              <a:t>Él nos guía como estrella cuando no existe la luz.</a:t>
            </a:r>
          </a:p>
          <a:p>
            <a:pPr algn="just">
              <a:spcBef>
                <a:spcPts val="600"/>
              </a:spcBef>
              <a:defRPr/>
            </a:pPr>
            <a:r>
              <a:rPr lang="es-ES" sz="2400" dirty="0">
                <a:latin typeface="Comic Sans MS" pitchFamily="66" charset="0"/>
                <a:ea typeface="Tahoma" pitchFamily="34" charset="0"/>
                <a:cs typeface="Arial" charset="0"/>
              </a:rPr>
              <a:t>Él nos da todo su amor mientras la fracción del pan.</a:t>
            </a:r>
          </a:p>
          <a:p>
            <a:pPr algn="just">
              <a:spcBef>
                <a:spcPts val="600"/>
              </a:spcBef>
              <a:defRPr/>
            </a:pPr>
            <a:r>
              <a:rPr lang="es-ES" sz="2400" dirty="0">
                <a:latin typeface="Comic Sans MS" pitchFamily="66" charset="0"/>
                <a:ea typeface="Tahoma" pitchFamily="34" charset="0"/>
                <a:cs typeface="Arial" charset="0"/>
              </a:rPr>
              <a:t>Es el pan de la amistad, el pan de Dios.</a:t>
            </a:r>
          </a:p>
          <a:p>
            <a:pPr algn="just">
              <a:spcBef>
                <a:spcPts val="600"/>
              </a:spcBef>
              <a:defRPr/>
            </a:pPr>
            <a:endParaRPr lang="es-ES" sz="2400" dirty="0">
              <a:latin typeface="Comic Sans MS" pitchFamily="66" charset="0"/>
              <a:ea typeface="Tahoma" pitchFamily="34" charset="0"/>
              <a:cs typeface="Arial" charset="0"/>
            </a:endParaRPr>
          </a:p>
          <a:p>
            <a:pPr algn="just">
              <a:spcBef>
                <a:spcPts val="600"/>
              </a:spcBef>
              <a:defRPr/>
            </a:pPr>
            <a:r>
              <a:rPr lang="es-ES" sz="2400" b="1" dirty="0">
                <a:latin typeface="Comic Sans MS" pitchFamily="66" charset="0"/>
                <a:ea typeface="Tahoma" pitchFamily="34" charset="0"/>
                <a:cs typeface="Arial" charset="0"/>
              </a:rPr>
              <a:t>Es mi cuerpo: tomad y comed.</a:t>
            </a:r>
          </a:p>
          <a:p>
            <a:pPr algn="just">
              <a:spcBef>
                <a:spcPts val="600"/>
              </a:spcBef>
              <a:defRPr/>
            </a:pPr>
            <a:r>
              <a:rPr lang="es-ES" sz="2400" b="1" dirty="0">
                <a:latin typeface="Comic Sans MS" pitchFamily="66" charset="0"/>
                <a:ea typeface="Tahoma" pitchFamily="34" charset="0"/>
                <a:cs typeface="Arial" charset="0"/>
              </a:rPr>
              <a:t>Esta es mi sangre: tomad y bebed.</a:t>
            </a:r>
          </a:p>
          <a:p>
            <a:pPr algn="just">
              <a:spcBef>
                <a:spcPts val="600"/>
              </a:spcBef>
              <a:defRPr/>
            </a:pPr>
            <a:r>
              <a:rPr lang="es-ES" sz="2400" b="1" dirty="0">
                <a:latin typeface="Comic Sans MS" pitchFamily="66" charset="0"/>
                <a:ea typeface="Tahoma" pitchFamily="34" charset="0"/>
                <a:cs typeface="Arial" charset="0"/>
              </a:rPr>
              <a:t>Pues yo soy la Vida, yo soy el Amor.</a:t>
            </a:r>
          </a:p>
          <a:p>
            <a:pPr algn="just">
              <a:spcBef>
                <a:spcPts val="600"/>
              </a:spcBef>
              <a:defRPr/>
            </a:pPr>
            <a:r>
              <a:rPr lang="es-ES" sz="2400" b="1" dirty="0">
                <a:latin typeface="Comic Sans MS" pitchFamily="66" charset="0"/>
                <a:ea typeface="Tahoma" pitchFamily="34" charset="0"/>
                <a:cs typeface="Arial" charset="0"/>
              </a:rPr>
              <a:t>Oh, Señor, condúcenos hasta tu amor.</a:t>
            </a:r>
          </a:p>
          <a:p>
            <a:pPr algn="just">
              <a:spcBef>
                <a:spcPts val="600"/>
              </a:spcBef>
              <a:defRPr/>
            </a:pPr>
            <a:endParaRPr lang="es-ES" sz="2215" dirty="0">
              <a:latin typeface="Berlin Sans FB"/>
              <a:ea typeface="Times New Roman" pitchFamily="18" charset="0"/>
            </a:endParaRPr>
          </a:p>
        </p:txBody>
      </p:sp>
      <p:sp>
        <p:nvSpPr>
          <p:cNvPr id="47108" name="CuadroTexto 1">
            <a:extLst>
              <a:ext uri="{FF2B5EF4-FFF2-40B4-BE49-F238E27FC236}">
                <a16:creationId xmlns:a16="http://schemas.microsoft.com/office/drawing/2014/main" id="{66CADEB8-CCED-82CA-C17A-7C071AF8C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16585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47109" name="3 CuadroTexto">
            <a:extLst>
              <a:ext uri="{FF2B5EF4-FFF2-40B4-BE49-F238E27FC236}">
                <a16:creationId xmlns:a16="http://schemas.microsoft.com/office/drawing/2014/main" id="{19FE09FB-DB82-1B68-86B9-D3EB538B9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261938"/>
            <a:ext cx="6696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rgbClr val="FFC000"/>
                </a:solidFill>
                <a:latin typeface="Comic Sans MS" panose="030F0702030302020204" pitchFamily="66" charset="0"/>
              </a:rPr>
              <a:t>EL SEÑOR DIOS NOS AMÓ</a:t>
            </a:r>
          </a:p>
        </p:txBody>
      </p:sp>
      <p:pic>
        <p:nvPicPr>
          <p:cNvPr id="47110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CD62647-3AD5-DDE1-266C-8E9844523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809" y="3676502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F2F49CC-C7F5-1E98-BAB8-6D978A3509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339752" y="5418811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4267BC8-FCC3-9C37-0199-72A140027AA1}"/>
              </a:ext>
            </a:extLst>
          </p:cNvPr>
          <p:cNvSpPr/>
          <p:nvPr/>
        </p:nvSpPr>
        <p:spPr>
          <a:xfrm>
            <a:off x="539750" y="764704"/>
            <a:ext cx="7710488" cy="51755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  <a:ea typeface="Tahoma" pitchFamily="34" charset="0"/>
                <a:cs typeface="Arial" charset="0"/>
              </a:rPr>
              <a:t>El Señor Dios nos amó como nadie amó jamás.</a:t>
            </a:r>
          </a:p>
          <a:p>
            <a:pPr algn="just"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  <a:ea typeface="Tahoma" pitchFamily="34" charset="0"/>
                <a:cs typeface="Arial" charset="0"/>
              </a:rPr>
              <a:t>Sus paisanos le creían hijo de un trabajador.</a:t>
            </a:r>
          </a:p>
          <a:p>
            <a:pPr algn="just"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  <a:ea typeface="Tahoma" pitchFamily="34" charset="0"/>
                <a:cs typeface="Arial" charset="0"/>
              </a:rPr>
              <a:t>Como todos, Él también ganó el pan con su sudor,</a:t>
            </a:r>
          </a:p>
          <a:p>
            <a:pPr algn="just" eaLnBrk="1" hangingPunct="1"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  <a:ea typeface="Tahoma" pitchFamily="34" charset="0"/>
                <a:cs typeface="Arial" charset="0"/>
              </a:rPr>
              <a:t>y conoce la fatiga y el dolor.</a:t>
            </a:r>
          </a:p>
          <a:p>
            <a:pPr algn="just">
              <a:spcBef>
                <a:spcPts val="600"/>
              </a:spcBef>
              <a:defRPr/>
            </a:pPr>
            <a:endParaRPr lang="es-ES" sz="2400" dirty="0">
              <a:latin typeface="Comic Sans MS" pitchFamily="66" charset="0"/>
              <a:ea typeface="Tahoma" pitchFamily="34" charset="0"/>
              <a:cs typeface="Arial" charset="0"/>
            </a:endParaRPr>
          </a:p>
          <a:p>
            <a:pPr algn="just">
              <a:spcBef>
                <a:spcPts val="600"/>
              </a:spcBef>
              <a:defRPr/>
            </a:pPr>
            <a:r>
              <a:rPr lang="es-ES" sz="2400" b="1" dirty="0">
                <a:latin typeface="Comic Sans MS" pitchFamily="66" charset="0"/>
                <a:ea typeface="Tahoma" pitchFamily="34" charset="0"/>
                <a:cs typeface="Arial" charset="0"/>
              </a:rPr>
              <a:t>Es mi cuerpo: tomad y comed.</a:t>
            </a:r>
          </a:p>
          <a:p>
            <a:pPr algn="just">
              <a:spcBef>
                <a:spcPts val="600"/>
              </a:spcBef>
              <a:defRPr/>
            </a:pPr>
            <a:r>
              <a:rPr lang="es-ES" sz="2400" b="1" dirty="0">
                <a:latin typeface="Comic Sans MS" pitchFamily="66" charset="0"/>
                <a:ea typeface="Tahoma" pitchFamily="34" charset="0"/>
                <a:cs typeface="Arial" charset="0"/>
              </a:rPr>
              <a:t>Esta es mi sangre: tomad y bebed.</a:t>
            </a:r>
          </a:p>
          <a:p>
            <a:pPr algn="just">
              <a:spcBef>
                <a:spcPts val="600"/>
              </a:spcBef>
              <a:defRPr/>
            </a:pPr>
            <a:r>
              <a:rPr lang="es-ES" sz="2400" b="1" dirty="0">
                <a:latin typeface="Comic Sans MS" pitchFamily="66" charset="0"/>
                <a:ea typeface="Tahoma" pitchFamily="34" charset="0"/>
                <a:cs typeface="Arial" charset="0"/>
              </a:rPr>
              <a:t>Pues yo soy la Vida, yo soy el Amor.</a:t>
            </a:r>
          </a:p>
          <a:p>
            <a:pPr algn="just">
              <a:spcBef>
                <a:spcPts val="600"/>
              </a:spcBef>
              <a:defRPr/>
            </a:pPr>
            <a:r>
              <a:rPr lang="es-ES" sz="2400" b="1" dirty="0">
                <a:latin typeface="Comic Sans MS" pitchFamily="66" charset="0"/>
                <a:ea typeface="Tahoma" pitchFamily="34" charset="0"/>
                <a:cs typeface="Arial" charset="0"/>
              </a:rPr>
              <a:t>Oh, Señor, condúcenos hasta tu amor.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endParaRPr lang="es-ES" altLang="es-ES" sz="2215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endParaRPr lang="es-ES" altLang="es-ES" sz="2585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None/>
              <a:defRPr/>
            </a:pPr>
            <a:endParaRPr lang="es-ES" altLang="es-ES" sz="2585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7A98F0B1-4A84-5640-DAFE-A7E21CB39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1658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8132" name="Imagen 1">
            <a:extLst>
              <a:ext uri="{FF2B5EF4-FFF2-40B4-BE49-F238E27FC236}">
                <a16:creationId xmlns:a16="http://schemas.microsoft.com/office/drawing/2014/main" id="{415EC004-60B1-9255-735F-18494F5AF2A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93790"/>
            <a:ext cx="4587751" cy="221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D459F91-D7CC-72BF-1634-1A22F4AF2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588" y="3429000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3190EE1-C7B6-9AF0-ABA5-44831E1EEE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339752" y="5418811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6 CuadroTexto">
            <a:extLst>
              <a:ext uri="{FF2B5EF4-FFF2-40B4-BE49-F238E27FC236}">
                <a16:creationId xmlns:a16="http://schemas.microsoft.com/office/drawing/2014/main" id="{F0C882D3-6C8C-7A1D-C28F-EF2B78B79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764704"/>
            <a:ext cx="7477125" cy="433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Señor Dios nos amó como nadie amó jamás.</a:t>
            </a:r>
          </a:p>
          <a:p>
            <a:pPr algn="just" eaLnBrk="1" hangingPunct="1">
              <a:spcBef>
                <a:spcPts val="6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Él reúne a los hombres y les da a vivir su amor.</a:t>
            </a:r>
          </a:p>
          <a:p>
            <a:pPr algn="just" eaLnBrk="1" hangingPunct="1">
              <a:spcBef>
                <a:spcPts val="6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Los cristianos, todos ya, miembros de su cuerpo son, nadie puede separarlos de su amor.</a:t>
            </a:r>
          </a:p>
          <a:p>
            <a:pPr algn="just"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Es mi cuerpo: tomad y comed.</a:t>
            </a:r>
          </a:p>
          <a:p>
            <a:pPr algn="just"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Esta es mi sangre: tomad y bebed.</a:t>
            </a:r>
          </a:p>
          <a:p>
            <a:pPr algn="just"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Pues yo soy la Vida, yo soy el Amor.</a:t>
            </a:r>
          </a:p>
          <a:p>
            <a:pPr algn="just"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Oh, Señor, condúcenos hasta tu amor.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400" b="1" i="1" dirty="0">
              <a:solidFill>
                <a:srgbClr val="002060"/>
              </a:solidFill>
              <a:latin typeface="Comic Sans MS" panose="030F0702030302020204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186ACFB4-7D1F-7C7F-70A9-016FEA877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1658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9156" name="Imagen 1">
            <a:extLst>
              <a:ext uri="{FF2B5EF4-FFF2-40B4-BE49-F238E27FC236}">
                <a16:creationId xmlns:a16="http://schemas.microsoft.com/office/drawing/2014/main" id="{1A950097-941A-98E6-206B-7A6D8ACB972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25007"/>
            <a:ext cx="4615462" cy="223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0C2E982-5A9E-9241-471D-9C7F36608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765" y="3452647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46D1F50-13C3-C714-1A80-81C278DAB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339752" y="5418811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NADA NOS SEPARARÁ</a:t>
            </a:r>
            <a:endParaRPr lang="es-ES" altLang="es-ES" sz="3600" b="1" dirty="0">
              <a:solidFill>
                <a:srgbClr val="FFC000"/>
              </a:solidFill>
            </a:endParaRP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4B16C94-BE20-C84B-CF85-82D0ACC31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29146" y="5372915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094EB67-719D-CF1B-7E5B-C808D53B2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63" y="1323926"/>
            <a:ext cx="6867085" cy="454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5241974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DE0F46E7-146B-2E00-B097-38E6FA9A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F6719AD-7553-8C41-14BE-B77FC2EB3D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29147" y="5800503"/>
            <a:ext cx="975916" cy="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DFB9C7E-DA05-6E13-70C2-62F43079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208" y="276290"/>
            <a:ext cx="2265140" cy="6604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ES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VENGO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908720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no hay palabras que deba callar,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no hay motivos para no cantar.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Hoy he sentido la presencia de Dios,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pues soy más fuerte, hoy tengo su amor.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F960A14A-F74F-0AA9-7809-4FC89ED2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3052089" cy="43851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1B3A08-CE14-2B46-64D1-BF74E544F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90961" flipV="1">
            <a:off x="6883298" y="2410213"/>
            <a:ext cx="1036718" cy="53014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6188606-0AAF-711B-3E29-94068B543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300028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latin typeface="Comic Sans MS" panose="030F0702030302020204" pitchFamily="66" charset="0"/>
              </a:rPr>
              <a:t>Himno de la Comunidad parroquial Cristo Redentor  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8FEB975-296D-40F6-4ED8-4B33941AE5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123728" y="5849806"/>
            <a:ext cx="1102494" cy="104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Tengo una cosa que te quiero contar,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hay un planeta que debemos cuidar.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Es nuestra casa, Dios nos la regaló,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en tu mano está dejarla aún mejor.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II Domingo del Tiempo Ordinario (Ciclo A) | Archidiócesis de Sevilla">
            <a:extLst>
              <a:ext uri="{FF2B5EF4-FFF2-40B4-BE49-F238E27FC236}">
                <a16:creationId xmlns:a16="http://schemas.microsoft.com/office/drawing/2014/main" id="{7C4FC684-665A-AD07-C22B-24205D515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428426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de burbujas">
            <a:extLst>
              <a:ext uri="{FF2B5EF4-FFF2-40B4-BE49-F238E27FC236}">
                <a16:creationId xmlns:a16="http://schemas.microsoft.com/office/drawing/2014/main" id="{58F82D07-FFBF-7A1A-809C-4E8997FCE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4"/>
          <a:stretch/>
        </p:blipFill>
        <p:spPr bwMode="auto">
          <a:xfrm rot="19238208">
            <a:off x="6689576" y="1408999"/>
            <a:ext cx="1038027" cy="6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F71C340-7692-1DCD-A760-458784985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300028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latin typeface="Comic Sans MS" panose="030F0702030302020204" pitchFamily="66" charset="0"/>
              </a:rPr>
              <a:t>Himno de la Comunidad parroquial Cristo Redentor  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851243-0011-A0D0-D5C5-801B3C4354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123728" y="5849806"/>
            <a:ext cx="1102494" cy="104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28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3">
            <a:extLst>
              <a:ext uri="{FF2B5EF4-FFF2-40B4-BE49-F238E27FC236}">
                <a16:creationId xmlns:a16="http://schemas.microsoft.com/office/drawing/2014/main" id="{4323E9FE-F9A3-C45A-9952-311E60D06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98425"/>
            <a:ext cx="7848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ea typeface="+mj-ea"/>
                <a:cs typeface="+mj-cs"/>
              </a:rPr>
              <a:t>SOLEMNIDAD SANTÍSIMO CUERPO Y SANGRE DE CRISTO</a:t>
            </a:r>
          </a:p>
        </p:txBody>
      </p:sp>
      <p:pic>
        <p:nvPicPr>
          <p:cNvPr id="24579" name="Picture 6" descr="Dibujos | PARROQUIA SAN MARCOS">
            <a:extLst>
              <a:ext uri="{FF2B5EF4-FFF2-40B4-BE49-F238E27FC236}">
                <a16:creationId xmlns:a16="http://schemas.microsoft.com/office/drawing/2014/main" id="{E1030A1A-B3B3-FC27-8041-F9657F97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769919" cy="488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4F89F3A-AD82-B642-8A6E-0309C9220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557" y="2060848"/>
            <a:ext cx="4855443" cy="363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0CE6EE7-FBC6-2939-0D01-B837344B5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5723877"/>
            <a:ext cx="4371963" cy="73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ts val="5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Día de la Caridad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Si eres valiente este es tu lugar,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un sitio nuevo para la libertad.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Aquí no importa tu condición,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que Él te quiere tal cual te creó.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3/4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3" name="Imagen 2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B5B56888-785B-2977-70B9-CCBE598743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629410"/>
            <a:ext cx="2996158" cy="512901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2EF3705-EFE7-4EBD-E3C0-5014D2697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300028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latin typeface="Comic Sans MS" panose="030F0702030302020204" pitchFamily="66" charset="0"/>
              </a:rPr>
              <a:t>Himno de la Comunidad parroquial Cristo Redentor  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B9AF73B-542C-7BF0-10CB-5EDFEC909F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123728" y="5849806"/>
            <a:ext cx="1102494" cy="104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884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Dame tu mano, ya no hay marcha atrás.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Es nuestra historia la vamos a cambiar.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El sol que brilla para todos salió,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grita y haz ruido, tú eres su voz.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 (BIS)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4/4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San Ginés de Padriñán: Domingo XXXIII del T.Ordinario. Día de la ...">
            <a:extLst>
              <a:ext uri="{FF2B5EF4-FFF2-40B4-BE49-F238E27FC236}">
                <a16:creationId xmlns:a16="http://schemas.microsoft.com/office/drawing/2014/main" id="{C47D953B-1160-C039-255D-0B10A0939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5296" b="2735"/>
          <a:stretch/>
        </p:blipFill>
        <p:spPr bwMode="auto">
          <a:xfrm>
            <a:off x="5217597" y="1844824"/>
            <a:ext cx="3926403" cy="260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FAB8D2F-7C6B-2CB7-62EA-117CE0425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300028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latin typeface="Comic Sans MS" panose="030F0702030302020204" pitchFamily="66" charset="0"/>
              </a:rPr>
              <a:t>Himno de la Comunidad parroquial Cristo Redentor  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FB4048B-D19C-E13B-69D7-C3562CEE8A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123728" y="5849806"/>
            <a:ext cx="1102494" cy="104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0094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F63D40A-322B-A606-E858-7CE22AF0D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2345431"/>
            <a:ext cx="1865276" cy="176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 Ti, Señor, </a:t>
            </a:r>
            <a:r>
              <a:rPr lang="es-ES" altLang="es-ES" sz="2200" dirty="0">
                <a:latin typeface="Comic Sans MS" panose="030F0702030302020204" pitchFamily="66" charset="0"/>
              </a:rPr>
              <a:t>Tú,</a:t>
            </a: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62" y="1556792"/>
            <a:ext cx="4176337" cy="377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2F5629E-9643-9D02-F07D-18462C22D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445224"/>
            <a:ext cx="1440160" cy="13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D6A323C1-B475-7A11-2952-0D133CDCF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127" y="121829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LITURGIA DE LA PALABRA</a:t>
            </a:r>
            <a:endParaRPr lang="es-ES" altLang="es-ES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799066A-7ED3-A9A6-4EB7-4AB4FF10AAB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052736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PRIMERA LECTURA</a:t>
            </a:r>
            <a:r>
              <a:rPr lang="es-ES_tradnl" sz="2800" b="1" dirty="0">
                <a:solidFill>
                  <a:srgbClr val="FFC000"/>
                </a:solidFill>
                <a:latin typeface="Comic Sans MS" pitchFamily="66" charset="0"/>
              </a:rPr>
              <a:t>: </a:t>
            </a: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Libro del</a:t>
            </a:r>
            <a:r>
              <a:rPr lang="es-ES_tradnl" sz="2800" b="1" dirty="0">
                <a:solidFill>
                  <a:schemeClr val="tx1"/>
                </a:solidFill>
                <a:latin typeface="Comic Sans MS" pitchFamily="66" charset="0"/>
              </a:rPr>
              <a:t> Génesis.</a:t>
            </a:r>
            <a:endParaRPr lang="es-ES_tradnl" sz="28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2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Tú eres sacerdote eterno,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según el rito de Melquisedec.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SEGUNDA LECTURA:</a:t>
            </a:r>
            <a:r>
              <a:rPr lang="es-ES_tradnl" sz="2800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Primera carta del apóstol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san Pablo a los Corintios.</a:t>
            </a:r>
            <a:endParaRPr lang="es-ES_tradnl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463E3B7E-FBD9-B253-5250-A4C1AA322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474380" y="3717032"/>
            <a:ext cx="3490107" cy="300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326356F-1CF9-80ED-B8FF-566E5E075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93698AE-D84D-440A-9AC4-D120CF2E9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21496" y="1802754"/>
            <a:ext cx="1733215" cy="163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12AEE88-46BB-B36D-4D92-5A745406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96247"/>
            <a:ext cx="8928992" cy="1371600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¡¡¡ALELUYA!!!</a:t>
            </a:r>
            <a:endParaRPr lang="es-ES" altLang="es-ES" sz="6600" b="1" u="sng" dirty="0">
              <a:solidFill>
                <a:srgbClr val="FFC000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4E9DA40-43B5-F24F-8302-E807C90F9F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7544" y="1297564"/>
            <a:ext cx="5638800" cy="361510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_tradnl" altLang="es-ES" sz="3400" b="1" dirty="0">
                <a:latin typeface="Comic Sans MS" panose="030F0702030302020204" pitchFamily="66" charset="0"/>
              </a:rPr>
              <a:t>Aleluya cantará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_tradnl" altLang="es-ES" sz="3400" b="1" dirty="0">
                <a:latin typeface="Comic Sans MS" panose="030F0702030302020204" pitchFamily="66" charset="0"/>
              </a:rPr>
              <a:t>quien perdió la esperanza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_tradnl" altLang="es-ES" sz="3400" b="1" dirty="0">
                <a:latin typeface="Comic Sans MS" panose="030F0702030302020204" pitchFamily="66" charset="0"/>
              </a:rPr>
              <a:t>y la tierra sonreirá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_tradnl" altLang="es-ES" sz="3400" b="1" dirty="0" err="1">
                <a:latin typeface="Comic Sans MS" panose="030F0702030302020204" pitchFamily="66" charset="0"/>
              </a:rPr>
              <a:t>Aleluuuuu</a:t>
            </a:r>
            <a:r>
              <a:rPr lang="es-ES_tradnl" altLang="es-ES" sz="3400" b="1" dirty="0">
                <a:latin typeface="Comic Sans MS" panose="030F0702030302020204" pitchFamily="66" charset="0"/>
              </a:rPr>
              <a:t> – </a:t>
            </a:r>
            <a:r>
              <a:rPr lang="es-ES_tradnl" altLang="es-ES" sz="3400" b="1" dirty="0" err="1">
                <a:latin typeface="Comic Sans MS" panose="030F0702030302020204" pitchFamily="66" charset="0"/>
              </a:rPr>
              <a:t>uuu</a:t>
            </a:r>
            <a:r>
              <a:rPr lang="es-ES_tradnl" altLang="es-ES" sz="3400" b="1" dirty="0">
                <a:latin typeface="Comic Sans MS" panose="030F0702030302020204" pitchFamily="66" charset="0"/>
              </a:rPr>
              <a:t> - ya</a:t>
            </a:r>
            <a:endParaRPr lang="es-ES" altLang="es-ES" sz="3400" b="1" dirty="0">
              <a:latin typeface="Comic Sans MS" panose="030F0702030302020204" pitchFamily="66" charset="0"/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AC3D38B1-59FA-00D7-1AF6-57201770B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021087" y="3229812"/>
            <a:ext cx="3864626" cy="33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6629071-9B0C-FFE2-6AF6-F5D6B0A6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7841" y="3284984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444613D-C65C-A14C-F5E1-F5D5C84B5D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1564" y="5410833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A9B460E6-4371-0ACD-A068-66C479A6B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873" y="5757608"/>
            <a:ext cx="8958270" cy="73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ts val="5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Lucas,9-</a:t>
            </a: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Comieron todos y se saciaron.</a:t>
            </a:r>
          </a:p>
        </p:txBody>
      </p:sp>
      <p:pic>
        <p:nvPicPr>
          <p:cNvPr id="29700" name="Picture 6" descr="creo en ti: Domingo 3 junio 2018. El Cuerpo y la Sangre de Cristo (B).  Pagola: Eucaristía y crisis">
            <a:extLst>
              <a:ext uri="{FF2B5EF4-FFF2-40B4-BE49-F238E27FC236}">
                <a16:creationId xmlns:a16="http://schemas.microsoft.com/office/drawing/2014/main" id="{D81E740B-E550-9250-29A4-88E2398E2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87022"/>
            <a:ext cx="3720234" cy="4446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2DF1ECD2-C427-CDE4-5490-8E6A1E226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563" y="3243439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379100-6E59-D5AD-65A8-DEF423335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156" y="332656"/>
            <a:ext cx="4663239" cy="349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7981E9F-DB53-3354-1765-30BB33FC5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3180" y="3851116"/>
            <a:ext cx="4371963" cy="73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ts val="5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Día de la Caridad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83117"/>
            <a:ext cx="2746648" cy="2276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47F2F90-BE78-9137-BE6A-42397370E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67" y="6021288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9460</TotalTime>
  <Words>1757</Words>
  <Application>Microsoft Office PowerPoint</Application>
  <PresentationFormat>Presentación en pantalla (4:3)</PresentationFormat>
  <Paragraphs>272</Paragraphs>
  <Slides>32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4" baseType="lpstr">
      <vt:lpstr>Arial</vt:lpstr>
      <vt:lpstr>Baskerville Old Face</vt:lpstr>
      <vt:lpstr>Berlin Sans FB</vt:lpstr>
      <vt:lpstr>Bodoni MT Black</vt:lpstr>
      <vt:lpstr>Calibri</vt:lpstr>
      <vt:lpstr>Comic Sans MS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YO CELEBRARÉ</vt:lpstr>
      <vt:lpstr>Presentación de PowerPoint</vt:lpstr>
      <vt:lpstr>Presentación de PowerPoint</vt:lpstr>
      <vt:lpstr>LITURGIA DE LA PALABRA</vt:lpstr>
      <vt:lpstr>¡¡¡ALELUYA!!!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VENGO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894</cp:revision>
  <dcterms:created xsi:type="dcterms:W3CDTF">2008-10-09T14:11:57Z</dcterms:created>
  <dcterms:modified xsi:type="dcterms:W3CDTF">2025-06-20T19:38:39Z</dcterms:modified>
</cp:coreProperties>
</file>