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  <p:sldMasterId id="2147489832" r:id="rId2"/>
  </p:sldMasterIdLst>
  <p:notesMasterIdLst>
    <p:notesMasterId r:id="rId38"/>
  </p:notesMasterIdLst>
  <p:sldIdLst>
    <p:sldId id="404" r:id="rId3"/>
    <p:sldId id="970" r:id="rId4"/>
    <p:sldId id="956" r:id="rId5"/>
    <p:sldId id="957" r:id="rId6"/>
    <p:sldId id="1472" r:id="rId7"/>
    <p:sldId id="1312" r:id="rId8"/>
    <p:sldId id="1460" r:id="rId9"/>
    <p:sldId id="1468" r:id="rId10"/>
    <p:sldId id="1254" r:id="rId11"/>
    <p:sldId id="1207" r:id="rId12"/>
    <p:sldId id="1381" r:id="rId13"/>
    <p:sldId id="1380" r:id="rId14"/>
    <p:sldId id="1021" r:id="rId15"/>
    <p:sldId id="1292" r:id="rId16"/>
    <p:sldId id="1023" r:id="rId17"/>
    <p:sldId id="1024" r:id="rId18"/>
    <p:sldId id="1387" r:id="rId19"/>
    <p:sldId id="1336" r:id="rId20"/>
    <p:sldId id="1383" r:id="rId21"/>
    <p:sldId id="1435" r:id="rId22"/>
    <p:sldId id="1436" r:id="rId23"/>
    <p:sldId id="1029" r:id="rId24"/>
    <p:sldId id="1030" r:id="rId25"/>
    <p:sldId id="1044" r:id="rId26"/>
    <p:sldId id="1032" r:id="rId27"/>
    <p:sldId id="1471" r:id="rId28"/>
    <p:sldId id="1473" r:id="rId29"/>
    <p:sldId id="1474" r:id="rId30"/>
    <p:sldId id="1475" r:id="rId31"/>
    <p:sldId id="1319" r:id="rId32"/>
    <p:sldId id="1036" r:id="rId33"/>
    <p:sldId id="1476" r:id="rId34"/>
    <p:sldId id="857" r:id="rId35"/>
    <p:sldId id="1326" r:id="rId36"/>
    <p:sldId id="1423" r:id="rId3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B050"/>
    <a:srgbClr val="005400"/>
    <a:srgbClr val="000000"/>
    <a:srgbClr val="006600"/>
    <a:srgbClr val="0042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67" autoAdjust="0"/>
    <p:restoredTop sz="94489" autoAdjust="0"/>
  </p:normalViewPr>
  <p:slideViewPr>
    <p:cSldViewPr>
      <p:cViewPr varScale="1">
        <p:scale>
          <a:sx n="72" d="100"/>
          <a:sy n="72" d="100"/>
        </p:scale>
        <p:origin x="1214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91F3071D-5C8C-1F0D-7FFF-9C8179FBB4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00F879E8-AA2F-4E40-9111-B53A8960D27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98AEBA24-809F-4CDB-A08C-4240F66F95BC}" type="datetimeFigureOut">
              <a:rPr lang="es-ES"/>
              <a:pPr>
                <a:defRPr/>
              </a:pPr>
              <a:t>03/10/2025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86DAA702-6B3D-BF69-3023-1D289F79C4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3BEC154-0E60-D875-151D-D21F5FF75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E5D3BD0-03E3-044F-59D5-82138854C3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D17B58C-5F11-EC9F-A1C5-755F9EFE7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7651CC1-20DF-4DAB-8E27-264522B195B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972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3B0BA-2B10-EDC0-09E8-E9A6BC301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>
            <a:extLst>
              <a:ext uri="{FF2B5EF4-FFF2-40B4-BE49-F238E27FC236}">
                <a16:creationId xmlns:a16="http://schemas.microsoft.com/office/drawing/2014/main" id="{2401BB71-2C95-BCAF-E81C-8193DC1541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2 Marcador de notas">
            <a:extLst>
              <a:ext uri="{FF2B5EF4-FFF2-40B4-BE49-F238E27FC236}">
                <a16:creationId xmlns:a16="http://schemas.microsoft.com/office/drawing/2014/main" id="{8EA110EC-EF58-07BA-B1BF-A17B48F13C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0244" name="3 Marcador de número de diapositiva">
            <a:extLst>
              <a:ext uri="{FF2B5EF4-FFF2-40B4-BE49-F238E27FC236}">
                <a16:creationId xmlns:a16="http://schemas.microsoft.com/office/drawing/2014/main" id="{4624430D-5F28-0E8E-2624-82F9EF424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41A82C2F-0CA1-4A13-972A-6A42431E891C}" type="slidenum">
              <a:rPr lang="es-ES" altLang="es-ES" smtClean="0">
                <a:latin typeface="Arial" panose="020B0604020202020204" pitchFamily="34" charset="0"/>
              </a:rPr>
              <a:pPr/>
              <a:t>8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372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24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55878-BF83-1BFA-6BF7-F0219FD12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B3FE80C3-05B0-26BE-8413-341C8F2813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BE4354CE-AC1E-78DA-E513-C85006E18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5498ACFE-F347-8881-6806-B6D2C89311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101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881CD5-085D-E811-A90D-097A5D68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534AA-EB76-1F77-8C11-BE8B45D96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B355EC-ED8D-FB30-DE21-C5B6B870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E3445-3A08-4D19-9D28-BA6687BE9D8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18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D24715-727E-DE97-3917-217B202B2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62BA9-1872-CC26-5953-50F9A23D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52CCBF-4C58-114B-999C-2F68659A1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D57D1-3020-433D-9A16-657ED49633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3712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4037B3-B676-3877-032A-564B83248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B122C2-FBB4-A3EB-BCF8-745C5DDC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4808D7-7615-0779-6436-E8F91527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851CB-2487-4102-9C2F-3DA6F049A9F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94544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ABE6C3F-B10D-2119-F230-3919575C23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869C582-D96E-6BA4-CA6D-8BBE710B52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8461-D77A-4651-86F1-087F41941C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9CA66C94-AB95-7C5B-D105-F8502A8713C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497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0FF1C0A8-708C-B6F9-5325-3E1D52DDD8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7B6D01AC-EE6E-801A-1739-C45D5C61EC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D66B9-8A55-4634-B6F5-16AB4F7C046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8937E841-D4C6-431E-A9C2-FF1294BFCAF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8461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C8199-797E-40C6-A1C3-A378275C1CAD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51471984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9EC29-0B88-4799-A47D-C4EFF1170BAA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02123238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752C5-01A4-4D33-B69A-70A0440600DC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60633983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A864C-C55A-493C-B1C0-99D6161697A1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7561269"/>
      </p:ext>
    </p:extLst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F728-0CF3-4463-88A4-1EE498929AFB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8191274"/>
      </p:ext>
    </p:extLst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1597B-145F-4B20-9D9B-16454DBBA5AF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679644749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ECFC30-849C-B20F-BB9A-9A80AAA92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88622-6DFE-32F5-2D5C-C7C8CDF4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37B70-4E79-AC3A-7ECD-1D4CC12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FCC1-8181-4570-9A44-1A4AFC5FAB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11098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8C0A5-8520-4B28-8859-78AD4502AC04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657978723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24465-889F-4434-8D22-F58580FC2AC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40197842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15135-2401-4BEB-81D3-DDF9A310546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30712327"/>
      </p:ext>
    </p:extLst>
  </p:cSld>
  <p:clrMapOvr>
    <a:masterClrMapping/>
  </p:clrMapOvr>
  <p:transition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ED5EA-992C-4A12-8DE1-A43A7EF35D2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74461612"/>
      </p:ext>
    </p:extLst>
  </p:cSld>
  <p:clrMapOvr>
    <a:masterClrMapping/>
  </p:clrMapOvr>
  <p:transition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97236-4101-4348-88FB-EFDD12697DB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05668472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6A28CB-2024-3694-9A4E-AF477D164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293EE8-0699-82D4-FE1B-7E4695BE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FD477C-C572-B1E1-526B-819FAFFC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05E56-B1F9-420B-9DE6-DA1B0728692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5751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5F9A532F-3E67-E60D-AE0F-496BC17D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D3B2338-D012-959E-1305-9815738E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716BEEED-358B-96DD-AF3E-6E7E3862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2B934-09CC-41D0-A4EB-7C047EBE16A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6744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3B9DF6D1-2711-D861-DF28-BAD755DE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EB6DFEEE-D76C-C504-9B05-B02A5C1C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FD2A657B-148F-F564-5C62-55A2D21E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64E3-AFB4-48DC-AE82-F5A684027B0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8092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750DFDF8-C452-C8E0-C85C-C8A183A5E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92E2084E-62E7-254D-56A2-EA8E36DEF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954CD34-4E1F-A134-573B-2589A229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071CC-B530-4485-A2CE-7079C0451C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931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460EE449-5B6D-B5D4-31B5-7741DD3E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0A05DBA6-C47F-0772-A418-55925FC4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F33CF59E-53CB-644C-DCDE-3461E7D6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30265-70C1-4821-B007-67ECB4A77C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6368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817B8CC4-7778-D625-2609-F1207ED49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B4B9358F-2840-4E5B-FF51-A480CFD61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F1767AF-9400-27AC-9E3D-15BB50EF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0B089-E341-4442-8EA6-D68FF9867DA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732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FED43BD-F69E-1392-1FE2-71A26480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71BA42B7-7D32-DF0D-7CFF-1BF68D4F9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CD32BF7-86AA-3910-A8ED-CBBD6F0A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3F8E6-15AC-4448-9645-F80BA282C62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851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88000"/>
            <a:lum/>
          </a:blip>
          <a:srcRect/>
          <a:stretch>
            <a:fillRect l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4E68FBFF-DC6B-CE60-0F89-AA2712458F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F926F9D5-1B38-260D-466D-2B6D2DDAAA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D8F0EB-9021-9824-14B5-50F68C105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7C8D01-A73B-DA92-927C-CF9B2F3DC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E9314B-4C79-3334-886F-A2F85EA2D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2FDF50-AC59-40D7-B9FA-EF5E0493D71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819" r:id="rId1"/>
    <p:sldLayoutId id="2147489820" r:id="rId2"/>
    <p:sldLayoutId id="2147489821" r:id="rId3"/>
    <p:sldLayoutId id="2147489822" r:id="rId4"/>
    <p:sldLayoutId id="2147489823" r:id="rId5"/>
    <p:sldLayoutId id="2147489824" r:id="rId6"/>
    <p:sldLayoutId id="2147489825" r:id="rId7"/>
    <p:sldLayoutId id="2147489826" r:id="rId8"/>
    <p:sldLayoutId id="2147489827" r:id="rId9"/>
    <p:sldLayoutId id="2147489828" r:id="rId10"/>
    <p:sldLayoutId id="2147489829" r:id="rId11"/>
    <p:sldLayoutId id="2147489830" r:id="rId12"/>
    <p:sldLayoutId id="214748983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texto del patrón</a:t>
            </a:r>
          </a:p>
          <a:p>
            <a:pPr lvl="1"/>
            <a:r>
              <a:rPr lang="es-ES_tradnl" altLang="es-ES"/>
              <a:t>Segundo nivel</a:t>
            </a:r>
          </a:p>
          <a:p>
            <a:pPr lvl="2"/>
            <a:r>
              <a:rPr lang="es-ES_tradnl" altLang="es-ES"/>
              <a:t>Tercer nivel</a:t>
            </a:r>
          </a:p>
          <a:p>
            <a:pPr lvl="3"/>
            <a:r>
              <a:rPr lang="es-ES_tradnl" altLang="es-ES"/>
              <a:t>Cuarto nivel</a:t>
            </a:r>
          </a:p>
          <a:p>
            <a:pPr lvl="4"/>
            <a:r>
              <a:rPr lang="es-ES_tradnl" altLang="es-ES"/>
              <a:t>Quinto nivel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025B7E3-AE59-4F6C-903F-DB85252607D2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3810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833" r:id="rId1"/>
    <p:sldLayoutId id="2147489834" r:id="rId2"/>
    <p:sldLayoutId id="2147489835" r:id="rId3"/>
    <p:sldLayoutId id="2147489836" r:id="rId4"/>
    <p:sldLayoutId id="2147489837" r:id="rId5"/>
    <p:sldLayoutId id="2147489838" r:id="rId6"/>
    <p:sldLayoutId id="2147489839" r:id="rId7"/>
    <p:sldLayoutId id="2147489840" r:id="rId8"/>
    <p:sldLayoutId id="2147489841" r:id="rId9"/>
    <p:sldLayoutId id="2147489842" r:id="rId10"/>
    <p:sldLayoutId id="2147489843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6 CuadroTexto"/>
          <p:cNvSpPr txBox="1">
            <a:spLocks noChangeArrowheads="1"/>
          </p:cNvSpPr>
          <p:nvPr/>
        </p:nvSpPr>
        <p:spPr bwMode="auto">
          <a:xfrm>
            <a:off x="42352" y="6392134"/>
            <a:ext cx="3455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</a:t>
            </a:r>
            <a:r>
              <a:rPr kumimoji="0" lang="es-ES_tradnl" alt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www.cristoredentor.info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3779912" y="6436319"/>
            <a:ext cx="5743588" cy="400110"/>
            <a:chOff x="3662000" y="6309320"/>
            <a:chExt cx="5743588" cy="400110"/>
          </a:xfrm>
        </p:grpSpPr>
        <p:sp>
          <p:nvSpPr>
            <p:cNvPr id="22" name="16 CuadroTexto"/>
            <p:cNvSpPr txBox="1">
              <a:spLocks noChangeArrowheads="1"/>
            </p:cNvSpPr>
            <p:nvPr/>
          </p:nvSpPr>
          <p:spPr bwMode="auto">
            <a:xfrm>
              <a:off x="3662000" y="6309320"/>
              <a:ext cx="57435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alt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CC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   </a:t>
              </a:r>
              <a:r>
                <a:rPr kumimoji="0" lang="es-ES_tradnl" alt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www.instagram.com/cristoredentorva </a:t>
              </a:r>
              <a:endPara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pic>
          <p:nvPicPr>
            <p:cNvPr id="23" name="Imagen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6387260"/>
              <a:ext cx="244230" cy="244230"/>
            </a:xfrm>
            <a:prstGeom prst="rect">
              <a:avLst/>
            </a:prstGeom>
          </p:spPr>
        </p:pic>
      </p:grpSp>
      <p:sp>
        <p:nvSpPr>
          <p:cNvPr id="21" name="19 CuadroTexto"/>
          <p:cNvSpPr txBox="1">
            <a:spLocks noChangeArrowheads="1"/>
          </p:cNvSpPr>
          <p:nvPr/>
        </p:nvSpPr>
        <p:spPr bwMode="auto">
          <a:xfrm>
            <a:off x="3995936" y="6137781"/>
            <a:ext cx="6480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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va-cristoredentor@archivalladolid.org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1" r="23683" b="6573"/>
          <a:stretch/>
        </p:blipFill>
        <p:spPr>
          <a:xfrm>
            <a:off x="183222" y="1122913"/>
            <a:ext cx="3853697" cy="504856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5"/>
          <a:stretch/>
        </p:blipFill>
        <p:spPr>
          <a:xfrm>
            <a:off x="4252943" y="4154635"/>
            <a:ext cx="4647725" cy="2016841"/>
          </a:xfrm>
          <a:prstGeom prst="rect">
            <a:avLst/>
          </a:prstGeom>
          <a:ln w="34925">
            <a:solidFill>
              <a:schemeClr val="bg1"/>
            </a:solidFill>
          </a:ln>
        </p:spPr>
      </p:pic>
      <p:sp>
        <p:nvSpPr>
          <p:cNvPr id="15" name="Estrella de 7 puntas 14"/>
          <p:cNvSpPr/>
          <p:nvPr/>
        </p:nvSpPr>
        <p:spPr bwMode="auto">
          <a:xfrm>
            <a:off x="4358078" y="1022084"/>
            <a:ext cx="4392488" cy="3339389"/>
          </a:xfrm>
          <a:prstGeom prst="star7">
            <a:avLst>
              <a:gd name="adj" fmla="val 30993"/>
              <a:gd name="hf" fmla="val 102572"/>
              <a:gd name="vf" fmla="val 105210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4871331" y="1775565"/>
            <a:ext cx="3398493" cy="1517588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COLECTA de Hoy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Domingo 5 de Octubre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para</a:t>
            </a:r>
            <a:r>
              <a:rPr kumimoji="0" lang="es-ES" alt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 </a:t>
            </a:r>
            <a:r>
              <a:rPr kumimoji="0" lang="es-ES" alt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CARITAS DIOCESANA</a:t>
            </a:r>
            <a:endParaRPr kumimoji="0" lang="es-ES" altLang="es-ES" sz="21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88" y="3089558"/>
            <a:ext cx="954668" cy="774005"/>
          </a:xfrm>
          <a:prstGeom prst="rect">
            <a:avLst/>
          </a:prstGeom>
        </p:spPr>
      </p:pic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143332" y="168057"/>
            <a:ext cx="8838762" cy="823341"/>
          </a:xfrm>
          <a:prstGeom prst="rect">
            <a:avLst/>
          </a:prstGeom>
          <a:solidFill>
            <a:srgbClr val="FFFF00"/>
          </a:solidFill>
          <a:ln w="44450">
            <a:solidFill>
              <a:srgbClr val="99CCFF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  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CARITAS DIOCESANA: 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COLECTA primer Domingos de cada mes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  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CARITAS PARROQUIAL: 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 la HUCHA de la entrada del interior del Templo</a:t>
            </a:r>
          </a:p>
        </p:txBody>
      </p:sp>
    </p:spTree>
    <p:extLst>
      <p:ext uri="{BB962C8B-B14F-4D97-AF65-F5344CB8AC3E}">
        <p14:creationId xmlns:p14="http://schemas.microsoft.com/office/powerpoint/2010/main" val="425612218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32274017-4335-6D6E-FCDF-49B5E6F96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640" y="1198493"/>
            <a:ext cx="299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Lucas, 17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9F5C3B8-0CEB-4D83-AAA0-C8D5EBCCF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28" y="-71049"/>
            <a:ext cx="9144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6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XXVII TIEMPO ORDINARIO</a:t>
            </a:r>
          </a:p>
        </p:txBody>
      </p:sp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FC0B8E0-6C2D-8991-A779-DC10AA8569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37914" y="188640"/>
            <a:ext cx="905694" cy="85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2871E9D-4706-C3D8-9C84-925D55325978}"/>
              </a:ext>
            </a:extLst>
          </p:cNvPr>
          <p:cNvSpPr txBox="1"/>
          <p:nvPr/>
        </p:nvSpPr>
        <p:spPr>
          <a:xfrm>
            <a:off x="2641330" y="1094741"/>
            <a:ext cx="88924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¡Si tuvierais fe!.</a:t>
            </a:r>
          </a:p>
        </p:txBody>
      </p:sp>
      <p:pic>
        <p:nvPicPr>
          <p:cNvPr id="1026" name="Picture 2" descr="Señor, auméntanos la fe">
            <a:extLst>
              <a:ext uri="{FF2B5EF4-FFF2-40B4-BE49-F238E27FC236}">
                <a16:creationId xmlns:a16="http://schemas.microsoft.com/office/drawing/2014/main" id="{D3B0316C-C24F-C095-BB12-11D1AECB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963" y="1716710"/>
            <a:ext cx="3730933" cy="49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FBB07B2-18F4-9457-0394-B0CDA0E49B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1" r="23683" b="6573"/>
          <a:stretch/>
        </p:blipFill>
        <p:spPr>
          <a:xfrm>
            <a:off x="4932040" y="1983532"/>
            <a:ext cx="3630840" cy="475660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u="sng" kern="0" spc="12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400" u="sng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los apóstoles</a:t>
            </a:r>
            <a:endParaRPr lang="es-ES" altLang="es-ES" sz="4400" u="sng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038278" cy="5068887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07E63DDF-E8FF-8E17-D122-6D7FDD99B44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dirty="0">
              <a:solidFill>
                <a:srgbClr val="005400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00B050"/>
                </a:solidFill>
                <a:latin typeface="Comic Sans MS" pitchFamily="66" charset="0"/>
              </a:rPr>
              <a:t>     </a:t>
            </a:r>
            <a:r>
              <a:rPr lang="es-ES" sz="4800" b="1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</a:t>
            </a:r>
            <a:r>
              <a:rPr lang="es-ES" sz="4800" b="1" u="sng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6000" b="1" cap="small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    </a:t>
            </a:r>
            <a:r>
              <a:rPr lang="es-ES" sz="6000" b="1" cap="small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rogamos, óyenos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533770C-9841-8BAC-0894-8772BDF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7" descr="telefonos">
            <a:extLst>
              <a:ext uri="{FF2B5EF4-FFF2-40B4-BE49-F238E27FC236}">
                <a16:creationId xmlns:a16="http://schemas.microsoft.com/office/drawing/2014/main" id="{0BA5FD0D-66BB-F5A8-C549-FB63EE4A2C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3382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EF7A607-27E4-2B16-46EB-9AF68EC305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39623" y="5494253"/>
            <a:ext cx="1333500" cy="126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8" y="1340768"/>
            <a:ext cx="8704263" cy="418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doy mi alma,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yo vivo para Ti.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Cada paso que doy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cada momento 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haz tu voluntad en mi.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45" y="108178"/>
            <a:ext cx="626412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TE DOY MI CORAZÓN</a:t>
            </a: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3995936" y="1340767"/>
            <a:ext cx="4708327" cy="339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9BB31E0-E8E8-D154-B02B-ECCD9B3E12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9C5266B9-2600-376F-48B9-D2ACBE679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s-ES" altLang="es-ES" sz="2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alt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01FA428-EFBC-EFEF-CF70-75EBF30BA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301208"/>
            <a:ext cx="156934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1BD9EDA-CA42-1D39-0797-BB80388ED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845497"/>
            <a:ext cx="8172450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Demos gracias al Señor 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19459" name="3 CuadroTexto">
            <a:extLst>
              <a:ext uri="{FF2B5EF4-FFF2-40B4-BE49-F238E27FC236}">
                <a16:creationId xmlns:a16="http://schemas.microsoft.com/office/drawing/2014/main" id="{C10F0B74-5AD0-B098-33B9-F575BE2E8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35" y="0"/>
            <a:ext cx="58705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PLEGARIA EUCARÍSTICA</a:t>
            </a:r>
          </a:p>
        </p:txBody>
      </p:sp>
      <p:pic>
        <p:nvPicPr>
          <p:cNvPr id="19460" name="Imagen 2">
            <a:extLst>
              <a:ext uri="{FF2B5EF4-FFF2-40B4-BE49-F238E27FC236}">
                <a16:creationId xmlns:a16="http://schemas.microsoft.com/office/drawing/2014/main" id="{E613A58D-A183-EAF6-4D88-F97A16F06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268412"/>
            <a:ext cx="3381326" cy="187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1782EDE-0204-0630-002F-906588B8A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085717" y="5365286"/>
            <a:ext cx="1368152" cy="129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EB9E08F-059E-EF05-071A-543D5C8D3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442889" y="3789040"/>
            <a:ext cx="3281761" cy="2956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33FA220A-7C14-2149-7319-332B02927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052513"/>
            <a:ext cx="8532812" cy="3614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eres santo, la tierra entera llama… a su santo;</a:t>
            </a:r>
          </a:p>
          <a:p>
            <a:pPr>
              <a:lnSpc>
                <a:spcPct val="150000"/>
              </a:lnSpc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eres santo, bendito el que viene en tu nombre </a:t>
            </a:r>
            <a:r>
              <a:rPr lang="es-ES" altLang="es-ES" sz="28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(en tu nombre)</a:t>
            </a:r>
          </a:p>
          <a:p>
            <a:pPr>
              <a:lnSpc>
                <a:spcPct val="150000"/>
              </a:lnSpc>
            </a:pPr>
            <a:r>
              <a:rPr lang="es-ES" altLang="es-ES" sz="32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hoosannaaa</a:t>
            </a: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¡queremos </a:t>
            </a:r>
            <a:r>
              <a:rPr lang="es-ES" altLang="es-ES" sz="32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cantaaar</a:t>
            </a: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!...</a:t>
            </a:r>
          </a:p>
          <a:p>
            <a:pPr>
              <a:lnSpc>
                <a:spcPct val="150000"/>
              </a:lnSpc>
            </a:pPr>
            <a:endParaRPr lang="es-ES" altLang="es-ES" sz="2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3556" name="3 CuadroTexto">
            <a:extLst>
              <a:ext uri="{FF2B5EF4-FFF2-40B4-BE49-F238E27FC236}">
                <a16:creationId xmlns:a16="http://schemas.microsoft.com/office/drawing/2014/main" id="{4C853D86-B8DF-E43E-0F9F-222F3A6BD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60350"/>
            <a:ext cx="828059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4800" b="1" u="sng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 (ERES SANTO)</a:t>
            </a:r>
            <a:endParaRPr lang="es-ES" altLang="es-ES" sz="4800" b="1" u="sng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3557" name="6 CuadroTexto">
            <a:extLst>
              <a:ext uri="{FF2B5EF4-FFF2-40B4-BE49-F238E27FC236}">
                <a16:creationId xmlns:a16="http://schemas.microsoft.com/office/drawing/2014/main" id="{14F8C614-958A-E581-0018-0E0959D7A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1/2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42F1B050-F0BE-B923-9FF9-9578521E0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43007" y="1700808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846040C5-6179-C5F7-BA62-7792B3DEC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01757" y="1806327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B6A56E5D-9B5E-DD32-A295-3DA07CF3C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707905" y="4340682"/>
            <a:ext cx="2670670" cy="2404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CuadroTexto 1">
            <a:extLst>
              <a:ext uri="{FF2B5EF4-FFF2-40B4-BE49-F238E27FC236}">
                <a16:creationId xmlns:a16="http://schemas.microsoft.com/office/drawing/2014/main" id="{D69B3E05-45DE-F4BF-A0A4-4DFA11249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eres santo, la tierra entera llama… a su santo; 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eres santo, bendito el que viene en tu nombre </a:t>
            </a: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(en tu nombre)</a:t>
            </a:r>
          </a:p>
          <a:p>
            <a:r>
              <a:rPr lang="es-ES" altLang="es-ES" sz="36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hoosannaaa</a:t>
            </a:r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¡queremos </a:t>
            </a:r>
            <a:r>
              <a:rPr lang="es-ES" altLang="es-ES" sz="36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cantaaar</a:t>
            </a:r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!...</a:t>
            </a:r>
          </a:p>
          <a:p>
            <a:endParaRPr lang="es-ES" altLang="es-ES" sz="2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eres santo, la tierra entera llama… a su </a:t>
            </a:r>
            <a:r>
              <a:rPr lang="es-ES" altLang="es-ES" sz="36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saaanto</a:t>
            </a:r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, 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su </a:t>
            </a:r>
            <a:r>
              <a:rPr lang="es-ES" altLang="es-ES" sz="36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saaanto</a:t>
            </a:r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.</a:t>
            </a:r>
          </a:p>
          <a:p>
            <a:endParaRPr lang="es-ES" altLang="es-ES" sz="36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4580" name="6 CuadroTexto">
            <a:extLst>
              <a:ext uri="{FF2B5EF4-FFF2-40B4-BE49-F238E27FC236}">
                <a16:creationId xmlns:a16="http://schemas.microsoft.com/office/drawing/2014/main" id="{D03B11D1-B2AF-D716-4681-01AE93C66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3E086985-732A-52D0-1BF9-A2207242A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43007" y="2125291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E55B88A8-792B-9A9B-8589-0358C4387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01757" y="2230810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638" y="1277241"/>
            <a:ext cx="4176713" cy="3490913"/>
          </a:xfrm>
        </p:spPr>
        <p:txBody>
          <a:bodyPr/>
          <a:lstStyle/>
          <a:p>
            <a:pPr eaLnBrk="1" hangingPunct="1">
              <a:lnSpc>
                <a:spcPts val="6000"/>
              </a:lnSpc>
            </a:pPr>
            <a:r>
              <a:rPr lang="es-ES" altLang="es-ES" sz="48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20" y="219491"/>
            <a:ext cx="48577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84322"/>
            <a:ext cx="5038008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6CB51D6-A686-F5B7-DB77-8AEEDA6347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475656" y="5157192"/>
            <a:ext cx="1656184" cy="156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F707AF5-B99B-744D-558B-B178E7E597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3242950" y="1075437"/>
            <a:ext cx="5094600" cy="3588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017C5101-227E-D2E1-ED0B-B9E90DC78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910138"/>
            <a:ext cx="8424614" cy="584775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31000">
                <a:srgbClr val="C0D7C0"/>
              </a:gs>
              <a:gs pos="100000">
                <a:srgbClr val="E1EBE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COMUNIDAD PARROQUIAL CRISTO REDENTOR –VALLADOLID</a:t>
            </a:r>
          </a:p>
        </p:txBody>
      </p:sp>
      <p:sp>
        <p:nvSpPr>
          <p:cNvPr id="8195" name="2 Subtítulo">
            <a:extLst>
              <a:ext uri="{FF2B5EF4-FFF2-40B4-BE49-F238E27FC236}">
                <a16:creationId xmlns:a16="http://schemas.microsoft.com/office/drawing/2014/main" id="{78F4D55E-A11A-2232-1C47-B9D8E7714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7175" y="381000"/>
            <a:ext cx="4392613" cy="576263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DOMINGO, DÍA DEL SEÑOR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125" name="2 Subtítulo">
            <a:extLst>
              <a:ext uri="{FF2B5EF4-FFF2-40B4-BE49-F238E27FC236}">
                <a16:creationId xmlns:a16="http://schemas.microsoft.com/office/drawing/2014/main" id="{DB0868A5-14FF-584C-4488-C290B82C8324}"/>
              </a:ext>
            </a:extLst>
          </p:cNvPr>
          <p:cNvSpPr txBox="1">
            <a:spLocks/>
          </p:cNvSpPr>
          <p:nvPr/>
        </p:nvSpPr>
        <p:spPr bwMode="auto">
          <a:xfrm>
            <a:off x="301625" y="5661025"/>
            <a:ext cx="8424614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3200" b="1" u="sng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4000" u="sng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06EE92-3A62-205F-C86E-A77C6F184BB2}"/>
              </a:ext>
            </a:extLst>
          </p:cNvPr>
          <p:cNvSpPr txBox="1"/>
          <p:nvPr/>
        </p:nvSpPr>
        <p:spPr>
          <a:xfrm rot="20022969">
            <a:off x="88667" y="806468"/>
            <a:ext cx="3659934" cy="769441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54A021"/>
                  </a:solidFill>
                  <a:prstDash val="solid"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54A021"/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¡BIENVENIDOS!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3FA492-6598-E498-369B-8DC1455C11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99592" y="2134291"/>
            <a:ext cx="1977315" cy="18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6230772" cy="5224463"/>
          </a:xfrm>
        </p:spPr>
        <p:txBody>
          <a:bodyPr rtlCol="0">
            <a:noAutofit/>
          </a:bodyPr>
          <a:lstStyle/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i="1" kern="0" spc="12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spc="1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289B85E-5047-CB61-E50C-77DEE1B53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2F4B4CB-BEF9-B277-F283-7314B8C194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1520" y="5264756"/>
            <a:ext cx="1584176" cy="149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3399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A4376E-C780-2E98-0680-2DD9DDE3E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D65C4FB-DCF4-4A64-F147-ED099B67F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764704"/>
            <a:ext cx="8367487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kern="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esperamos la venida gloriosa de nuestro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54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6F6BC90-D165-6673-D9F3-22D3CF98CF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0937" y="5469916"/>
            <a:ext cx="1317764" cy="124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E6DFF10-E948-0B1E-7FB8-A7233C67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692696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5603" name="3 CuadroTexto">
            <a:extLst>
              <a:ext uri="{FF2B5EF4-FFF2-40B4-BE49-F238E27FC236}">
                <a16:creationId xmlns:a16="http://schemas.microsoft.com/office/drawing/2014/main" id="{F3E5C4A7-85AD-DAB6-6D43-17511C37E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96552" y="38300"/>
            <a:ext cx="45862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RITO DE LA PAZ</a:t>
            </a:r>
          </a:p>
        </p:txBody>
      </p:sp>
      <p:pic>
        <p:nvPicPr>
          <p:cNvPr id="25604" name="Imagen 3" descr="Forma&#10;&#10;Descripción generada automáticamente">
            <a:extLst>
              <a:ext uri="{FF2B5EF4-FFF2-40B4-BE49-F238E27FC236}">
                <a16:creationId xmlns:a16="http://schemas.microsoft.com/office/drawing/2014/main" id="{9CC2BFFE-143A-D9B5-B136-7EB0DFC8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669" y="4581128"/>
            <a:ext cx="21050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A0A00AE8-0F5E-E534-2C1B-D17E9769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956" y="4581128"/>
            <a:ext cx="20113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n 7" descr="Forma&#10;&#10;Descripción generada automáticamente">
            <a:extLst>
              <a:ext uri="{FF2B5EF4-FFF2-40B4-BE49-F238E27FC236}">
                <a16:creationId xmlns:a16="http://schemas.microsoft.com/office/drawing/2014/main" id="{D90870AB-C9E6-9308-FC3B-0286D76D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81" y="4581128"/>
            <a:ext cx="21891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F9AE3EF-3FE3-6770-C0C9-F8CD79BDC6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70824" y="5388515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851222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decidles que la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ellos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cuantos hombres encuentren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esos caminos de Dios.</a:t>
            </a:r>
          </a:p>
          <a:p>
            <a:pPr>
              <a:defRPr/>
            </a:pPr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23907" y="-72108"/>
            <a:ext cx="71066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LLEVAD LA BUENA NOTICIA </a:t>
            </a:r>
            <a:endParaRPr lang="es-ES" altLang="es-ES" sz="54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5">
            <a:extLst>
              <a:ext uri="{FF2B5EF4-FFF2-40B4-BE49-F238E27FC236}">
                <a16:creationId xmlns:a16="http://schemas.microsoft.com/office/drawing/2014/main" id="{CC91DAAB-5AEC-41A0-FC25-A9F817F10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18" y="563243"/>
            <a:ext cx="7993038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sz="2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r>
              <a:rPr lang="es-ES" altLang="es-ES" sz="44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</a:t>
            </a:r>
          </a:p>
          <a:p>
            <a:pPr algn="just" eaLnBrk="1" hangingPunct="1"/>
            <a:r>
              <a:rPr lang="es-ES" altLang="es-ES" sz="44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C5B75BB-F769-91E6-0BF4-7970311242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936231" y="4941168"/>
            <a:ext cx="1843174" cy="174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AFDE3-5D9D-C656-840E-8AF3F3EA4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D4D012A2-47D9-B8EF-02CC-811E9CA03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640" y="1198493"/>
            <a:ext cx="299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Lucas, 17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EE0CE9-5C47-D9E0-A967-607EF3DF0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28" y="-71049"/>
            <a:ext cx="9144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6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XXVII TIEMPO ORDINARIO</a:t>
            </a:r>
          </a:p>
        </p:txBody>
      </p:sp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5FB1E8B-142A-44C7-444E-0BAEF8A294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37914" y="188640"/>
            <a:ext cx="905694" cy="85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3F9727D-9183-58FF-A0C9-14464BD7B323}"/>
              </a:ext>
            </a:extLst>
          </p:cNvPr>
          <p:cNvSpPr txBox="1"/>
          <p:nvPr/>
        </p:nvSpPr>
        <p:spPr>
          <a:xfrm>
            <a:off x="2641330" y="1094741"/>
            <a:ext cx="88924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¡Si tuvierais fe!.</a:t>
            </a:r>
          </a:p>
        </p:txBody>
      </p:sp>
      <p:pic>
        <p:nvPicPr>
          <p:cNvPr id="1026" name="Picture 2" descr="Señor, auméntanos la fe">
            <a:extLst>
              <a:ext uri="{FF2B5EF4-FFF2-40B4-BE49-F238E27FC236}">
                <a16:creationId xmlns:a16="http://schemas.microsoft.com/office/drawing/2014/main" id="{FCC0E765-DBF3-5F74-B12A-08DA30A1E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963" y="1716710"/>
            <a:ext cx="3730933" cy="49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D5937E4-D9AF-F55A-A979-87BD6DD59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1" r="23683" b="6573"/>
          <a:stretch/>
        </p:blipFill>
        <p:spPr>
          <a:xfrm>
            <a:off x="5076056" y="2018840"/>
            <a:ext cx="3523749" cy="461631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84199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415C8-F384-67AD-19BF-58901E37F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A312A00E-8BFD-9142-9F26-6FD972C20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241498"/>
            <a:ext cx="7566025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3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 tocar el cielo mientras llevo…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3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Compartir mi cielo con mis hermanos,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Con toda mi familia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con… la gente que amo.</a:t>
            </a:r>
          </a:p>
        </p:txBody>
      </p:sp>
      <p:sp>
        <p:nvSpPr>
          <p:cNvPr id="27653" name="3 CuadroTexto">
            <a:extLst>
              <a:ext uri="{FF2B5EF4-FFF2-40B4-BE49-F238E27FC236}">
                <a16:creationId xmlns:a16="http://schemas.microsoft.com/office/drawing/2014/main" id="{C3D91C2B-2C83-77EB-617C-97C678C85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740" y="0"/>
            <a:ext cx="41952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48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UN PEDACITO</a:t>
            </a:r>
            <a:endParaRPr lang="es-ES" altLang="es-ES" sz="48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sp>
        <p:nvSpPr>
          <p:cNvPr id="2" name="6 CuadroTexto">
            <a:extLst>
              <a:ext uri="{FF2B5EF4-FFF2-40B4-BE49-F238E27FC236}">
                <a16:creationId xmlns:a16="http://schemas.microsoft.com/office/drawing/2014/main" id="{983D8AC9-E535-AB5D-B3E5-A603A179C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6F0138F-EB2C-1E6B-3A59-F0EE275238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674148" y="5795094"/>
            <a:ext cx="1085765" cy="102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AB0E1AD-E881-755E-BA28-92C30B9E6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605" y="2376264"/>
            <a:ext cx="3639571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480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03F79-F0CC-B9CB-3699-E3BFED958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48AAD0F6-3D05-5B68-8D47-03335D384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638681"/>
            <a:ext cx="7566025" cy="667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Compartir mi cielo con mis amigos,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con todos los de la clase…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Vosotros seréis testigos.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 tocar el cielo mientras llevo…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i="1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i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" name="6 CuadroTexto">
            <a:extLst>
              <a:ext uri="{FF2B5EF4-FFF2-40B4-BE49-F238E27FC236}">
                <a16:creationId xmlns:a16="http://schemas.microsoft.com/office/drawing/2014/main" id="{A3F87DEB-BE1A-21E6-8910-CE773BD10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043E474-E5D0-BCBB-3915-9116D3606E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821739" y="5118095"/>
            <a:ext cx="1368152" cy="129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BEECD26-216E-AF9F-601F-BA708FFF1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53316"/>
            <a:ext cx="5031788" cy="356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379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6AA3F-A729-E998-EDC5-5E3A492E1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B660D982-3D91-1BF9-1E5B-102B33A3F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390138"/>
            <a:ext cx="8983260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Compartir mi cielo con los enfermos,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Aquellos que están en el hospital…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 ellos voy a rezar.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			Quiero tocar el cielo mientras llevo…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						un pedacito a los demás,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						un pedacito a los demás.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i="1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i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7651" name="6 CuadroTexto">
            <a:extLst>
              <a:ext uri="{FF2B5EF4-FFF2-40B4-BE49-F238E27FC236}">
                <a16:creationId xmlns:a16="http://schemas.microsoft.com/office/drawing/2014/main" id="{68A352EA-A715-3D1A-EA59-9F70FDA6C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5EB6D70-5F14-BC9F-AB5C-E5677001D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788024" y="5197545"/>
            <a:ext cx="1368152" cy="129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9E01577A-81B0-36F1-C051-BD29FE779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58" y="2813352"/>
            <a:ext cx="3368684" cy="299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385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FB816EE-9591-911E-8D2D-FC2B2169F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263" y="4293096"/>
            <a:ext cx="3805351" cy="2253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47" name="Rectángulo 3">
            <a:extLst>
              <a:ext uri="{FF2B5EF4-FFF2-40B4-BE49-F238E27FC236}">
                <a16:creationId xmlns:a16="http://schemas.microsoft.com/office/drawing/2014/main" id="{5A7DC3CB-711F-143C-BCE9-2E8E43690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9053513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amor.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Dios.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endParaRPr lang="es-ES" altLang="es-ES" sz="42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Arial Rounded MT Bold" panose="020F0704030504030204" pitchFamily="34" charset="0"/>
            </a:endParaRPr>
          </a:p>
        </p:txBody>
      </p:sp>
      <p:sp>
        <p:nvSpPr>
          <p:cNvPr id="6149" name="1 CuadroTexto">
            <a:extLst>
              <a:ext uri="{FF2B5EF4-FFF2-40B4-BE49-F238E27FC236}">
                <a16:creationId xmlns:a16="http://schemas.microsoft.com/office/drawing/2014/main" id="{24C3F710-74AC-258C-53BD-7F4E1CF8C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88640"/>
            <a:ext cx="87852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SOMOS MISIONEROS</a:t>
            </a:r>
            <a:endParaRPr lang="es-ES" altLang="es-ES" sz="5400" b="1" u="sng" kern="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sp>
        <p:nvSpPr>
          <p:cNvPr id="2" name="CuadroTexto 4">
            <a:extLst>
              <a:ext uri="{FF2B5EF4-FFF2-40B4-BE49-F238E27FC236}">
                <a16:creationId xmlns:a16="http://schemas.microsoft.com/office/drawing/2014/main" id="{45F344B5-987D-7FF4-A2A4-FC17566CC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00E1B91-E421-8589-60DC-DDC44FA02C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051720" y="5075125"/>
            <a:ext cx="1500486" cy="14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70757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sz="60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NADA NOS SEPARARÁ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49FD272-2EE3-7262-7860-44FCE56FC8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979712" y="4711860"/>
            <a:ext cx="1872208" cy="177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4 CuadroTexto">
            <a:extLst>
              <a:ext uri="{FF2B5EF4-FFF2-40B4-BE49-F238E27FC236}">
                <a16:creationId xmlns:a16="http://schemas.microsoft.com/office/drawing/2014/main" id="{776057F8-C434-A53B-99F5-C68ACADDE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93907840-1E0D-8377-84E4-9E80087F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835025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898754F1-D524-B7FA-8344-7B417D00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830997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480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961621-C809-9C2A-068B-747E212D1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6 CuadroTexto">
            <a:extLst>
              <a:ext uri="{FF2B5EF4-FFF2-40B4-BE49-F238E27FC236}">
                <a16:creationId xmlns:a16="http://schemas.microsoft.com/office/drawing/2014/main" id="{3FA6CA6F-34DF-281F-AD79-B3B1EAD0F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52" y="6392134"/>
            <a:ext cx="3455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</a:t>
            </a:r>
            <a:r>
              <a:rPr kumimoji="0" lang="es-ES_tradnl" alt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www.cristoredentor.info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4545D27D-47A8-E825-D1F3-167F8ED571AF}"/>
              </a:ext>
            </a:extLst>
          </p:cNvPr>
          <p:cNvGrpSpPr/>
          <p:nvPr/>
        </p:nvGrpSpPr>
        <p:grpSpPr>
          <a:xfrm>
            <a:off x="3779912" y="6436319"/>
            <a:ext cx="5743588" cy="400110"/>
            <a:chOff x="3662000" y="6309320"/>
            <a:chExt cx="5743588" cy="400110"/>
          </a:xfrm>
        </p:grpSpPr>
        <p:sp>
          <p:nvSpPr>
            <p:cNvPr id="22" name="16 CuadroTexto">
              <a:extLst>
                <a:ext uri="{FF2B5EF4-FFF2-40B4-BE49-F238E27FC236}">
                  <a16:creationId xmlns:a16="http://schemas.microsoft.com/office/drawing/2014/main" id="{3672931C-FF07-EFF2-077E-84B350A1A1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2000" y="6309320"/>
              <a:ext cx="57435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alt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CC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   </a:t>
              </a:r>
              <a:r>
                <a:rPr kumimoji="0" lang="es-ES_tradnl" alt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www.instagram.com/cristoredentorva </a:t>
              </a:r>
              <a:endPara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A4AC2813-C975-38A3-13F3-A679EC6A1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6387260"/>
              <a:ext cx="244230" cy="244230"/>
            </a:xfrm>
            <a:prstGeom prst="rect">
              <a:avLst/>
            </a:prstGeom>
          </p:spPr>
        </p:pic>
      </p:grpSp>
      <p:sp>
        <p:nvSpPr>
          <p:cNvPr id="21" name="19 CuadroTexto">
            <a:extLst>
              <a:ext uri="{FF2B5EF4-FFF2-40B4-BE49-F238E27FC236}">
                <a16:creationId xmlns:a16="http://schemas.microsoft.com/office/drawing/2014/main" id="{3A3FE2CB-2318-6FD7-DD01-A983A0BC1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936" y="6137781"/>
            <a:ext cx="6480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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va-cristoredentor@archivalladolid.org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8805ED2B-1B7E-361D-1A24-E23F8037A4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1" r="23683" b="6573"/>
          <a:stretch/>
        </p:blipFill>
        <p:spPr>
          <a:xfrm>
            <a:off x="183222" y="1122913"/>
            <a:ext cx="3853697" cy="504856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539548A8-C92D-CCDD-9C6B-DBB92677436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5"/>
          <a:stretch/>
        </p:blipFill>
        <p:spPr>
          <a:xfrm>
            <a:off x="4252943" y="4154635"/>
            <a:ext cx="4647725" cy="2016841"/>
          </a:xfrm>
          <a:prstGeom prst="rect">
            <a:avLst/>
          </a:prstGeom>
          <a:ln w="34925">
            <a:solidFill>
              <a:schemeClr val="bg1"/>
            </a:solidFill>
          </a:ln>
        </p:spPr>
      </p:pic>
      <p:sp>
        <p:nvSpPr>
          <p:cNvPr id="15" name="Estrella de 7 puntas 14">
            <a:extLst>
              <a:ext uri="{FF2B5EF4-FFF2-40B4-BE49-F238E27FC236}">
                <a16:creationId xmlns:a16="http://schemas.microsoft.com/office/drawing/2014/main" id="{A92AAF37-96B2-DB15-798A-55D9BB89F89B}"/>
              </a:ext>
            </a:extLst>
          </p:cNvPr>
          <p:cNvSpPr/>
          <p:nvPr/>
        </p:nvSpPr>
        <p:spPr bwMode="auto">
          <a:xfrm>
            <a:off x="4358078" y="1022084"/>
            <a:ext cx="4392488" cy="3339389"/>
          </a:xfrm>
          <a:prstGeom prst="star7">
            <a:avLst>
              <a:gd name="adj" fmla="val 30993"/>
              <a:gd name="hf" fmla="val 102572"/>
              <a:gd name="vf" fmla="val 105210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" name="Text Box 4">
            <a:extLst>
              <a:ext uri="{FF2B5EF4-FFF2-40B4-BE49-F238E27FC236}">
                <a16:creationId xmlns:a16="http://schemas.microsoft.com/office/drawing/2014/main" id="{7F08710C-E3FD-4660-2D52-0BF544D56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1331" y="1775565"/>
            <a:ext cx="3398493" cy="1517588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COLECTA de Hoy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Domingo 5 de Octubre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para</a:t>
            </a:r>
            <a:r>
              <a:rPr kumimoji="0" lang="es-ES" alt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 </a:t>
            </a:r>
            <a:r>
              <a:rPr kumimoji="0" lang="es-ES" alt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CARITAS DIOCESANA</a:t>
            </a:r>
            <a:endParaRPr kumimoji="0" lang="es-ES" altLang="es-ES" sz="21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AC449006-AAB0-43A6-8CE7-8159A0A0D94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88" y="3089558"/>
            <a:ext cx="954668" cy="774005"/>
          </a:xfrm>
          <a:prstGeom prst="rect">
            <a:avLst/>
          </a:prstGeom>
        </p:spPr>
      </p:pic>
      <p:sp>
        <p:nvSpPr>
          <p:cNvPr id="27" name="Text Box 4">
            <a:extLst>
              <a:ext uri="{FF2B5EF4-FFF2-40B4-BE49-F238E27FC236}">
                <a16:creationId xmlns:a16="http://schemas.microsoft.com/office/drawing/2014/main" id="{7B4FA85E-9A57-6BE4-1C73-CCE5C1181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332" y="168057"/>
            <a:ext cx="8838762" cy="823341"/>
          </a:xfrm>
          <a:prstGeom prst="rect">
            <a:avLst/>
          </a:prstGeom>
          <a:solidFill>
            <a:srgbClr val="FFFF00"/>
          </a:solidFill>
          <a:ln w="44450">
            <a:solidFill>
              <a:srgbClr val="99CCFF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  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CARITAS DIOCESANA: 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COLECTA primer Domingos de cada mes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  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CARITAS PARROQUIAL: 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 la HUCHA de la entrada del interior del Templo</a:t>
            </a:r>
          </a:p>
        </p:txBody>
      </p:sp>
    </p:spTree>
    <p:extLst>
      <p:ext uri="{BB962C8B-B14F-4D97-AF65-F5344CB8AC3E}">
        <p14:creationId xmlns:p14="http://schemas.microsoft.com/office/powerpoint/2010/main" val="3676015707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C1574E18-03A8-4A12-2FA8-954FBB109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241498"/>
            <a:ext cx="7566025" cy="723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32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Señor, toma mi vida nueva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antes de que la espera desgaste años en mí.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Estoy dispuesto a lo que quieras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importa lo que sea;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Tú llámame a servir...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4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Llévame donde los hombres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tus palabras,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mis ganas de vivir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esperanza,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alegría,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simplemente por no saber de ti.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i="1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800" i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7651" name="6 CuadroTexto">
            <a:extLst>
              <a:ext uri="{FF2B5EF4-FFF2-40B4-BE49-F238E27FC236}">
                <a16:creationId xmlns:a16="http://schemas.microsoft.com/office/drawing/2014/main" id="{C09850AC-0F23-48FF-A1EA-7CD8EF8B8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9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7652" name="Imagen 1">
            <a:extLst>
              <a:ext uri="{FF2B5EF4-FFF2-40B4-BE49-F238E27FC236}">
                <a16:creationId xmlns:a16="http://schemas.microsoft.com/office/drawing/2014/main" id="{2679D25E-DF4E-025C-C530-00184A44C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060575"/>
            <a:ext cx="4021137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3 CuadroTexto">
            <a:extLst>
              <a:ext uri="{FF2B5EF4-FFF2-40B4-BE49-F238E27FC236}">
                <a16:creationId xmlns:a16="http://schemas.microsoft.com/office/drawing/2014/main" id="{B360B2D1-70CF-BDC0-19FF-6AFD81D2F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740" y="0"/>
            <a:ext cx="41952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48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ALMA MISIONERA</a:t>
            </a:r>
            <a:endParaRPr lang="es-ES" altLang="es-ES" sz="48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50621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4 Rectángulo">
            <a:extLst>
              <a:ext uri="{FF2B5EF4-FFF2-40B4-BE49-F238E27FC236}">
                <a16:creationId xmlns:a16="http://schemas.microsoft.com/office/drawing/2014/main" id="{5C900F0D-EF14-4EA3-BE1D-BFDC11462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" y="503238"/>
            <a:ext cx="7566025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Te doy mi corazón sincero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para gritar sin miedo, tu grandeza Señor.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Tendré mis manos sin cansancio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tu historia entre mis labios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fuerza en la oración...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4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Llévame donde los hombres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tus palabras,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mis ganas de vivir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esperanza,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alegría,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simplemente por no saber de ti.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i="1" kern="0" spc="2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800" i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8675" name="6 CuadroTexto">
            <a:extLst>
              <a:ext uri="{FF2B5EF4-FFF2-40B4-BE49-F238E27FC236}">
                <a16:creationId xmlns:a16="http://schemas.microsoft.com/office/drawing/2014/main" id="{8D0B10CA-57E9-FBBA-0C0E-13D69B023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  <p:pic>
        <p:nvPicPr>
          <p:cNvPr id="28676" name="Imagen 1">
            <a:extLst>
              <a:ext uri="{FF2B5EF4-FFF2-40B4-BE49-F238E27FC236}">
                <a16:creationId xmlns:a16="http://schemas.microsoft.com/office/drawing/2014/main" id="{7AFADF22-E5F5-D7FF-1BBB-AFC2C48D7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060575"/>
            <a:ext cx="4021137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5862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1413777"/>
            <a:ext cx="5084379" cy="416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82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" altLang="es-ES" sz="8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457200" y="5430838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313334" y="3672996"/>
            <a:ext cx="929918" cy="85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4797961" y="3249867"/>
            <a:ext cx="1178980" cy="108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7630163-37A4-13AC-EC4A-D7F9B24F2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0134" y="2629496"/>
            <a:ext cx="1529928" cy="144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5D7F63CD-1C37-20C6-AD81-0726BCC02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476250"/>
            <a:ext cx="8012112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Para que se cierren heridas,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y que se abran más puertas,</a:t>
            </a:r>
            <a:b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necesitamos que haya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más amor en nuestra tierra.</a:t>
            </a:r>
            <a:b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Para que se acaben las guerras,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y que se cumplan los sueños,</a:t>
            </a:r>
            <a:b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necesitamos que enciendas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la luz que da el Evangelio.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A2BA803-95C3-9CF7-5F1C-7CBF8DE95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4726810"/>
            <a:ext cx="3275856" cy="2007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uadroTexto 4">
            <a:extLst>
              <a:ext uri="{FF2B5EF4-FFF2-40B4-BE49-F238E27FC236}">
                <a16:creationId xmlns:a16="http://schemas.microsoft.com/office/drawing/2014/main" id="{EA4DF3B4-C63B-F955-F137-08C6162FF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EAF7F1A-8078-90CA-54D8-C845F0A84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948264" y="500335"/>
            <a:ext cx="1511523" cy="143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6F628-B8DE-11E7-AE36-4F7AF900D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593E351-9D80-CA28-0FB1-AACA0C0EA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263" y="4293096"/>
            <a:ext cx="3805351" cy="2253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47" name="Rectángulo 3">
            <a:extLst>
              <a:ext uri="{FF2B5EF4-FFF2-40B4-BE49-F238E27FC236}">
                <a16:creationId xmlns:a16="http://schemas.microsoft.com/office/drawing/2014/main" id="{8353805C-D76C-EC63-641D-A3D12A8F3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404664"/>
            <a:ext cx="9053513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amor.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Dios.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endParaRPr lang="es-ES" altLang="es-ES" sz="42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Arial Rounded MT Bold" panose="020F0704030504030204" pitchFamily="34" charset="0"/>
            </a:endParaRPr>
          </a:p>
        </p:txBody>
      </p:sp>
      <p:sp>
        <p:nvSpPr>
          <p:cNvPr id="6148" name="CuadroTexto 4">
            <a:extLst>
              <a:ext uri="{FF2B5EF4-FFF2-40B4-BE49-F238E27FC236}">
                <a16:creationId xmlns:a16="http://schemas.microsoft.com/office/drawing/2014/main" id="{3B792C49-0686-3A8C-656D-E4DABCACE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8419379-178E-29FF-FAC4-8C159CCE83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339752" y="4778086"/>
            <a:ext cx="1548308" cy="1464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122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18B38FA7-1E1D-FEDC-7D94-A21AB1CE8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807"/>
            <a:ext cx="9144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XXVII TIEMPO ORDINARIO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A03CD7-0711-F7B1-8F42-8F4B3176BE31}"/>
              </a:ext>
            </a:extLst>
          </p:cNvPr>
          <p:cNvSpPr txBox="1"/>
          <p:nvPr/>
        </p:nvSpPr>
        <p:spPr>
          <a:xfrm>
            <a:off x="0" y="1065470"/>
            <a:ext cx="9144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kern="0" spc="1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Jornada Mundial del Migrante y del Refugiado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AD6E7C4-6B64-8E61-0206-EC741A3776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299836"/>
            <a:ext cx="1440160" cy="136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9B82A0D-F207-9F8D-B9CD-F7C2514261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1" r="23683" b="6573"/>
          <a:stretch/>
        </p:blipFill>
        <p:spPr>
          <a:xfrm>
            <a:off x="2645151" y="1834912"/>
            <a:ext cx="3796233" cy="497328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>
            <a:extLst>
              <a:ext uri="{FF2B5EF4-FFF2-40B4-BE49-F238E27FC236}">
                <a16:creationId xmlns:a16="http://schemas.microsoft.com/office/drawing/2014/main" id="{2E785F1D-0971-452F-978F-56DE544F5A5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0500" y="717575"/>
            <a:ext cx="4349750" cy="5519737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Gloria a Dios en el cielo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en la tierra paz a los hombres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ama el Señor.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tu inmensa Gloria te alabamos,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bendecimos, te adoramos,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glorificamos, te damos gracias.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Dios, Rey celestial, 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Padre Todopoderoso,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Hijo único, Jesucristo,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Dios, Cordero de Dios, Hijo del Padre.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_tradnl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9219" name="1 CuadroTexto">
            <a:extLst>
              <a:ext uri="{FF2B5EF4-FFF2-40B4-BE49-F238E27FC236}">
                <a16:creationId xmlns:a16="http://schemas.microsoft.com/office/drawing/2014/main" id="{4C58E8DE-C733-4907-97F9-50B1DB1B6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-66293"/>
            <a:ext cx="4895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HIMNO DE GLORIA</a:t>
            </a:r>
            <a:endParaRPr lang="es-ES" altLang="es-ES" sz="48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1F786BC-D49A-49FC-A01A-E4180A44BFAC}"/>
              </a:ext>
            </a:extLst>
          </p:cNvPr>
          <p:cNvSpPr txBox="1">
            <a:spLocks/>
          </p:cNvSpPr>
          <p:nvPr/>
        </p:nvSpPr>
        <p:spPr bwMode="auto">
          <a:xfrm>
            <a:off x="4518152" y="332655"/>
            <a:ext cx="4625847" cy="6568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quitas el pecado del mundo,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 piedad de nosotros,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quitas el pecado del mundo, atiende a nuestra súplica,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estás sentado a la derecha del Padre,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 piedad de nosotros.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sólo Tú eres santo,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sólo Tú, Señor,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sólo Tú Altísimo Jesucristo,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 el Espíritu Santo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gloria de Dios Padre.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Amén.</a:t>
            </a:r>
            <a:endParaRPr lang="es-ES_tradnl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9221" name="Picture 2" descr="Dibujos de Fano en color · Diócesis de Málaga : Portal de la Iglesia  Católica de Málaga">
            <a:extLst>
              <a:ext uri="{FF2B5EF4-FFF2-40B4-BE49-F238E27FC236}">
                <a16:creationId xmlns:a16="http://schemas.microsoft.com/office/drawing/2014/main" id="{FE4C3480-820F-47B0-B141-ADEED2C59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869160"/>
            <a:ext cx="2548679" cy="210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C7E40-34E7-994A-5F95-FCE436891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F56FEF8-3192-7AE9-4947-D44452B12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871537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kern="0" spc="15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LITURGIA DE LA PALABRA</a:t>
            </a:r>
            <a:endParaRPr lang="es-ES" altLang="es-ES" sz="6600" b="1" u="sng" kern="0" spc="15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04AB7919-B7D3-E0D8-87C7-7C7E710DD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1206" y="3706953"/>
            <a:ext cx="3450198" cy="2896086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09A7CB-66F3-D5FD-012A-46A841F4DA5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01723" y="1340768"/>
            <a:ext cx="8742277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PRIMERA LECTURA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: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Profecía de Habacuc.</a:t>
            </a:r>
            <a:endParaRPr lang="es-ES_tradnl" sz="3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SALMO: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Ojalá escuchéis hoy la voz del Señor: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“No endurezcáis vuestro corazón”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Segunda 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Pablo a Timoteo.</a:t>
            </a:r>
            <a:endParaRPr lang="es-ES_tradnl" sz="3400" b="1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1F12A64-365C-8D64-0435-6E8389EB8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649763" y="5517232"/>
            <a:ext cx="1229554" cy="116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80281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12AEE88-46BB-B36D-4D92-5A7454066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8067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¡¡¡ALELUYA!!!</a:t>
            </a:r>
            <a:endParaRPr lang="es-ES" altLang="es-ES" sz="66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34E9DA40-43B5-F24F-8302-E807C90F9FA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67544" y="1297564"/>
            <a:ext cx="5638800" cy="3615105"/>
          </a:xfrm>
        </p:spPr>
        <p:txBody>
          <a:bodyPr/>
          <a:lstStyle/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Aleluya cantará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quien perdió la esperanza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tierra sonreirá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Aleluuuuu</a:t>
            </a: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– </a:t>
            </a:r>
            <a:r>
              <a:rPr lang="es-ES_tradnl" altLang="es-ES" sz="4400" b="1" kern="0" spc="11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uuu</a:t>
            </a: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- ya</a:t>
            </a:r>
            <a:endParaRPr lang="es-ES" altLang="es-ES" sz="44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3" name="Imagen 3" descr="Diagrama&#10;&#10;Descripción generada automáticamente">
            <a:extLst>
              <a:ext uri="{FF2B5EF4-FFF2-40B4-BE49-F238E27FC236}">
                <a16:creationId xmlns:a16="http://schemas.microsoft.com/office/drawing/2014/main" id="{AC3D38B1-59FA-00D7-1AF6-57201770B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021087" y="3229812"/>
            <a:ext cx="3864626" cy="333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16629071-9B0C-FFE2-6AF6-F5D6B0A6F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7841" y="3284984"/>
            <a:ext cx="86409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0864B62-8121-D4D0-3163-DBD02546B6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87100" y="5154280"/>
            <a:ext cx="1548596" cy="146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RENAYPIEDRA">
  <a:themeElements>
    <a:clrScheme name="ARENAYPIED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RENAYPIEDR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RENAYPIED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NAYPIEDR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13109</TotalTime>
  <Words>1773</Words>
  <Application>Microsoft Office PowerPoint</Application>
  <PresentationFormat>Presentación en pantalla (4:3)</PresentationFormat>
  <Paragraphs>276</Paragraphs>
  <Slides>35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35</vt:i4>
      </vt:variant>
    </vt:vector>
  </HeadingPairs>
  <TitlesOfParts>
    <vt:vector size="50" baseType="lpstr">
      <vt:lpstr>Arial</vt:lpstr>
      <vt:lpstr>Bodoni MT Black</vt:lpstr>
      <vt:lpstr>Calibri</vt:lpstr>
      <vt:lpstr>Calibri Light</vt:lpstr>
      <vt:lpstr>Cambria</vt:lpstr>
      <vt:lpstr>Century Gothic</vt:lpstr>
      <vt:lpstr>Comic Sans MS</vt:lpstr>
      <vt:lpstr>DomCasual BT</vt:lpstr>
      <vt:lpstr>Please write me a song</vt:lpstr>
      <vt:lpstr>Times New Roman</vt:lpstr>
      <vt:lpstr>Wingdings</vt:lpstr>
      <vt:lpstr>Wingdings 2</vt:lpstr>
      <vt:lpstr>Wingdings 3</vt:lpstr>
      <vt:lpstr>Tema de Office</vt:lpstr>
      <vt:lpstr>ARENAYPIEDRA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¡¡¡ALELUYA!!!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NADA NOS SEPARARÁ</vt:lpstr>
      <vt:lpstr>Presentación de PowerPoint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1050</cp:revision>
  <dcterms:created xsi:type="dcterms:W3CDTF">2008-10-09T14:11:57Z</dcterms:created>
  <dcterms:modified xsi:type="dcterms:W3CDTF">2025-10-03T19:06:02Z</dcterms:modified>
</cp:coreProperties>
</file>