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252" r:id="rId1"/>
  </p:sldMasterIdLst>
  <p:notesMasterIdLst>
    <p:notesMasterId r:id="rId36"/>
  </p:notesMasterIdLst>
  <p:sldIdLst>
    <p:sldId id="1296" r:id="rId2"/>
    <p:sldId id="956" r:id="rId3"/>
    <p:sldId id="957" r:id="rId4"/>
    <p:sldId id="1472" r:id="rId5"/>
    <p:sldId id="898" r:id="rId6"/>
    <p:sldId id="1456" r:id="rId7"/>
    <p:sldId id="1016" r:id="rId8"/>
    <p:sldId id="1254" r:id="rId9"/>
    <p:sldId id="1407" r:id="rId10"/>
    <p:sldId id="1381" r:id="rId11"/>
    <p:sldId id="1380" r:id="rId12"/>
    <p:sldId id="1307" r:id="rId13"/>
    <p:sldId id="1292" r:id="rId14"/>
    <p:sldId id="1023" r:id="rId15"/>
    <p:sldId id="764" r:id="rId16"/>
    <p:sldId id="1276" r:id="rId17"/>
    <p:sldId id="1277" r:id="rId18"/>
    <p:sldId id="1447" r:id="rId19"/>
    <p:sldId id="1436" r:id="rId20"/>
    <p:sldId id="348" r:id="rId21"/>
    <p:sldId id="1030" r:id="rId22"/>
    <p:sldId id="1044" r:id="rId23"/>
    <p:sldId id="766" r:id="rId24"/>
    <p:sldId id="1473" r:id="rId25"/>
    <p:sldId id="857" r:id="rId26"/>
    <p:sldId id="1326" r:id="rId27"/>
    <p:sldId id="1453" r:id="rId28"/>
    <p:sldId id="1403" r:id="rId29"/>
    <p:sldId id="1410" r:id="rId30"/>
    <p:sldId id="1404" r:id="rId31"/>
    <p:sldId id="1405" r:id="rId32"/>
    <p:sldId id="1353" r:id="rId33"/>
    <p:sldId id="1354" r:id="rId34"/>
    <p:sldId id="1304" r:id="rId35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6600CC"/>
    <a:srgbClr val="9933FF"/>
    <a:srgbClr val="9900FF"/>
    <a:srgbClr val="0000CC"/>
    <a:srgbClr val="006600"/>
    <a:srgbClr val="008000"/>
    <a:srgbClr val="F3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86" autoAdjust="0"/>
    <p:restoredTop sz="95226" autoAdjust="0"/>
  </p:normalViewPr>
  <p:slideViewPr>
    <p:cSldViewPr>
      <p:cViewPr varScale="1">
        <p:scale>
          <a:sx n="73" d="100"/>
          <a:sy n="73" d="100"/>
        </p:scale>
        <p:origin x="127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593C8A3A-3957-41C1-9514-B7ECD4C749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F56035D-C417-42C2-AD03-27FC97B137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2C174C20-E7C4-4732-866B-762DBB44F25D}" type="datetimeFigureOut">
              <a:rPr lang="es-ES"/>
              <a:pPr>
                <a:defRPr/>
              </a:pPr>
              <a:t>10/10/2025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59CC580B-C122-4D35-9604-C204097A454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2F96C20A-49FF-435A-839E-96EE5CA722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355837DF-70A4-4BDD-8F49-579B726A895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0CFC211C-6B40-4AA9-89AC-5C3981387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A86FA41-FB96-49EB-9E0A-FCC6B0C5E2E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Marcador de imagen de diapositiva 1">
            <a:extLst>
              <a:ext uri="{FF2B5EF4-FFF2-40B4-BE49-F238E27FC236}">
                <a16:creationId xmlns:a16="http://schemas.microsoft.com/office/drawing/2014/main" id="{C784FC20-FDE9-4E0F-AB9A-E1CF959A517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Marcador de notas 2">
            <a:extLst>
              <a:ext uri="{FF2B5EF4-FFF2-40B4-BE49-F238E27FC236}">
                <a16:creationId xmlns:a16="http://schemas.microsoft.com/office/drawing/2014/main" id="{54C3A58B-9D2D-4A0C-BCFF-89458C675FF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2532" name="Marcador de número de diapositiva 3">
            <a:extLst>
              <a:ext uri="{FF2B5EF4-FFF2-40B4-BE49-F238E27FC236}">
                <a16:creationId xmlns:a16="http://schemas.microsoft.com/office/drawing/2014/main" id="{6FF04C1D-BDCA-467C-929D-31A6B1614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BB1D64-ACB0-48C8-8719-617B276574C8}" type="slidenum">
              <a:rPr lang="es-ES" altLang="es-ES" smtClean="0">
                <a:solidFill>
                  <a:srgbClr val="000000"/>
                </a:solidFill>
              </a:rPr>
              <a:pPr/>
              <a:t>1</a:t>
            </a:fld>
            <a:endParaRPr lang="es-ES" altLang="es-ES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Marcador de imagen de diapositiva">
            <a:extLst>
              <a:ext uri="{FF2B5EF4-FFF2-40B4-BE49-F238E27FC236}">
                <a16:creationId xmlns:a16="http://schemas.microsoft.com/office/drawing/2014/main" id="{BB414FFC-C57B-4847-60C8-98B55065753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2 Marcador de notas">
            <a:extLst>
              <a:ext uri="{FF2B5EF4-FFF2-40B4-BE49-F238E27FC236}">
                <a16:creationId xmlns:a16="http://schemas.microsoft.com/office/drawing/2014/main" id="{44F505B4-A528-6108-F3AA-6AEB1335CD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11268" name="3 Marcador de número de diapositiva">
            <a:extLst>
              <a:ext uri="{FF2B5EF4-FFF2-40B4-BE49-F238E27FC236}">
                <a16:creationId xmlns:a16="http://schemas.microsoft.com/office/drawing/2014/main" id="{CF53CF8F-2FC8-D71D-4D52-F7AB49F91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8AEE56CC-3C82-4993-A6A4-9BEAD58F0D5C}" type="slidenum">
              <a:rPr lang="es-ES" altLang="es-ES" smtClean="0">
                <a:latin typeface="Arial" panose="020B0604020202020204" pitchFamily="34" charset="0"/>
              </a:rPr>
              <a:pPr/>
              <a:t>7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Marcador de imagen de diapositiva 1">
            <a:extLst>
              <a:ext uri="{FF2B5EF4-FFF2-40B4-BE49-F238E27FC236}">
                <a16:creationId xmlns:a16="http://schemas.microsoft.com/office/drawing/2014/main" id="{4D493126-CE7E-1476-BB21-22DEE56A60D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Marcador de notas 2">
            <a:extLst>
              <a:ext uri="{FF2B5EF4-FFF2-40B4-BE49-F238E27FC236}">
                <a16:creationId xmlns:a16="http://schemas.microsoft.com/office/drawing/2014/main" id="{922AFCCF-F74D-71F1-F8FE-8A6BA74D072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4820" name="Marcador de número de diapositiva 3">
            <a:extLst>
              <a:ext uri="{FF2B5EF4-FFF2-40B4-BE49-F238E27FC236}">
                <a16:creationId xmlns:a16="http://schemas.microsoft.com/office/drawing/2014/main" id="{8138DC01-EE30-0F4A-A4D9-E518D47F50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fld id="{81C47E47-39BA-4E79-A852-C3F1B773836A}" type="slidenum">
              <a:rPr lang="es-ES" altLang="es-ES">
                <a:latin typeface="Arial" panose="020B0604020202020204" pitchFamily="34" charset="0"/>
              </a:rPr>
              <a:pPr/>
              <a:t>22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Marcador de imagen de diapositiva 1">
            <a:extLst>
              <a:ext uri="{FF2B5EF4-FFF2-40B4-BE49-F238E27FC236}">
                <a16:creationId xmlns:a16="http://schemas.microsoft.com/office/drawing/2014/main" id="{A50B5684-E138-4F95-B029-225ABC09B0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Marcador de notas 2">
            <a:extLst>
              <a:ext uri="{FF2B5EF4-FFF2-40B4-BE49-F238E27FC236}">
                <a16:creationId xmlns:a16="http://schemas.microsoft.com/office/drawing/2014/main" id="{C8BB2FFC-F778-4D95-9EDA-5CC4F23E35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57348" name="Marcador de número de diapositiva 3">
            <a:extLst>
              <a:ext uri="{FF2B5EF4-FFF2-40B4-BE49-F238E27FC236}">
                <a16:creationId xmlns:a16="http://schemas.microsoft.com/office/drawing/2014/main" id="{B93B0334-E81C-4F6E-BE50-6EC220D416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E8151F4-24B2-4ECB-A770-65C5BD0B823B}" type="slidenum">
              <a:rPr lang="es-ES" altLang="es-ES" smtClean="0"/>
              <a:pPr/>
              <a:t>34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>
            <a:extLst>
              <a:ext uri="{FF2B5EF4-FFF2-40B4-BE49-F238E27FC236}">
                <a16:creationId xmlns:a16="http://schemas.microsoft.com/office/drawing/2014/main" id="{B67B704C-8506-4BAC-9919-103B1516CF4B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6" y="-8468"/>
            <a:chExt cx="9171316" cy="6874935"/>
          </a:xfrm>
        </p:grpSpPr>
        <p:cxnSp>
          <p:nvCxnSpPr>
            <p:cNvPr id="5" name="Straight Connector 27">
              <a:extLst>
                <a:ext uri="{FF2B5EF4-FFF2-40B4-BE49-F238E27FC236}">
                  <a16:creationId xmlns:a16="http://schemas.microsoft.com/office/drawing/2014/main" id="{2B48085B-3267-4A44-B36C-C2448333E4DB}"/>
                </a:ext>
              </a:extLst>
            </p:cNvPr>
            <p:cNvCxnSpPr/>
            <p:nvPr/>
          </p:nvCxnSpPr>
          <p:spPr>
            <a:xfrm flipV="1">
              <a:off x="5130456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8">
              <a:extLst>
                <a:ext uri="{FF2B5EF4-FFF2-40B4-BE49-F238E27FC236}">
                  <a16:creationId xmlns:a16="http://schemas.microsoft.com/office/drawing/2014/main" id="{50D02908-B99D-4822-B6B0-878AC51B33AE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Freeform 29">
              <a:extLst>
                <a:ext uri="{FF2B5EF4-FFF2-40B4-BE49-F238E27FC236}">
                  <a16:creationId xmlns:a16="http://schemas.microsoft.com/office/drawing/2014/main" id="{282A9D8C-A439-4A16-A8E3-21FC5B32F71D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8" name="Freeform 30">
              <a:extLst>
                <a:ext uri="{FF2B5EF4-FFF2-40B4-BE49-F238E27FC236}">
                  <a16:creationId xmlns:a16="http://schemas.microsoft.com/office/drawing/2014/main" id="{2C41F875-B5DA-49C7-9DA2-71C700766A50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895DEB7A-1E98-4B16-8FE6-2C282241646D}"/>
                </a:ext>
              </a:extLst>
            </p:cNvPr>
            <p:cNvSpPr/>
            <p:nvPr/>
          </p:nvSpPr>
          <p:spPr>
            <a:xfrm>
              <a:off x="6638635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0" name="Freeform 32">
              <a:extLst>
                <a:ext uri="{FF2B5EF4-FFF2-40B4-BE49-F238E27FC236}">
                  <a16:creationId xmlns:a16="http://schemas.microsoft.com/office/drawing/2014/main" id="{E0496438-650D-42CA-B504-EF3EBF2C8248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1" name="Freeform 33">
              <a:extLst>
                <a:ext uri="{FF2B5EF4-FFF2-40B4-BE49-F238E27FC236}">
                  <a16:creationId xmlns:a16="http://schemas.microsoft.com/office/drawing/2014/main" id="{3CE31F9D-6FE4-4919-B242-8F80C5C8C0BF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2" name="Freeform 34">
              <a:extLst>
                <a:ext uri="{FF2B5EF4-FFF2-40B4-BE49-F238E27FC236}">
                  <a16:creationId xmlns:a16="http://schemas.microsoft.com/office/drawing/2014/main" id="{30D2C6E1-FCB2-4421-9714-E5DCA0E3F9A4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3" name="Freeform 35">
              <a:extLst>
                <a:ext uri="{FF2B5EF4-FFF2-40B4-BE49-F238E27FC236}">
                  <a16:creationId xmlns:a16="http://schemas.microsoft.com/office/drawing/2014/main" id="{E92E41F1-E27A-4C1F-B5C2-5D2838F0FD87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9EBE8FA9-8F31-462A-BFC5-D9A0F8979330}"/>
                </a:ext>
              </a:extLst>
            </p:cNvPr>
            <p:cNvSpPr/>
            <p:nvPr/>
          </p:nvSpPr>
          <p:spPr>
            <a:xfrm>
              <a:off x="-8466" y="-8468"/>
              <a:ext cx="863632" cy="5698416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9DBF350-E757-4BA3-BF32-419477762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E1463AC1-B5CF-4B05-AB35-77DDB6210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7256C3BB-FB66-4C66-A4E1-422BB66EA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8147-B7E6-4C70-9763-C5A18D8C481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86937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ECA01-8C96-4747-8CBC-F75B01DA1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A2C08-EB89-468C-A6D6-99F6A1CEC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E7E4D-FADC-4337-A758-54F186F1D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F1755-5E26-4698-A932-79C1088FB34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973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A1881A89-9512-4EB7-9A35-74AEB0A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E660DC0E-3FD3-4675-96AD-E5630D1A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C7674005-E728-45EE-9EB0-CB8C170ADF3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C2BC8DE-6C2E-40C3-9B36-F585D338BD0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E942D2-DFDE-40D6-903D-A27A0CBEBE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C330D-C4B8-46B4-9256-4474CB528EF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778057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BEA26-A706-4FBE-983C-FAA19774D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A3916-79B6-4A9E-8446-DAB5EFBEC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95ACC-E012-44C8-826B-9D9B13F36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3CB64-3800-4887-B904-3FC3A1C11CE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793502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3">
            <a:extLst>
              <a:ext uri="{FF2B5EF4-FFF2-40B4-BE49-F238E27FC236}">
                <a16:creationId xmlns:a16="http://schemas.microsoft.com/office/drawing/2014/main" id="{B2B1436E-18B4-4548-A511-753B5A490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790575"/>
            <a:ext cx="457200" cy="5842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C814F505-A523-43D9-8BF0-0E861F570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8463" y="2886075"/>
            <a:ext cx="457200" cy="585788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es-ES" sz="800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67F44E7-F8B9-4100-B6AB-6C376B413EE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313EFB8-0904-4DAD-91F0-D4F2D44D112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D1E99D-0F6C-4270-B145-6B83A31824C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42A0-4039-4903-BF9F-0E99A02F7A5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92160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08066E-5D69-40C2-BE46-386BA23D746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F982FE-4880-4D1C-AD9E-B9CF46E8723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5CAEB99-6FC7-46E1-AE29-F866AFE401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CA6311-4B00-42A6-BB2E-FF2E37B7E1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32033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41E2B-F8E3-4FDF-839A-42EFFDC0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7F6AD-507E-4C47-8ED7-955BD8E3A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3BF7C-D34A-4BAB-AF4C-BAAA9044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02D24-7FA7-46E2-8F61-204DD600407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300463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EF64D-1CBB-4744-9444-C103396DB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55DAF-A3D5-4B7A-B950-DC4414D2E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91133-53C0-44F3-9F31-8B99576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802E5-6F2A-4949-9EF5-0A477FAC135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99349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F814A188-57D2-4D4F-9E91-C982C5FFC82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B2615A3-82E2-476F-A2CF-6B0A063373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29BAC-088D-4873-A668-DDBDBFA2A77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EE095ADD-8799-4949-9074-46324B6FF43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32871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D735804-EA0A-49FB-9C88-FD73D3F9E9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110A9F4-DCA6-4CDE-898A-0E8B294106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341F2C-8DEA-4114-BE2D-07BD07C5C38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5686427-4B96-4197-A192-178A4CA4247D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605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8348-930E-43ED-9B92-EBB00136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4DD1E-CF3C-4D48-9F04-45D41B4C6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1C8A8-2CA7-4861-B05D-43E86D39F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031D3-5A2B-4671-B7F4-37FDCEAF41A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64361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79DE4-B85B-4C7E-982F-1E8BB596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C7DA2E-9177-4009-9B5A-60C8C6A9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34C2-151A-4659-8F39-145E73922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30AA4-2F07-43F6-8FC3-C455732D7D9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5012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1D42137-57B8-4033-9BF1-4103C3AD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9BE1FAB-1526-4047-9C73-81E6C786E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32E374E-9C14-4A63-A1B7-84F42F3A3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379AE-9789-44E4-B12A-81F444B9B91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282241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213B4F0-7859-4D8D-96F9-A5CA6E684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197994A-4D6B-4D7C-A9C6-83B0416E5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B21ACD3-C324-4CE6-9FB6-223006880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3031A-9599-4874-A9EB-6160EAA8B56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65676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1C06679A-43A9-4030-A013-6EFECD3D9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F052B34-E443-4126-9CD6-28E4C336D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75CE38-88D9-49EF-9CDF-6D4FF5376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B5D9D-01E1-4384-8A54-E7108217D61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1203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951598E-0F2B-4928-AEF1-6E4B7D33D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1FD1733-D754-4D9D-83CC-069AAE85D3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9CB58A8-475F-4D3E-95A6-D23ECD26A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8B16-B233-4DF8-A8D0-EDB2288724C2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72360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9370BF2-4C80-4865-B092-D338783EF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CA0FCC-8E1D-4349-9EDE-09B5A8C05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8ACCAC2-0EAC-4F56-815B-7CD49D80F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E38240-CB26-4659-8904-A3FE5F9DA431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0468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075FBF-4D55-486C-97FA-DCCA59D0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FCE993C-ADA8-44D9-8A94-998D2068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E93C57D-557E-4F39-923F-0F369A75C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294B9-C1C7-4654-AC21-219722CFF755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32872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6">
            <a:extLst>
              <a:ext uri="{FF2B5EF4-FFF2-40B4-BE49-F238E27FC236}">
                <a16:creationId xmlns:a16="http://schemas.microsoft.com/office/drawing/2014/main" id="{4E74F759-56D1-42DD-B7FF-E6A5BC8BB3CC}"/>
              </a:ext>
            </a:extLst>
          </p:cNvPr>
          <p:cNvGrpSpPr>
            <a:grpSpLocks/>
          </p:cNvGrpSpPr>
          <p:nvPr/>
        </p:nvGrpSpPr>
        <p:grpSpPr bwMode="auto">
          <a:xfrm>
            <a:off x="-7938" y="-7938"/>
            <a:ext cx="9170988" cy="6873876"/>
            <a:chOff x="-8467" y="-8468"/>
            <a:chExt cx="9171317" cy="687493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1DE9512-79D7-48DF-B576-257081C46439}"/>
                </a:ext>
              </a:extLst>
            </p:cNvPr>
            <p:cNvCxnSpPr/>
            <p:nvPr/>
          </p:nvCxnSpPr>
          <p:spPr>
            <a:xfrm flipV="1">
              <a:off x="5130455" y="4175239"/>
              <a:ext cx="4022869" cy="2683288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9599D2A9-63FE-4EDD-A7B1-ABED49E98D8F}"/>
                </a:ext>
              </a:extLst>
            </p:cNvPr>
            <p:cNvCxnSpPr/>
            <p:nvPr/>
          </p:nvCxnSpPr>
          <p:spPr>
            <a:xfrm>
              <a:off x="7043462" y="-529"/>
              <a:ext cx="1217656" cy="685905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4EDBEDF-DEB3-4ADA-9064-EF97F9CCC60F}"/>
                </a:ext>
              </a:extLst>
            </p:cNvPr>
            <p:cNvSpPr/>
            <p:nvPr/>
          </p:nvSpPr>
          <p:spPr>
            <a:xfrm>
              <a:off x="6892644" y="-529"/>
              <a:ext cx="2268619" cy="686699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62A83288-9091-4793-9A1E-9720618AD3ED}"/>
                </a:ext>
              </a:extLst>
            </p:cNvPr>
            <p:cNvSpPr/>
            <p:nvPr/>
          </p:nvSpPr>
          <p:spPr>
            <a:xfrm>
              <a:off x="7205393" y="-8468"/>
              <a:ext cx="1947932" cy="6866996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FBBE9E3-8270-46E8-BF4C-B2752EFF7E34}"/>
                </a:ext>
              </a:extLst>
            </p:cNvPr>
            <p:cNvSpPr/>
            <p:nvPr/>
          </p:nvSpPr>
          <p:spPr>
            <a:xfrm>
              <a:off x="6638634" y="3919613"/>
              <a:ext cx="2513103" cy="2938915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C08AF1C-C9C1-4715-8AFE-3E3E4B615C62}"/>
                </a:ext>
              </a:extLst>
            </p:cNvPr>
            <p:cNvSpPr/>
            <p:nvPr/>
          </p:nvSpPr>
          <p:spPr>
            <a:xfrm>
              <a:off x="7010123" y="-8468"/>
              <a:ext cx="2143202" cy="6866996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2833B39A-5DCA-47DE-AF2F-668DF773E0A6}"/>
                </a:ext>
              </a:extLst>
            </p:cNvPr>
            <p:cNvSpPr/>
            <p:nvPr/>
          </p:nvSpPr>
          <p:spPr>
            <a:xfrm>
              <a:off x="8296044" y="-8468"/>
              <a:ext cx="857281" cy="6866996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1736BB23-D85E-491D-A215-0C3C1781B07B}"/>
                </a:ext>
              </a:extLst>
            </p:cNvPr>
            <p:cNvSpPr/>
            <p:nvPr/>
          </p:nvSpPr>
          <p:spPr>
            <a:xfrm>
              <a:off x="8094425" y="-8468"/>
              <a:ext cx="1066838" cy="6866996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E8E481B0-64B2-4F56-AD0C-69C5CDD9B6F8}"/>
                </a:ext>
              </a:extLst>
            </p:cNvPr>
            <p:cNvSpPr/>
            <p:nvPr/>
          </p:nvSpPr>
          <p:spPr>
            <a:xfrm>
              <a:off x="8069024" y="4894488"/>
              <a:ext cx="1093826" cy="1964040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50000"/>
                <a:alpha val="7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0D99D4B4-56E5-48A4-A428-A7EE48322269}"/>
                </a:ext>
              </a:extLst>
            </p:cNvPr>
            <p:cNvSpPr/>
            <p:nvPr/>
          </p:nvSpPr>
          <p:spPr>
            <a:xfrm>
              <a:off x="-8467" y="4013290"/>
              <a:ext cx="457217" cy="285317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ES" dirty="0">
                <a:latin typeface="Please write me a song" panose="02000603000000000000" pitchFamily="2" charset="0"/>
              </a:endParaRPr>
            </a:p>
          </p:txBody>
        </p:sp>
      </p:grpSp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FC0EC35D-1FE0-4DB5-BB9D-77096910D2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609600"/>
            <a:ext cx="6348413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dirty="0"/>
              <a:t>Haga clic para modificar el estilo de título del patrón</a:t>
            </a:r>
            <a:endParaRPr lang="en-US" altLang="es-ES" dirty="0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AED15CD0-C26A-4FF6-B042-F6B643E907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2160588"/>
            <a:ext cx="6348413" cy="388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dirty="0"/>
              <a:t>Haga clic para modificar el estilo de texto del patrón</a:t>
            </a:r>
          </a:p>
          <a:p>
            <a:pPr lvl="1"/>
            <a:r>
              <a:rPr lang="es-ES" altLang="es-ES" dirty="0"/>
              <a:t>Segundo nivel</a:t>
            </a:r>
          </a:p>
          <a:p>
            <a:pPr lvl="2"/>
            <a:r>
              <a:rPr lang="es-ES" altLang="es-ES" dirty="0"/>
              <a:t>Tercer nivel</a:t>
            </a:r>
          </a:p>
          <a:p>
            <a:pPr lvl="3"/>
            <a:r>
              <a:rPr lang="es-ES" altLang="es-ES" dirty="0"/>
              <a:t>Cuarto nivel</a:t>
            </a:r>
          </a:p>
          <a:p>
            <a:pPr lvl="4"/>
            <a:r>
              <a:rPr lang="es-ES" altLang="es-ES" dirty="0"/>
              <a:t>Quinto nivel</a:t>
            </a:r>
            <a:endParaRPr lang="en-US" altLang="es-E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7584C8-2893-49B4-95E3-253B142B32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5438" y="6042025"/>
            <a:ext cx="684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0DE61F-737F-41DD-B0B6-2156C40558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0" y="6042025"/>
            <a:ext cx="462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86F5E-B5D7-435F-B132-9476E5C201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45250" y="6042025"/>
            <a:ext cx="5127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6D1D6B"/>
                </a:solidFill>
              </a:defRPr>
            </a:lvl1pPr>
          </a:lstStyle>
          <a:p>
            <a:pPr>
              <a:defRPr/>
            </a:pPr>
            <a:fld id="{84E19B24-01CB-486E-9D15-6F945FCEA86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038" r:id="rId1"/>
    <p:sldLayoutId id="2147489039" r:id="rId2"/>
    <p:sldLayoutId id="2147489040" r:id="rId3"/>
    <p:sldLayoutId id="2147489041" r:id="rId4"/>
    <p:sldLayoutId id="2147489042" r:id="rId5"/>
    <p:sldLayoutId id="2147489043" r:id="rId6"/>
    <p:sldLayoutId id="2147489044" r:id="rId7"/>
    <p:sldLayoutId id="2147489045" r:id="rId8"/>
    <p:sldLayoutId id="2147489046" r:id="rId9"/>
    <p:sldLayoutId id="2147489047" r:id="rId10"/>
    <p:sldLayoutId id="2147489048" r:id="rId11"/>
    <p:sldLayoutId id="2147489049" r:id="rId12"/>
    <p:sldLayoutId id="2147489050" r:id="rId13"/>
    <p:sldLayoutId id="2147489051" r:id="rId14"/>
    <p:sldLayoutId id="2147489052" r:id="rId15"/>
    <p:sldLayoutId id="2147489053" r:id="rId16"/>
    <p:sldLayoutId id="2147489054" r:id="rId17"/>
    <p:sldLayoutId id="2147489055" r:id="rId18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600" kern="1200">
          <a:solidFill>
            <a:srgbClr val="6D1D6B"/>
          </a:solidFill>
          <a:latin typeface="Please write me a song" panose="02000603000000000000" pitchFamily="2" charset="0"/>
          <a:ea typeface="+mj-ea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6D1D6B"/>
          </a:solidFill>
          <a:latin typeface="Trebuchet MS" panose="020B0603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6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4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ts val="1000"/>
        </a:spcBef>
        <a:spcAft>
          <a:spcPct val="0"/>
        </a:spcAft>
        <a:buClr>
          <a:srgbClr val="6D1D6B"/>
        </a:buClr>
        <a:buSzPct val="80000"/>
        <a:buFont typeface="Wingdings 3" panose="05040102010807070707" pitchFamily="18" charset="2"/>
        <a:buChar char=""/>
        <a:defRPr sz="1200" kern="1200">
          <a:solidFill>
            <a:srgbClr val="404040"/>
          </a:solidFill>
          <a:latin typeface="Please write me a song" panose="02000603000000000000" pitchFamily="2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.jpeg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FC38E8-0BBE-4D8D-A4AE-7575282A78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2136415" y="1319405"/>
            <a:ext cx="5243897" cy="36937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000"/>
            </a:solidFill>
          </a:ln>
          <a:effectLst>
            <a:glow rad="228600">
              <a:srgbClr val="FFC000">
                <a:alpha val="40000"/>
              </a:srgbClr>
            </a:glow>
          </a:effectLst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2B4BD84E-AD29-487F-A965-37BE3F140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165304"/>
            <a:ext cx="8856984" cy="523220"/>
          </a:xfrm>
          <a:prstGeom prst="rect">
            <a:avLst/>
          </a:prstGeom>
          <a:gradFill flip="none" rotWithShape="1">
            <a:gsLst>
              <a:gs pos="98000">
                <a:srgbClr val="FFC000"/>
              </a:gs>
              <a:gs pos="80000">
                <a:schemeClr val="accent1">
                  <a:lumMod val="0"/>
                  <a:lumOff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solidFill>
                  <a:prstClr val="black"/>
                </a:solidFill>
                <a:latin typeface="Please write me a song" panose="02000603000000000000" pitchFamily="2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CADD64B-BDA5-41C8-B8C0-678ABD7432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336722"/>
            <a:ext cx="3312368" cy="431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800" b="1" dirty="0">
                <a:solidFill>
                  <a:schemeClr val="tx1"/>
                </a:solidFill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3600" u="sng" dirty="0">
              <a:solidFill>
                <a:srgbClr val="FFFF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u="sng" dirty="0">
              <a:solidFill>
                <a:srgbClr val="FFFF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u="sng" dirty="0">
              <a:solidFill>
                <a:srgbClr val="FFFF00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sz="2400" u="sng" dirty="0">
              <a:solidFill>
                <a:srgbClr val="FFFF00"/>
              </a:solidFill>
            </a:endParaRPr>
          </a:p>
        </p:txBody>
      </p:sp>
      <p:sp>
        <p:nvSpPr>
          <p:cNvPr id="21511" name="2 Subtítulo">
            <a:extLst>
              <a:ext uri="{FF2B5EF4-FFF2-40B4-BE49-F238E27FC236}">
                <a16:creationId xmlns:a16="http://schemas.microsoft.com/office/drawing/2014/main" id="{56C9B9F6-27CE-4CAA-95A0-3BB8E6ED7256}"/>
              </a:ext>
            </a:extLst>
          </p:cNvPr>
          <p:cNvSpPr txBox="1">
            <a:spLocks/>
          </p:cNvSpPr>
          <p:nvPr/>
        </p:nvSpPr>
        <p:spPr bwMode="auto">
          <a:xfrm>
            <a:off x="114487" y="5373216"/>
            <a:ext cx="889476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800" b="1" u="sng" dirty="0">
                <a:solidFill>
                  <a:srgbClr val="000000"/>
                </a:solidFill>
                <a:latin typeface="Please write me a song" panose="02000603000000000000" pitchFamily="2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800" u="sng" dirty="0">
              <a:solidFill>
                <a:srgbClr val="FFFFFF"/>
              </a:solidFill>
              <a:latin typeface="Bodoni MT Black" panose="02070A03080606020203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4E6E1B6-28BB-40F0-B7CE-D459BAA98F70}"/>
              </a:ext>
            </a:extLst>
          </p:cNvPr>
          <p:cNvSpPr txBox="1"/>
          <p:nvPr/>
        </p:nvSpPr>
        <p:spPr>
          <a:xfrm>
            <a:off x="5114978" y="107931"/>
            <a:ext cx="3828292" cy="101566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  <a:scene3d>
              <a:camera prst="orthographicFront"/>
              <a:lightRig rig="threePt" dir="t"/>
            </a:scene3d>
            <a:sp3d contourW="12700">
              <a:contourClr>
                <a:srgbClr val="FFC000"/>
              </a:contourClr>
            </a:sp3d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6000" dirty="0">
                <a:ln w="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Please write me a song" panose="02000603000000000000" pitchFamily="2" charset="0"/>
              </a:rPr>
              <a:t> ¡BIENVENIDOS! </a:t>
            </a: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1012505-A684-3861-0D72-B8AA0D5F9B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47126" y="2332096"/>
            <a:ext cx="1656184" cy="156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4 Rectángulo">
            <a:extLst>
              <a:ext uri="{FF2B5EF4-FFF2-40B4-BE49-F238E27FC236}">
                <a16:creationId xmlns:a16="http://schemas.microsoft.com/office/drawing/2014/main" id="{09588450-CEC8-F0E2-C511-B4445B3C5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800" y="709613"/>
            <a:ext cx="4572000" cy="6863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2200"/>
              </a:lnSpc>
            </a:pP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"Creo en un solo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Padre todopoderoso,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todo lo visible y lo invisible.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un solo Señor, Jesucristo,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Hijo único de Dios,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nacido del Padre antes de todos los siglos: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de Dios, Luz de Luz,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Dios verdadero de Dios verdadero,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engendrado, no creado,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 la misma naturaleza del Padre,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por quien todo fue hecho;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por nosotros los hombres,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salvación  bajó del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obra del Espíritu Santo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 encarnó de María, la Virgen,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se hizo hombre;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por nuestra causa fue crucificado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tiempos de Poncio Pilato;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y fue sepultado,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resucitó al tercer día, según las Escrituras,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171011" name="Picture 3">
            <a:extLst>
              <a:ext uri="{FF2B5EF4-FFF2-40B4-BE49-F238E27FC236}">
                <a16:creationId xmlns:a16="http://schemas.microsoft.com/office/drawing/2014/main" id="{F9472322-D9F9-9FCE-DB3A-897B99F94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476672"/>
            <a:ext cx="1511796" cy="170824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sp>
        <p:nvSpPr>
          <p:cNvPr id="14340" name="5 Rectángulo">
            <a:extLst>
              <a:ext uri="{FF2B5EF4-FFF2-40B4-BE49-F238E27FC236}">
                <a16:creationId xmlns:a16="http://schemas.microsoft.com/office/drawing/2014/main" id="{7E5392DD-27A6-41E1-27B3-B1928D6C5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0313" y="404813"/>
            <a:ext cx="4068762" cy="649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br>
              <a:rPr lang="es-ES" altLang="es-ES" sz="1600" dirty="0">
                <a:latin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subió al cielo,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está sentado a la derecha del Padre;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de nuevo vendrá con gloria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juzgar a vivos y muertos,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su reino no tendrá fin.</a:t>
            </a: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Señor y dador de vida,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procede del Padre y del Hijo,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con el Padre y el Hijo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recibe una misma adoración y gloria,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que habló por los profetas.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la Iglesia,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 una, santa, católica y apostólica.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Confieso que hay un solo bautismo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para el perdón de los pecados.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Espero la resurrección de los muertos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del mundo futuro. </a:t>
            </a:r>
            <a:b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</a:br>
            <a:endParaRPr lang="es-ES" altLang="es-ES" sz="2000" b="1" kern="0" spc="110" dirty="0"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eaLnBrk="1" hangingPunct="1"/>
            <a:r>
              <a:rPr lang="es-ES" altLang="es-ES" sz="20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					  Amén. </a:t>
            </a:r>
          </a:p>
        </p:txBody>
      </p:sp>
      <p:sp>
        <p:nvSpPr>
          <p:cNvPr id="14341" name="6 CuadroTexto">
            <a:extLst>
              <a:ext uri="{FF2B5EF4-FFF2-40B4-BE49-F238E27FC236}">
                <a16:creationId xmlns:a16="http://schemas.microsoft.com/office/drawing/2014/main" id="{C023DDD8-3903-5F9D-5412-569CCB40A5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800" y="35913"/>
            <a:ext cx="5435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32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ease write me a song" panose="02000603000000000000" pitchFamily="2" charset="0"/>
                <a:ea typeface="+mj-ea"/>
                <a:cs typeface="+mj-cs"/>
              </a:rPr>
              <a:t>CREDO de Nicea - Constantinopla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44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CREDO de los apóstoles</a:t>
            </a:r>
            <a:endParaRPr lang="es-ES" altLang="es-ES" sz="4400" b="1" u="sng" spc="100" dirty="0">
              <a:solidFill>
                <a:srgbClr val="FFCC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5038278" cy="5068887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Dios, Padre Todopoderoso,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Creador del cielo y de la tierra.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Jesucristo, su único Hijo,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Nuestro Señor, que fue concebido por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obra y gracia del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nació de Santa María Virgen;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Padeció bajo el poder de Poncio Pilato,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fue crucificado, muerto y sepultado,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descendió a los infiernos,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 tercer día resucitó de entre los muertos,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subió a los cielos y está sentado a la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Desde allí ha de venir a juzgar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 vivos y muertos.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Creo en el Espíritu Santo,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santa Iglesia católica,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comunión de los santos,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el perdón de los pecados, 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la resurrección de la carne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4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vida eterna.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r>
              <a:rPr lang="es-ES" altLang="es-ES" sz="2800" b="1" kern="0" spc="11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Amén</a:t>
            </a:r>
            <a:r>
              <a:rPr lang="es-ES" altLang="es-ES" sz="2400" b="1" dirty="0">
                <a:solidFill>
                  <a:schemeClr val="tx1"/>
                </a:solidFill>
              </a:rPr>
              <a:t>.</a:t>
            </a:r>
          </a:p>
          <a:p>
            <a:pPr eaLnBrk="1" hangingPunct="1">
              <a:lnSpc>
                <a:spcPts val="3200"/>
              </a:lnSpc>
              <a:spcBef>
                <a:spcPts val="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B7E7E410-71CA-47D8-AF20-DDB8E1F1790D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7504" y="3933056"/>
            <a:ext cx="8640960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400" b="1" dirty="0">
                <a:solidFill>
                  <a:srgbClr val="FFC000"/>
                </a:solidFill>
              </a:rPr>
              <a:t>      </a:t>
            </a:r>
            <a:r>
              <a:rPr lang="es-ES" sz="4400" b="1" u="sng" dirty="0">
                <a:solidFill>
                  <a:srgbClr val="FFC000"/>
                </a:solidFill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4800" b="1" i="1" cap="small" dirty="0">
                <a:solidFill>
                  <a:schemeClr val="tx1"/>
                </a:solidFill>
              </a:rPr>
              <a:t>				 </a:t>
            </a:r>
            <a:r>
              <a:rPr lang="es-ES" sz="5400" b="1" cap="small" dirty="0">
                <a:solidFill>
                  <a:schemeClr val="tx1"/>
                </a:solidFill>
              </a:rPr>
              <a:t>Te rogamos,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173B554-5726-4309-845B-6638D57EB1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334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4821" name="Picture 5" descr="telefonos">
            <a:extLst>
              <a:ext uri="{FF2B5EF4-FFF2-40B4-BE49-F238E27FC236}">
                <a16:creationId xmlns:a16="http://schemas.microsoft.com/office/drawing/2014/main" id="{428189F9-7AA5-4E45-8C9F-C24D440877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82"/>
          <a:stretch/>
        </p:blipFill>
        <p:spPr bwMode="auto">
          <a:xfrm>
            <a:off x="7092280" y="3933056"/>
            <a:ext cx="1223144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1">
            <a:extLst>
              <a:ext uri="{FF2B5EF4-FFF2-40B4-BE49-F238E27FC236}">
                <a16:creationId xmlns:a16="http://schemas.microsoft.com/office/drawing/2014/main" id="{226943C4-4ABB-F6AF-8940-6B5DC9C2B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688" y="1340768"/>
            <a:ext cx="8704263" cy="4180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corazón,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te doy mi alma,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yo vivo para Ti.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Cada paso que doy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cada momento </a:t>
            </a:r>
          </a:p>
          <a:p>
            <a:pPr eaLnBrk="1" hangingPunct="1">
              <a:lnSpc>
                <a:spcPts val="54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36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haz tu voluntad en mi.</a:t>
            </a:r>
          </a:p>
        </p:txBody>
      </p:sp>
      <p:sp>
        <p:nvSpPr>
          <p:cNvPr id="35844" name="5 Rectángulo">
            <a:extLst>
              <a:ext uri="{FF2B5EF4-FFF2-40B4-BE49-F238E27FC236}">
                <a16:creationId xmlns:a16="http://schemas.microsoft.com/office/drawing/2014/main" id="{E27B7A33-5CF3-763D-2AAA-3D73C37C1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645" y="108178"/>
            <a:ext cx="626412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lvl="1" algn="just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s-ES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TE DOY MI CORAZÓN</a:t>
            </a:r>
          </a:p>
        </p:txBody>
      </p:sp>
      <p:pic>
        <p:nvPicPr>
          <p:cNvPr id="3076" name="Picture 4" descr="Evangelio archivos - Página 19 de 83 - Parroquia San Francisco de Asis | El  Altet">
            <a:extLst>
              <a:ext uri="{FF2B5EF4-FFF2-40B4-BE49-F238E27FC236}">
                <a16:creationId xmlns:a16="http://schemas.microsoft.com/office/drawing/2014/main" id="{371D4DC9-5930-D1DD-44BE-C5CBAF07EF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8" r="22060"/>
          <a:stretch/>
        </p:blipFill>
        <p:spPr bwMode="auto">
          <a:xfrm>
            <a:off x="3995936" y="1340767"/>
            <a:ext cx="4708327" cy="339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9BB31E0-E8E8-D154-B02B-ECCD9B3E12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>
            <a:extLst>
              <a:ext uri="{FF2B5EF4-FFF2-40B4-BE49-F238E27FC236}">
                <a16:creationId xmlns:a16="http://schemas.microsoft.com/office/drawing/2014/main" id="{D84E4FB2-E566-4ECD-8B73-DD818A320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9275"/>
            <a:ext cx="7931150" cy="5430838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FFC000"/>
                </a:solidFill>
              </a:rPr>
              <a:t>“Orad, hermanos, para que este sacrificio, mío y vuestro, 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i="1" dirty="0">
              <a:solidFill>
                <a:srgbClr val="FFC000"/>
              </a:solidFill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  <a:defRPr/>
            </a:pPr>
            <a:r>
              <a:rPr lang="es-ES" altLang="es-ES" sz="4000" dirty="0">
                <a:solidFill>
                  <a:srgbClr val="FFC000"/>
                </a:solidFill>
              </a:rPr>
              <a:t>Todos:</a:t>
            </a:r>
            <a:r>
              <a:rPr lang="es-ES" altLang="es-ES" sz="4000" b="1" dirty="0">
                <a:solidFill>
                  <a:srgbClr val="FFC000"/>
                </a:solidFill>
              </a:rPr>
              <a:t> </a:t>
            </a:r>
            <a:r>
              <a:rPr lang="es-ES" altLang="es-ES" sz="4000" b="1" dirty="0">
                <a:solidFill>
                  <a:schemeClr val="tx1"/>
                </a:solidFill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18B887D-AB69-399D-F128-A1A0645B2D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7D5BD484-883F-4E09-9A89-E484CE6DB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549275"/>
            <a:ext cx="8640762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4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C000"/>
                </a:solidFill>
              </a:rPr>
              <a:t>El Señor esté con vosotros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</a:rPr>
              <a:t>Y con tu espíritu.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0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C000"/>
                </a:solidFill>
              </a:rPr>
              <a:t>Levantemos el corazón.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</a:rPr>
              <a:t>Lo tenemos levantado hacia el Señor.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2800" dirty="0">
              <a:solidFill>
                <a:schemeClr val="tx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600" dirty="0">
                <a:solidFill>
                  <a:srgbClr val="FFC000"/>
                </a:solidFill>
              </a:rPr>
              <a:t>Demos gracias al Señor nuestro Dios.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4400" b="1" dirty="0">
                <a:solidFill>
                  <a:schemeClr val="tx1"/>
                </a:solidFill>
              </a:rPr>
              <a:t>Es justo y necesario.</a:t>
            </a:r>
          </a:p>
        </p:txBody>
      </p:sp>
      <p:sp>
        <p:nvSpPr>
          <p:cNvPr id="37891" name="3 CuadroTexto">
            <a:extLst>
              <a:ext uri="{FF2B5EF4-FFF2-40B4-BE49-F238E27FC236}">
                <a16:creationId xmlns:a16="http://schemas.microsoft.com/office/drawing/2014/main" id="{A1288243-284E-4413-95D6-F10D7334E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1413" y="188913"/>
            <a:ext cx="640873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4800" b="1" u="sng" dirty="0">
                <a:solidFill>
                  <a:schemeClr val="tx1"/>
                </a:solidFill>
                <a:latin typeface="Please write me a song" panose="02000603000000000000" pitchFamily="2" charset="0"/>
              </a:rPr>
              <a:t>PLEGARIA EUCARÍSTICA</a:t>
            </a:r>
          </a:p>
        </p:txBody>
      </p:sp>
      <p:pic>
        <p:nvPicPr>
          <p:cNvPr id="37892" name="Imagen 2">
            <a:extLst>
              <a:ext uri="{FF2B5EF4-FFF2-40B4-BE49-F238E27FC236}">
                <a16:creationId xmlns:a16="http://schemas.microsoft.com/office/drawing/2014/main" id="{C6BA49F6-B1F7-4B8D-8679-934045326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2113" y="989013"/>
            <a:ext cx="3489325" cy="193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57D9BFA-0FCE-14FF-2B34-45B6D50DAB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CFECAF9C-1D10-4F37-92A8-0E3D4B06A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36096" y="2633662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98024"/>
            <a:ext cx="5903913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Santo, Santo, Santo es el Señor,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Dios del universo.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Llenos están el cielo y la tierra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de su gloria.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Bendito el que viene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el nombre del Señor.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8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Hosanna en el cielo.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s-ES" altLang="es-ES" sz="38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3" y="260350"/>
            <a:ext cx="81361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S</a:t>
            </a:r>
            <a:r>
              <a:rPr lang="es-ES" altLang="es-ES" sz="4800" b="1" u="sng" dirty="0">
                <a:solidFill>
                  <a:srgbClr val="FFC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ANTO ES EL SEÑOR</a:t>
            </a:r>
          </a:p>
        </p:txBody>
      </p:sp>
      <p:pic>
        <p:nvPicPr>
          <p:cNvPr id="2" name="Picture 2" descr="disparo estrellas hacia abajo animado">
            <a:extLst>
              <a:ext uri="{FF2B5EF4-FFF2-40B4-BE49-F238E27FC236}">
                <a16:creationId xmlns:a16="http://schemas.microsoft.com/office/drawing/2014/main" id="{7480F252-5527-5D82-D18A-5F96BC940C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029592" y="880906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isparo estrellas hacia abajo animado">
            <a:extLst>
              <a:ext uri="{FF2B5EF4-FFF2-40B4-BE49-F238E27FC236}">
                <a16:creationId xmlns:a16="http://schemas.microsoft.com/office/drawing/2014/main" id="{F25D499F-D3DB-44E6-6D4C-F36BB7F75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0A1414"/>
              </a:clrFrom>
              <a:clrTo>
                <a:srgbClr val="0A141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588342" y="986425"/>
            <a:ext cx="1301799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99EFF022-8AA4-06F8-AF6E-889972F98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67557" y="296999"/>
            <a:ext cx="1123421" cy="106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Título">
            <a:extLst>
              <a:ext uri="{FF2B5EF4-FFF2-40B4-BE49-F238E27FC236}">
                <a16:creationId xmlns:a16="http://schemas.microsoft.com/office/drawing/2014/main" id="{0B19ACD0-DC12-4D3E-8D93-BAD973C3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1268760"/>
            <a:ext cx="4086225" cy="432048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s-ES" altLang="es-ES" sz="4400" b="1" dirty="0">
                <a:solidFill>
                  <a:schemeClr val="tx1"/>
                </a:solidFill>
              </a:rPr>
              <a:t>El pan y el vino se transforman en el Cuerpo y en la Sangre de Jesús. </a:t>
            </a:r>
          </a:p>
        </p:txBody>
      </p:sp>
      <p:sp>
        <p:nvSpPr>
          <p:cNvPr id="39939" name="5 CuadroTexto">
            <a:extLst>
              <a:ext uri="{FF2B5EF4-FFF2-40B4-BE49-F238E27FC236}">
                <a16:creationId xmlns:a16="http://schemas.microsoft.com/office/drawing/2014/main" id="{A2F81606-958E-4F90-8951-74BDAD47B0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" y="260350"/>
            <a:ext cx="8334375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CONSAGRACIÓN</a:t>
            </a:r>
            <a:endParaRPr lang="es-ES" altLang="es-ES" sz="6600" b="1" u="sng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39940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A2D3E148-80C5-49BC-9497-0D2D2D8C81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854" y="952500"/>
            <a:ext cx="5073650" cy="451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A939E8F4-D60F-4E2C-A701-60A80DBD36D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536" y="620688"/>
            <a:ext cx="54006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chemeClr val="tx1"/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FFC000"/>
                </a:solidFill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Todos: </a:t>
            </a:r>
            <a:r>
              <a:rPr lang="es-ES" sz="4000" b="1" dirty="0">
                <a:solidFill>
                  <a:schemeClr val="tx1"/>
                </a:solidFill>
              </a:rPr>
              <a:t>Anunciamos tu muerte, proclamamos tu Resurrección.</a:t>
            </a:r>
          </a:p>
          <a:p>
            <a:pPr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chemeClr val="tx1"/>
                </a:solidFill>
              </a:rPr>
              <a:t>¡Ven, Señor Jesús!</a:t>
            </a:r>
          </a:p>
        </p:txBody>
      </p:sp>
      <p:pic>
        <p:nvPicPr>
          <p:cNvPr id="2" name="Picture 2" descr="Kamiano » Te reconocemos al partir el pan">
            <a:extLst>
              <a:ext uri="{FF2B5EF4-FFF2-40B4-BE49-F238E27FC236}">
                <a16:creationId xmlns:a16="http://schemas.microsoft.com/office/drawing/2014/main" id="{D59A4CD2-2DC6-DD99-6B36-796296125F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247403"/>
            <a:ext cx="3064679" cy="397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1BF43C1-48B8-13B5-8E66-A5050A539E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28676" y="5301208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5494461" cy="6364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que estás en el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Santificado sea tu nombre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Venga a nosotros tu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Hágase tu voluntad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en la       como en el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Danos hoy nuestro       de cada día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 nuestras ofensas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como también nosotros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perdonamos a los que nos ofenden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No nos dejes caer en la tentación 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líbranos del mal.</a:t>
            </a:r>
          </a:p>
          <a:p>
            <a:pPr eaLnBrk="1" hangingPunct="1">
              <a:lnSpc>
                <a:spcPts val="4100"/>
              </a:lnSpc>
            </a:pPr>
            <a:r>
              <a:rPr lang="es-ES" altLang="es-ES" sz="3200" b="1" kern="0" spc="12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34888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786" y="1342727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416491" y="260648"/>
            <a:ext cx="296908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dirty="0">
                <a:ln w="22225">
                  <a:solidFill>
                    <a:srgbClr val="FFC000"/>
                  </a:solidFill>
                  <a:prstDash val="solid"/>
                </a:ln>
                <a:solidFill>
                  <a:srgbClr val="FF9900"/>
                </a:solidFill>
                <a:latin typeface="Please write me a song" panose="02000603000000000000" pitchFamily="2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055" y="26064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34888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7916" y="2917378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ADBFC0B5-7578-DF94-B831-CC06374507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DA4376E-C780-2E98-0680-2DD9DDE3E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915516" y="5747207"/>
            <a:ext cx="1120979" cy="106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FB816EE-9591-911E-8D2D-FC2B2169F6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5A7DC3CB-711F-143C-BCE9-2E8E43690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981075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9" name="1 CuadroTexto">
            <a:extLst>
              <a:ext uri="{FF2B5EF4-FFF2-40B4-BE49-F238E27FC236}">
                <a16:creationId xmlns:a16="http://schemas.microsoft.com/office/drawing/2014/main" id="{24C3F710-74AC-258C-53BD-7F4E1CF8C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188640"/>
            <a:ext cx="878522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54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SOMOS MISIONEROS</a:t>
            </a:r>
            <a:endParaRPr lang="es-ES" altLang="es-ES" sz="5400" b="1" u="sng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2" name="CuadroTexto 4">
            <a:extLst>
              <a:ext uri="{FF2B5EF4-FFF2-40B4-BE49-F238E27FC236}">
                <a16:creationId xmlns:a16="http://schemas.microsoft.com/office/drawing/2014/main" id="{45F344B5-987D-7FF4-A2A4-FC17566CCA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251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1/3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00E1B91-E421-8589-60DC-DDC44FA02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51720" y="5075125"/>
            <a:ext cx="1500486" cy="141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A3D30BEE-BA0C-4C5E-8C3A-C7D3CA74E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568" y="333375"/>
            <a:ext cx="7849245" cy="5783263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dirty="0">
              <a:solidFill>
                <a:srgbClr val="6600CC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FFC000"/>
                </a:solidFill>
              </a:rPr>
              <a:t>… esperamos la venida gloriosa de nuestro Señor Jesucristo.</a:t>
            </a:r>
            <a:endParaRPr lang="es-ES" dirty="0">
              <a:solidFill>
                <a:srgbClr val="FFC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rgbClr val="FFC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400" dirty="0">
                <a:solidFill>
                  <a:srgbClr val="FFC000"/>
                </a:solidFill>
              </a:rPr>
              <a:t>Todos:</a:t>
            </a:r>
            <a:r>
              <a:rPr lang="es-ES" sz="4400" b="1" dirty="0">
                <a:solidFill>
                  <a:srgbClr val="FFC000"/>
                </a:solidFill>
              </a:rPr>
              <a:t> </a:t>
            </a:r>
            <a:r>
              <a:rPr lang="es-ES" sz="4400" b="1" dirty="0">
                <a:solidFill>
                  <a:schemeClr val="tx1"/>
                </a:solidFill>
              </a:rPr>
              <a:t>Tuyo es el Reino, tuyo el poder y la gloria, por siempre, Señor.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44437B5-D46A-7634-2B21-375F7E89FD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0937" y="5469916"/>
            <a:ext cx="1317764" cy="1246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6E6DFF10-E948-0B1E-7FB8-A7233C671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692696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rgbClr val="00800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FFC000"/>
              </a:solidFill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Todos: </a:t>
            </a:r>
            <a:r>
              <a:rPr lang="es-ES" sz="4800" b="1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00B050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FFC000"/>
                </a:solidFill>
              </a:rPr>
              <a:t>…</a:t>
            </a:r>
            <a:r>
              <a:rPr lang="es-ES" sz="4000" b="1" dirty="0">
                <a:solidFill>
                  <a:srgbClr val="008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</a:t>
            </a:r>
            <a:r>
              <a:rPr lang="es-ES" sz="4000" dirty="0">
                <a:solidFill>
                  <a:srgbClr val="FFC000"/>
                </a:solidFill>
              </a:rPr>
              <a:t>Daos fraternalmente la paz 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800" b="1" dirty="0">
              <a:solidFill>
                <a:schemeClr val="tx1">
                  <a:lumMod val="75000"/>
                  <a:lumOff val="25000"/>
                </a:schemeClr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sp>
        <p:nvSpPr>
          <p:cNvPr id="25603" name="3 CuadroTexto">
            <a:extLst>
              <a:ext uri="{FF2B5EF4-FFF2-40B4-BE49-F238E27FC236}">
                <a16:creationId xmlns:a16="http://schemas.microsoft.com/office/drawing/2014/main" id="{F3E5C4A7-85AD-DAB6-6D43-17511C37E4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2319" y="109081"/>
            <a:ext cx="458628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RITO DE LA PAZ</a:t>
            </a:r>
          </a:p>
        </p:txBody>
      </p:sp>
      <p:pic>
        <p:nvPicPr>
          <p:cNvPr id="25604" name="Imagen 3" descr="Forma&#10;&#10;Descripción generada automáticamente">
            <a:extLst>
              <a:ext uri="{FF2B5EF4-FFF2-40B4-BE49-F238E27FC236}">
                <a16:creationId xmlns:a16="http://schemas.microsoft.com/office/drawing/2014/main" id="{9CC2BFFE-143A-D9B5-B136-7EB0DFC80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669" y="4581128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A0A00AE8-0F5E-E534-2C1B-D17E97693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956" y="4581128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Imagen 7" descr="Forma&#10;&#10;Descripción generada automáticamente">
            <a:extLst>
              <a:ext uri="{FF2B5EF4-FFF2-40B4-BE49-F238E27FC236}">
                <a16:creationId xmlns:a16="http://schemas.microsoft.com/office/drawing/2014/main" id="{D90870AB-C9E6-9308-FC3B-0286D76D7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9181" y="4581128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F9AE3EF-3FE3-6770-C0C9-F8CD79BDC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70824" y="5172924"/>
            <a:ext cx="1348848" cy="127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a buena noticia - Fundación Ana Mogas">
            <a:extLst>
              <a:ext uri="{FF2B5EF4-FFF2-40B4-BE49-F238E27FC236}">
                <a16:creationId xmlns:a16="http://schemas.microsoft.com/office/drawing/2014/main" id="{1076AD64-D1CF-AD95-1C93-19110EC9FE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82"/>
          <a:stretch/>
        </p:blipFill>
        <p:spPr bwMode="auto">
          <a:xfrm>
            <a:off x="4220928" y="2492896"/>
            <a:ext cx="4959584" cy="436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Rectángulo 4">
            <a:extLst>
              <a:ext uri="{FF2B5EF4-FFF2-40B4-BE49-F238E27FC236}">
                <a16:creationId xmlns:a16="http://schemas.microsoft.com/office/drawing/2014/main" id="{E09EA484-E966-66FF-172C-DEC79F3B6B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6208" y="980728"/>
            <a:ext cx="8452296" cy="538609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Llevad la Buena Noticia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a todo ser que respira,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decidles que la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está dentro de sus vidas.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Y que ellos </a:t>
            </a:r>
            <a:r>
              <a:rPr lang="es-ES" altLang="es-ES" sz="4000" b="1" dirty="0">
                <a:latin typeface="Please write me a song" panose="02000603000000000000" pitchFamily="2" charset="0"/>
              </a:rPr>
              <a:t>PAZ</a:t>
            </a:r>
            <a:r>
              <a:rPr lang="es-ES" altLang="es-ES" sz="4000" dirty="0">
                <a:latin typeface="Please write me a song" panose="02000603000000000000" pitchFamily="2" charset="0"/>
              </a:rPr>
              <a:t> serán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si desparraman amor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en cuantos hombres encuentren</a:t>
            </a:r>
          </a:p>
          <a:p>
            <a:pPr>
              <a:defRPr/>
            </a:pPr>
            <a:r>
              <a:rPr lang="es-ES" altLang="es-ES" sz="4000" dirty="0">
                <a:latin typeface="Please write me a song" panose="02000603000000000000" pitchFamily="2" charset="0"/>
              </a:rPr>
              <a:t>por esos caminos de Dios.</a:t>
            </a:r>
          </a:p>
          <a:p>
            <a:pPr>
              <a:defRPr/>
            </a:pPr>
            <a:endParaRPr lang="es-ES" altLang="es-ES" sz="2400" b="1" dirty="0">
              <a:latin typeface="Please write me a song" panose="02000603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3 CuadroTexto">
            <a:extLst>
              <a:ext uri="{FF2B5EF4-FFF2-40B4-BE49-F238E27FC236}">
                <a16:creationId xmlns:a16="http://schemas.microsoft.com/office/drawing/2014/main" id="{900CEBA1-7B00-A292-B135-DE0E875F62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696" y="136954"/>
            <a:ext cx="710669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4800" b="1" u="sng" dirty="0">
                <a:solidFill>
                  <a:srgbClr val="FFC000"/>
                </a:solidFill>
                <a:latin typeface="Please write me a song" panose="02000603000000000000" pitchFamily="2" charset="0"/>
                <a:cs typeface="Times New Roman" panose="02020603050405020304" pitchFamily="18" charset="0"/>
              </a:rPr>
              <a:t>LLEVAD LA BUENA NOTICIA </a:t>
            </a:r>
            <a:endParaRPr lang="es-ES" altLang="es-ES" sz="4800" b="1" u="sng" dirty="0">
              <a:solidFill>
                <a:srgbClr val="FFC000"/>
              </a:solidFill>
              <a:latin typeface="Please write me a song" panose="02000603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5F22D52-56B7-3799-71E1-475B044C01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236296" y="1268760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uadroTexto 5">
            <a:extLst>
              <a:ext uri="{FF2B5EF4-FFF2-40B4-BE49-F238E27FC236}">
                <a16:creationId xmlns:a16="http://schemas.microsoft.com/office/drawing/2014/main" id="{A319B688-9025-434F-89E8-FDE28F7978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13" y="836613"/>
            <a:ext cx="7559675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32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4000" dirty="0">
                <a:solidFill>
                  <a:srgbClr val="FFC000"/>
                </a:solidFill>
                <a:latin typeface="Please write me a song" panose="02000603000000000000" pitchFamily="2" charset="0"/>
              </a:rPr>
              <a:t>Todos: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r>
              <a:rPr lang="es-ES" altLang="es-ES" sz="40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ts val="120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C70CAA27-3277-F510-23A3-9684F7A963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D86BA-2C30-AD2E-8A61-4FBB3285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7739C21B-CDE6-F493-9AEC-B4A20B3BD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77" y="1598481"/>
            <a:ext cx="18453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b="1" dirty="0">
                <a:latin typeface="Please write me a song" panose="02000603000000000000" pitchFamily="2" charset="0"/>
              </a:rPr>
              <a:t>san Lucas, 11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EAA9D3-E00C-E4D1-7DAC-ED3A7B244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244" y="2292148"/>
            <a:ext cx="4464496" cy="8488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5400" b="1" dirty="0">
                <a:latin typeface="Please write me a song" panose="02000603000000000000" pitchFamily="2" charset="0"/>
              </a:rPr>
              <a:t>Bienaventurado el vientre que te llevó.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776A8E5-BB26-C8A4-E3CA-64066B2E8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65879"/>
            <a:ext cx="8712968" cy="147894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ES" sz="44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BIENAVENTURADA VIRGEN MARÍA DEL PILAR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E44D1A23-8338-9C38-F8CF-38CC757B1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666" y="1145928"/>
            <a:ext cx="4093838" cy="574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estrella-imagen-animada-0093">
            <a:extLst>
              <a:ext uri="{FF2B5EF4-FFF2-40B4-BE49-F238E27FC236}">
                <a16:creationId xmlns:a16="http://schemas.microsoft.com/office/drawing/2014/main" id="{EA06017D-A8F5-A570-7E47-7B298187E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423" y="2060848"/>
            <a:ext cx="456324" cy="40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140B7A53-BD21-33E1-8367-B755C7616B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445224"/>
            <a:ext cx="1241082" cy="117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1041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4 Rectángulo">
            <a:extLst>
              <a:ext uri="{FF2B5EF4-FFF2-40B4-BE49-F238E27FC236}">
                <a16:creationId xmlns:a16="http://schemas.microsoft.com/office/drawing/2014/main" id="{C1574E18-03A8-4A12-2FA8-954FBB109E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740" y="241498"/>
            <a:ext cx="7566025" cy="7232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3200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Señor, toma mi vida nueva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antes de que la espera desgaste años en mí.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Estoy dispuesto a lo que quieras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no importa lo que sea;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Tú llámame a servir...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1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1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7651" name="6 CuadroTexto">
            <a:extLst>
              <a:ext uri="{FF2B5EF4-FFF2-40B4-BE49-F238E27FC236}">
                <a16:creationId xmlns:a16="http://schemas.microsoft.com/office/drawing/2014/main" id="{C09850AC-0F23-48FF-A1EA-7CD8EF8B8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3962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</a:rPr>
              <a:t>1/3</a:t>
            </a:r>
          </a:p>
        </p:txBody>
      </p:sp>
      <p:pic>
        <p:nvPicPr>
          <p:cNvPr id="27652" name="Imagen 1">
            <a:extLst>
              <a:ext uri="{FF2B5EF4-FFF2-40B4-BE49-F238E27FC236}">
                <a16:creationId xmlns:a16="http://schemas.microsoft.com/office/drawing/2014/main" id="{2679D25E-DF4E-025C-C530-00184A44CB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3" name="3 CuadroTexto">
            <a:extLst>
              <a:ext uri="{FF2B5EF4-FFF2-40B4-BE49-F238E27FC236}">
                <a16:creationId xmlns:a16="http://schemas.microsoft.com/office/drawing/2014/main" id="{B360B2D1-70CF-BDC0-19FF-6AFD81D2F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40" y="0"/>
            <a:ext cx="419523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defTabSz="457200" eaLnBrk="1" hangingPunct="1"/>
            <a:r>
              <a:rPr lang="es-ES_tradnl" altLang="es-ES" sz="5000" b="1" u="sng" dirty="0">
                <a:solidFill>
                  <a:srgbClr val="FFC0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ALMA MISIONERA</a:t>
            </a:r>
            <a:endParaRPr lang="es-ES" altLang="es-ES" sz="5000" b="1" u="sng" dirty="0">
              <a:solidFill>
                <a:srgbClr val="FFC000"/>
              </a:solidFill>
              <a:latin typeface="Please write me a song" panose="02000603000000000000" pitchFamily="2" charset="0"/>
              <a:ea typeface="+mj-ea"/>
              <a:cs typeface="+mj-cs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7CFA10F-1EFB-3A86-6709-FD745E9DA8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0621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4 Rectángulo">
            <a:extLst>
              <a:ext uri="{FF2B5EF4-FFF2-40B4-BE49-F238E27FC236}">
                <a16:creationId xmlns:a16="http://schemas.microsoft.com/office/drawing/2014/main" id="{5C900F0D-EF14-4EA3-BE1D-BFDC11462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674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 doy mi corazón sincero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para gritar sin miedo, tu grandeza Señor.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Tendré mis manos sin cansancio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tu historia entre mis labios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fuerza en la oración...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kern="0" spc="20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kern="0" spc="2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675" name="6 CuadroTexto">
            <a:extLst>
              <a:ext uri="{FF2B5EF4-FFF2-40B4-BE49-F238E27FC236}">
                <a16:creationId xmlns:a16="http://schemas.microsoft.com/office/drawing/2014/main" id="{8D0B10CA-57E9-FBBA-0C0E-13D69B023F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28676" name="Imagen 1">
            <a:extLst>
              <a:ext uri="{FF2B5EF4-FFF2-40B4-BE49-F238E27FC236}">
                <a16:creationId xmlns:a16="http://schemas.microsoft.com/office/drawing/2014/main" id="{7AFADF22-E5F5-D7FF-1BBB-AFC2C48D7C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0605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1CB9A83-03DA-06E3-0C5A-74408AB749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652860" y="537321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5862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4 Rectángulo">
            <a:extLst>
              <a:ext uri="{FF2B5EF4-FFF2-40B4-BE49-F238E27FC236}">
                <a16:creationId xmlns:a16="http://schemas.microsoft.com/office/drawing/2014/main" id="{896A03F3-BC3F-4967-9369-EF0C37DE6C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175" y="503238"/>
            <a:ext cx="7566025" cy="6247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Y así, en marcha iré cantando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por calles predicando lo bello que es tu amor.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Señor, tengo alma misionera,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condúceme a la tierra que tenga sed de Dios.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400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Llévame donde los hombres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tus palabras,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necesiten mis ganas de vivir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esperanza,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donde falte la alegría,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simplemente por no saber de ti.</a:t>
            </a: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" altLang="es-ES" sz="2800" i="1" dirty="0">
              <a:latin typeface="Please write me a song" panose="02000603000000000000" pitchFamily="2" charset="0"/>
              <a:ea typeface="Please write me a song" panose="02000603000000000000" pitchFamily="2" charset="0"/>
              <a:cs typeface="Times New Roman" panose="02020603050405020304" pitchFamily="18" charset="0"/>
            </a:endParaRPr>
          </a:p>
          <a:p>
            <a:pPr algn="just"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2800" i="1" dirty="0">
                <a:latin typeface="Please write me a song" panose="02000603000000000000" pitchFamily="2" charset="0"/>
                <a:ea typeface="Please write me a song" panose="02000603000000000000" pitchFamily="2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9700" name="Imagen 1">
            <a:extLst>
              <a:ext uri="{FF2B5EF4-FFF2-40B4-BE49-F238E27FC236}">
                <a16:creationId xmlns:a16="http://schemas.microsoft.com/office/drawing/2014/main" id="{C97736F5-6926-8EEE-AC41-9449945DB8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708275"/>
            <a:ext cx="4021137" cy="288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6 CuadroTexto">
            <a:extLst>
              <a:ext uri="{FF2B5EF4-FFF2-40B4-BE49-F238E27FC236}">
                <a16:creationId xmlns:a16="http://schemas.microsoft.com/office/drawing/2014/main" id="{37422C90-01C7-C954-A6DC-486465B27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2511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D8F530E-DF50-595C-3243-C9DF575B2C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08304" y="592952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44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I Domingo de Pascua: La Ascensión del Señor | LMC España">
            <a:extLst>
              <a:ext uri="{FF2B5EF4-FFF2-40B4-BE49-F238E27FC236}">
                <a16:creationId xmlns:a16="http://schemas.microsoft.com/office/drawing/2014/main" id="{667CD105-5921-117C-81D1-EBF9ABD8F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5246" y="1484784"/>
            <a:ext cx="2853127" cy="474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06" name="3 CuadroTexto">
            <a:extLst>
              <a:ext uri="{FF2B5EF4-FFF2-40B4-BE49-F238E27FC236}">
                <a16:creationId xmlns:a16="http://schemas.microsoft.com/office/drawing/2014/main" id="{B600FA7C-475B-4978-9180-8F185941D7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560" y="188640"/>
            <a:ext cx="31683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r" eaLnBrk="1" hangingPunct="1">
              <a:buClrTx/>
              <a:buSzTx/>
              <a:buFontTx/>
              <a:buNone/>
              <a:defRPr sz="3600" b="1" u="sng">
                <a:solidFill>
                  <a:srgbClr val="6600CC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l"/>
            <a:r>
              <a:rPr lang="es-ES" altLang="es-ES" sz="4800" dirty="0">
                <a:solidFill>
                  <a:srgbClr val="FFC000"/>
                </a:solidFill>
                <a:latin typeface="Please write me a song" panose="02000603000000000000" pitchFamily="2" charset="0"/>
                <a:ea typeface="+mj-ea"/>
                <a:cs typeface="+mj-cs"/>
              </a:rPr>
              <a:t>MÁS ALLÁ</a:t>
            </a: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AFCE06FD-ED71-49D2-9305-4005CA2C4757}"/>
              </a:ext>
            </a:extLst>
          </p:cNvPr>
          <p:cNvSpPr txBox="1">
            <a:spLocks/>
          </p:cNvSpPr>
          <p:nvPr/>
        </p:nvSpPr>
        <p:spPr>
          <a:xfrm>
            <a:off x="457200" y="1052513"/>
            <a:ext cx="8362950" cy="403267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 kern="1200">
                <a:solidFill>
                  <a:srgbClr val="40404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mis miedos,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más allá de mi inseguridad,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quiero darte una respuesta.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Aquí estoy, para hacer tu voluntad,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para que mi amor sea decirte Sí,</a:t>
            </a: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r>
              <a:rPr lang="es-ES" sz="4000" dirty="0">
                <a:solidFill>
                  <a:schemeClr val="tx1"/>
                </a:solidFill>
                <a:latin typeface="Please write me a song" panose="02000603000000000000" pitchFamily="2" charset="0"/>
                <a:ea typeface="Tahoma" panose="020B0604030504040204" pitchFamily="34" charset="0"/>
                <a:cs typeface="Tahoma" panose="020B0604030504040204" pitchFamily="34" charset="0"/>
              </a:rPr>
              <a:t>hasta el final.</a:t>
            </a: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 algn="just"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0"/>
              </a:spcBef>
              <a:buFont typeface="Arial" charset="0"/>
              <a:buNone/>
              <a:defRPr/>
            </a:pPr>
            <a:endParaRPr lang="es-ES" sz="4000" dirty="0">
              <a:solidFill>
                <a:schemeClr val="tx1"/>
              </a:solidFill>
              <a:latin typeface="Please write me a song" panose="02000603000000000000" pitchFamily="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CA31E1-EA08-3564-CFED-62D2FFF128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11561" y="5188426"/>
            <a:ext cx="1584176" cy="149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4728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8094EB67-719D-CF1B-7E5B-C808D53B2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63" y="1323926"/>
            <a:ext cx="6867085" cy="454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180" name="5 Rectángulo">
            <a:extLst>
              <a:ext uri="{FF2B5EF4-FFF2-40B4-BE49-F238E27FC236}">
                <a16:creationId xmlns:a16="http://schemas.microsoft.com/office/drawing/2014/main" id="{6C3E77E9-0CA8-4F61-92BE-CE02B106D8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960" y="5241974"/>
            <a:ext cx="3673475" cy="6463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s-ES" altLang="es-E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lease write me a song" panose="02000603000000000000" pitchFamily="2" charset="0"/>
              </a:rPr>
              <a:t>Acción de Gracias</a:t>
            </a:r>
          </a:p>
        </p:txBody>
      </p:sp>
      <p:sp>
        <p:nvSpPr>
          <p:cNvPr id="3" name="5 Rectángulo">
            <a:extLst>
              <a:ext uri="{FF2B5EF4-FFF2-40B4-BE49-F238E27FC236}">
                <a16:creationId xmlns:a16="http://schemas.microsoft.com/office/drawing/2014/main" id="{DE0F46E7-146B-2E00-B097-38E6FA9A0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6463" y="332656"/>
            <a:ext cx="6653889" cy="110799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6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¡Gracias mi Dios!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ángulo 3">
            <a:extLst>
              <a:ext uri="{FF2B5EF4-FFF2-40B4-BE49-F238E27FC236}">
                <a16:creationId xmlns:a16="http://schemas.microsoft.com/office/drawing/2014/main" id="{5D7F63CD-1C37-20C6-AD81-0726BCC02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476250"/>
            <a:ext cx="8012112" cy="550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cierren heridas,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abran más puertas,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haya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más amor en nuestra tierra.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Para que se acaben las guerras,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y que se cumplan los sueños,</a:t>
            </a:r>
            <a:b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necesitamos que enciendas 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400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la luz que da el Evangelio.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2BA803-95C3-9CF7-5F1C-7CBF8DE95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6136" y="4726810"/>
            <a:ext cx="3275856" cy="200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uadroTexto 4">
            <a:extLst>
              <a:ext uri="{FF2B5EF4-FFF2-40B4-BE49-F238E27FC236}">
                <a16:creationId xmlns:a16="http://schemas.microsoft.com/office/drawing/2014/main" id="{EA4DF3B4-C63B-F955-F137-08C6162FFD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2/3</a:t>
            </a:r>
          </a:p>
        </p:txBody>
      </p:sp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2EAF7F1A-8078-90CA-54D8-C845F0A849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6948264" y="500335"/>
            <a:ext cx="1511523" cy="143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Título">
            <a:extLst>
              <a:ext uri="{FF2B5EF4-FFF2-40B4-BE49-F238E27FC236}">
                <a16:creationId xmlns:a16="http://schemas.microsoft.com/office/drawing/2014/main" id="{A388CD7E-4941-4AFD-B1D0-B39E356D4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1" y="116632"/>
            <a:ext cx="7488882" cy="796925"/>
          </a:xfrm>
        </p:spPr>
        <p:txBody>
          <a:bodyPr/>
          <a:lstStyle/>
          <a:p>
            <a:pPr algn="r"/>
            <a:r>
              <a:rPr lang="es-ES_tradnl" altLang="es-ES" sz="6000" b="1" u="sng" dirty="0">
                <a:solidFill>
                  <a:srgbClr val="FFC000"/>
                </a:solidFill>
                <a:ea typeface="+mn-ea"/>
                <a:cs typeface="Times New Roman" panose="02020603050405020304" pitchFamily="18" charset="0"/>
              </a:rPr>
              <a:t>AVE MARÍA </a:t>
            </a:r>
            <a:endParaRPr lang="es-ES" altLang="es-ES" sz="6000" b="1" u="sng" dirty="0">
              <a:solidFill>
                <a:srgbClr val="FFC000"/>
              </a:solidFill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227" name="4 CuadroTexto">
            <a:extLst>
              <a:ext uri="{FF2B5EF4-FFF2-40B4-BE49-F238E27FC236}">
                <a16:creationId xmlns:a16="http://schemas.microsoft.com/office/drawing/2014/main" id="{47F71C48-8093-4626-9F72-00867FC0D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1064925"/>
            <a:ext cx="8389938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Tantas cosas en la vida nos ofrecen plenitud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nos son más que mentiras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que desgastan la inquietud.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Tú has llenado mi existencia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al quererme de verdad.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Yo quisiera, Madre buena,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amarte más.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52228" name="CuadroTexto 1">
            <a:extLst>
              <a:ext uri="{FF2B5EF4-FFF2-40B4-BE49-F238E27FC236}">
                <a16:creationId xmlns:a16="http://schemas.microsoft.com/office/drawing/2014/main" id="{C04B5CEC-A541-41A7-A53C-39FDCD7665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3473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1/4</a:t>
            </a:r>
          </a:p>
        </p:txBody>
      </p:sp>
      <p:pic>
        <p:nvPicPr>
          <p:cNvPr id="3074" name="Picture 2" descr="MARÍA, MADRE DE DIOS! - Parroquia Patriarca San José">
            <a:extLst>
              <a:ext uri="{FF2B5EF4-FFF2-40B4-BE49-F238E27FC236}">
                <a16:creationId xmlns:a16="http://schemas.microsoft.com/office/drawing/2014/main" id="{9E8FA66C-236D-0D11-EA91-A1ED673F3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653" y="1484923"/>
            <a:ext cx="3454324" cy="518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D7F394B6-9B0E-5D65-B60A-E84876250C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78179" y="5395851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560869"/>
            <a:ext cx="838993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En silencio escuchabas la palabra de Jesús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 la hacías pan de vida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meditando en tu interior.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La semilla que ha caído ya germina 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ya está en flor.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Con el corazón en fiesta, cantaré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Ave María, Ave María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dirty="0">
                <a:solidFill>
                  <a:schemeClr val="tx1"/>
                </a:solidFill>
                <a:latin typeface="Please write me a song" panose="02000603000000000000" pitchFamily="2" charset="0"/>
              </a:rPr>
              <a:t>Ave María, Ave María</a:t>
            </a: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2/4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A8690411-43BC-C562-4FAF-6C33C8AC9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4" y="1698625"/>
            <a:ext cx="3311971" cy="4971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F95D9F86-EF40-0A54-CE1F-CCF29E18B3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78179" y="5395851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439499"/>
            <a:ext cx="8389937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Desde que yo era muy niño </a:t>
            </a:r>
          </a:p>
          <a:p>
            <a:pPr algn="just"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 estado junto a mí</a:t>
            </a:r>
            <a:endParaRPr lang="es-ES" sz="3600" dirty="0">
              <a:solidFill>
                <a:srgbClr val="FF0000"/>
              </a:solidFill>
              <a:effectLst/>
              <a:latin typeface="Please write me a song" panose="02000603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guiado de tu mano, </a:t>
            </a:r>
          </a:p>
          <a:p>
            <a:pPr algn="just"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aprendí a decir que sí.</a:t>
            </a:r>
            <a:endParaRPr lang="es-ES" sz="3600" dirty="0">
              <a:solidFill>
                <a:srgbClr val="FF0000"/>
              </a:solidFill>
              <a:effectLst/>
              <a:latin typeface="Please write me a song" panose="02000603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 calor de la esperanza </a:t>
            </a:r>
          </a:p>
          <a:p>
            <a:pPr algn="just"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nunca se enfrió mi fe</a:t>
            </a:r>
            <a:endParaRPr lang="es-ES" sz="3600" dirty="0">
              <a:solidFill>
                <a:srgbClr val="FF0000"/>
              </a:solidFill>
              <a:effectLst/>
              <a:latin typeface="Please write me a song" panose="02000603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 en la noche más oscura fuiste luz.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s-ES" altLang="es-ES" sz="3600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6839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3/4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F552408A-5EEC-955B-9D67-B15BB6491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0079"/>
            <a:ext cx="3022276" cy="4537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E4B0F76E-9CC7-3CAF-3770-516B9C528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380956" y="5296108"/>
            <a:ext cx="1345749" cy="1273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5915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4 CuadroTexto">
            <a:extLst>
              <a:ext uri="{FF2B5EF4-FFF2-40B4-BE49-F238E27FC236}">
                <a16:creationId xmlns:a16="http://schemas.microsoft.com/office/drawing/2014/main" id="{B591C373-550B-454A-B4F1-2B68698A3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3" y="560869"/>
            <a:ext cx="8389937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>
              <a:spcBef>
                <a:spcPts val="0"/>
              </a:spcBef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 me dejes, Madre mía, 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ven conmigo al caminar.</a:t>
            </a:r>
            <a:endParaRPr lang="es-ES" sz="3600" dirty="0">
              <a:solidFill>
                <a:srgbClr val="FF0000"/>
              </a:solidFill>
              <a:effectLst/>
              <a:latin typeface="Please write me a song" panose="02000603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Quiero compartir mi vida y crear fraternidad.</a:t>
            </a:r>
            <a:endParaRPr lang="es-ES" sz="3600" dirty="0">
              <a:solidFill>
                <a:srgbClr val="FF0000"/>
              </a:solidFill>
              <a:effectLst/>
              <a:latin typeface="Please write me a song" panose="02000603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Muchas cosas en nosotros 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son el fruto de tu amor.</a:t>
            </a:r>
            <a:endParaRPr lang="es-ES" sz="3600" dirty="0">
              <a:solidFill>
                <a:srgbClr val="FF0000"/>
              </a:solidFill>
              <a:effectLst/>
              <a:latin typeface="Please write me a song" panose="02000603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  <a:buNone/>
            </a:pPr>
            <a:r>
              <a:rPr lang="es-ES" sz="3600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plegaria más sencilla cantaré</a:t>
            </a:r>
          </a:p>
          <a:p>
            <a:pPr algn="just">
              <a:spcBef>
                <a:spcPts val="0"/>
              </a:spcBef>
              <a:buNone/>
            </a:pPr>
            <a:r>
              <a:rPr lang="es-ES" sz="3600" b="1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Ave María, Ave María</a:t>
            </a:r>
            <a:endParaRPr lang="es-ES" sz="3600" b="1" dirty="0">
              <a:solidFill>
                <a:srgbClr val="FF0000"/>
              </a:solidFill>
              <a:effectLst/>
              <a:latin typeface="Please write me a song" panose="02000603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es-ES" sz="3600" b="1" dirty="0">
                <a:effectLst/>
                <a:latin typeface="Please write me a song" panose="02000603000000000000" pitchFamily="2" charset="0"/>
                <a:ea typeface="Times New Roman" panose="02020603050405020304" pitchFamily="18" charset="0"/>
              </a:rPr>
              <a:t>Ave María, Ave María</a:t>
            </a:r>
            <a:endParaRPr lang="es-ES" altLang="es-ES" sz="3600" b="1" dirty="0">
              <a:solidFill>
                <a:schemeClr val="tx1"/>
              </a:solidFill>
              <a:latin typeface="Please write me a song" panose="02000603000000000000" pitchFamily="2" charset="0"/>
            </a:endParaRPr>
          </a:p>
        </p:txBody>
      </p:sp>
      <p:sp>
        <p:nvSpPr>
          <p:cNvPr id="53251" name="CuadroTexto 1">
            <a:extLst>
              <a:ext uri="{FF2B5EF4-FFF2-40B4-BE49-F238E27FC236}">
                <a16:creationId xmlns:a16="http://schemas.microsoft.com/office/drawing/2014/main" id="{355EE699-505F-45FF-8191-80B859E3E1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47801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 dirty="0">
                <a:solidFill>
                  <a:schemeClr val="tx1"/>
                </a:solidFill>
                <a:latin typeface="Please write me a song" panose="02000603000000000000" pitchFamily="2" charset="0"/>
              </a:rPr>
              <a:t>4/4</a:t>
            </a:r>
          </a:p>
        </p:txBody>
      </p:sp>
      <p:pic>
        <p:nvPicPr>
          <p:cNvPr id="2" name="Picture 2" descr="MARÍA, MADRE DE DIOS! - Parroquia Patriarca San José">
            <a:extLst>
              <a:ext uri="{FF2B5EF4-FFF2-40B4-BE49-F238E27FC236}">
                <a16:creationId xmlns:a16="http://schemas.microsoft.com/office/drawing/2014/main" id="{8E3824D8-5B55-E7C3-8FA1-AD8E58FC0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358909"/>
            <a:ext cx="2904975" cy="4360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5BCBE9C-4F29-FFE0-4F1A-BD3817115D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4353429" y="5651036"/>
            <a:ext cx="1129725" cy="106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8686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193EFCBB-61BC-454B-8A6A-010990270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268413"/>
            <a:ext cx="4892675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5" name="1 Título">
            <a:extLst>
              <a:ext uri="{FF2B5EF4-FFF2-40B4-BE49-F238E27FC236}">
                <a16:creationId xmlns:a16="http://schemas.microsoft.com/office/drawing/2014/main" id="{52964412-187A-42FB-A90D-763B62E39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638" y="328613"/>
            <a:ext cx="8229600" cy="1371600"/>
          </a:xfrm>
        </p:spPr>
        <p:txBody>
          <a:bodyPr/>
          <a:lstStyle/>
          <a:p>
            <a:pPr algn="ctr" eaLnBrk="1" hangingPunct="1">
              <a:defRPr/>
            </a:pPr>
            <a:r>
              <a:rPr lang="es-ES" altLang="es-ES" sz="6600" b="1" spc="100" dirty="0">
                <a:solidFill>
                  <a:schemeClr val="tx1"/>
                </a:solidFill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6F290B4C-A55C-4F84-8B4A-5AD1CEDC53FB}"/>
              </a:ext>
            </a:extLst>
          </p:cNvPr>
          <p:cNvSpPr txBox="1">
            <a:spLocks/>
          </p:cNvSpPr>
          <p:nvPr/>
        </p:nvSpPr>
        <p:spPr bwMode="auto">
          <a:xfrm>
            <a:off x="323850" y="5370513"/>
            <a:ext cx="84455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5400" b="1" dirty="0">
                <a:latin typeface="Please write me a song" panose="02000603000000000000" pitchFamily="2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F9B4074E-AD8D-F76F-17F5-A104E1D1F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765405" y="333425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54B1A89-240B-FEED-D894-18297AC9D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42246" y="3033618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A6F628-B8DE-11E7-AE36-4F7AF900D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B593E351-9D80-CA28-0FB1-AACA0C0EAF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263" y="4293096"/>
            <a:ext cx="3805351" cy="2253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147" name="Rectángulo 3">
            <a:extLst>
              <a:ext uri="{FF2B5EF4-FFF2-40B4-BE49-F238E27FC236}">
                <a16:creationId xmlns:a16="http://schemas.microsoft.com/office/drawing/2014/main" id="{8353805C-D76C-EC63-641D-A3D12A8F3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404664"/>
            <a:ext cx="9053513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amor.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Somos misioneros tenemos una misión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queremos ver el mundo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  <a:t>lleno, lleno, lleno, lleno de Dios.</a:t>
            </a:r>
            <a:br>
              <a:rPr lang="es-ES" altLang="es-ES" sz="4200" b="1" dirty="0">
                <a:solidFill>
                  <a:srgbClr val="000000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  <a:cs typeface="Arial Rounded MT Bold" panose="020F0704030504030204" pitchFamily="34" charset="0"/>
              </a:rPr>
            </a:br>
            <a:endParaRPr lang="es-ES" altLang="es-ES" sz="4200" b="1" dirty="0">
              <a:latin typeface="Please write me a song" panose="02000603000000000000" pitchFamily="2" charset="0"/>
              <a:ea typeface="Please write me a song" panose="02000603000000000000" pitchFamily="2" charset="0"/>
              <a:cs typeface="Arial Rounded MT Bold" panose="020F0704030504030204" pitchFamily="34" charset="0"/>
            </a:endParaRPr>
          </a:p>
        </p:txBody>
      </p:sp>
      <p:sp>
        <p:nvSpPr>
          <p:cNvPr id="6148" name="CuadroTexto 4">
            <a:extLst>
              <a:ext uri="{FF2B5EF4-FFF2-40B4-BE49-F238E27FC236}">
                <a16:creationId xmlns:a16="http://schemas.microsoft.com/office/drawing/2014/main" id="{3B792C49-0686-3A8C-656D-E4DABCACE8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237288"/>
            <a:ext cx="45878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600" dirty="0">
                <a:latin typeface="Please write me a song" panose="02000603000000000000" pitchFamily="2" charset="0"/>
                <a:ea typeface="Please write me a song" panose="02000603000000000000" pitchFamily="2" charset="0"/>
              </a:rPr>
              <a:t>3/3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08419379-178E-29FF-FAC4-8C159CCE83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339752" y="4778086"/>
            <a:ext cx="1548308" cy="146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122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5DF7DABB-5664-C164-E207-E7515A7CE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65879"/>
            <a:ext cx="8712968" cy="147894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ES" sz="60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BIENAVENTURADA VIRGEN MARÍA DEL PILAR</a:t>
            </a:r>
          </a:p>
        </p:txBody>
      </p:sp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6EE8CD70-8638-A3A0-0A73-7CD1C430EC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51520" y="5352201"/>
            <a:ext cx="1444524" cy="1366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ACCBCEBE-0FF2-4B9A-9E3C-B5F3967F3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424" y="1340768"/>
            <a:ext cx="3914436" cy="549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estrella-imagen-animada-0093">
            <a:extLst>
              <a:ext uri="{FF2B5EF4-FFF2-40B4-BE49-F238E27FC236}">
                <a16:creationId xmlns:a16="http://schemas.microsoft.com/office/drawing/2014/main" id="{D8064892-08F4-9E3F-4958-AEAECEFC9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0608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>
            <a:extLst>
              <a:ext uri="{FF2B5EF4-FFF2-40B4-BE49-F238E27FC236}">
                <a16:creationId xmlns:a16="http://schemas.microsoft.com/office/drawing/2014/main" id="{7FC7E6A8-5C85-6A3D-F161-961945197D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980728"/>
            <a:ext cx="8507412" cy="5328815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De Ti, Señor, nuestra vida nació: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Tú eres mi apoyo y refugio, Señor: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Mi confianza está en tu bondad: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Te alabamos hoy por tu poder,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te alabamos por tu bondad…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Gloria a Ti, Señor, </a:t>
            </a:r>
            <a:r>
              <a:rPr lang="es-ES" altLang="es-ES" sz="3200" dirty="0"/>
              <a:t>Tú,</a:t>
            </a:r>
            <a:r>
              <a:rPr lang="es-ES" altLang="es-ES" sz="3200" dirty="0">
                <a:solidFill>
                  <a:schemeClr val="tx1"/>
                </a:solidFill>
              </a:rPr>
              <a:t> defensor,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dirty="0">
                <a:solidFill>
                  <a:schemeClr val="tx1"/>
                </a:solidFill>
              </a:rPr>
              <a:t>que me inunde tu gran amor…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es-ES" altLang="es-ES" sz="3200" b="1" dirty="0">
                <a:solidFill>
                  <a:schemeClr val="tx1"/>
                </a:solidFill>
              </a:rPr>
              <a:t>Que mi boca cante tu alabanza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endParaRPr lang="es-ES_tradnl" altLang="es-ES" sz="3600" dirty="0">
              <a:solidFill>
                <a:schemeClr val="tx1"/>
              </a:solidFill>
            </a:endParaRPr>
          </a:p>
        </p:txBody>
      </p:sp>
      <p:sp>
        <p:nvSpPr>
          <p:cNvPr id="10243" name="1 CuadroTexto">
            <a:extLst>
              <a:ext uri="{FF2B5EF4-FFF2-40B4-BE49-F238E27FC236}">
                <a16:creationId xmlns:a16="http://schemas.microsoft.com/office/drawing/2014/main" id="{BEEA5BAC-74C1-5110-E53A-B1A7AA9385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149731"/>
            <a:ext cx="26638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6000" b="1" u="sng" dirty="0">
                <a:solidFill>
                  <a:srgbClr val="FFC000"/>
                </a:solidFill>
                <a:latin typeface="Please write me a song" panose="02000603000000000000" pitchFamily="2" charset="0"/>
              </a:rPr>
              <a:t>GLORIA</a:t>
            </a:r>
            <a:endParaRPr lang="es-ES" altLang="es-ES" sz="6000" b="1" u="sng" dirty="0">
              <a:solidFill>
                <a:srgbClr val="FFC000"/>
              </a:solidFill>
              <a:latin typeface="Please write me a song" panose="02000603000000000000" pitchFamily="2" charset="0"/>
            </a:endParaRPr>
          </a:p>
        </p:txBody>
      </p:sp>
      <p:pic>
        <p:nvPicPr>
          <p:cNvPr id="1026" name="Picture 2" descr="Alabanza al Espírtu">
            <a:extLst>
              <a:ext uri="{FF2B5EF4-FFF2-40B4-BE49-F238E27FC236}">
                <a16:creationId xmlns:a16="http://schemas.microsoft.com/office/drawing/2014/main" id="{CC6B7175-7D88-52CA-D232-7CE760477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662" y="1556792"/>
            <a:ext cx="4176337" cy="3777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72F5629E-9643-9D02-F07D-18462C22DB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7596336" y="5445224"/>
            <a:ext cx="1440160" cy="1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0678275-AC18-30D2-8AE5-4A7F7E521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188640"/>
            <a:ext cx="8445252" cy="871538"/>
          </a:xfrm>
        </p:spPr>
        <p:txBody>
          <a:bodyPr/>
          <a:lstStyle/>
          <a:p>
            <a:pPr algn="ctr" eaLnBrk="1" hangingPunct="1"/>
            <a:r>
              <a:rPr lang="es-ES_tradnl" altLang="es-ES" sz="4800" b="1" u="sng" dirty="0">
                <a:solidFill>
                  <a:srgbClr val="FFC000"/>
                </a:solidFill>
                <a:ea typeface="+mn-ea"/>
                <a:cs typeface="+mn-cs"/>
              </a:rPr>
              <a:t>LITURGIA DE LA PALABRA</a:t>
            </a:r>
            <a:endParaRPr lang="es-ES" altLang="es-ES" sz="4800" b="1" u="sng" dirty="0">
              <a:solidFill>
                <a:srgbClr val="FFC000"/>
              </a:solidFill>
              <a:ea typeface="+mn-ea"/>
              <a:cs typeface="+mn-cs"/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6F976FCF-9798-D40C-8402-3578CA145D2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03212" y="1268760"/>
            <a:ext cx="8840787" cy="4930775"/>
          </a:xfrm>
        </p:spPr>
        <p:txBody>
          <a:bodyPr rtlCol="0">
            <a:no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C000"/>
                </a:solidFill>
              </a:rPr>
              <a:t>PRIMERA LECTURA:</a:t>
            </a:r>
            <a:r>
              <a:rPr lang="es-ES_tradnl" sz="3600" dirty="0">
                <a:solidFill>
                  <a:srgbClr val="FFC000"/>
                </a:solidFill>
              </a:rPr>
              <a:t> </a:t>
            </a:r>
            <a:r>
              <a:rPr lang="es-ES_tradnl" sz="3600" b="1" dirty="0">
                <a:solidFill>
                  <a:schemeClr val="tx1"/>
                </a:solidFill>
              </a:rPr>
              <a:t>Primer libro de las Crónicas.</a:t>
            </a:r>
            <a:endParaRPr lang="es-ES_tradnl" sz="3600" b="1" u="sng" dirty="0">
              <a:solidFill>
                <a:schemeClr val="tx1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200" b="1" u="sng" dirty="0"/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C000"/>
                </a:solidFill>
              </a:rPr>
              <a:t>SALMO:</a:t>
            </a:r>
            <a:r>
              <a:rPr lang="es-ES_tradnl" sz="3600" b="1" dirty="0">
                <a:solidFill>
                  <a:srgbClr val="FFC000"/>
                </a:solidFill>
              </a:rPr>
              <a:t> </a:t>
            </a:r>
            <a:r>
              <a:rPr lang="es-ES" sz="3600" b="1" dirty="0">
                <a:solidFill>
                  <a:schemeClr val="tx1"/>
                </a:solidFill>
              </a:rPr>
              <a:t>El Señor me ha coronado sobre la columna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</a:rPr>
              <a:t>			   me ha exaltado.</a:t>
            </a:r>
            <a:endParaRPr lang="es-ES_tradnl" sz="3600" b="1" dirty="0">
              <a:solidFill>
                <a:schemeClr val="tx1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endParaRPr lang="es-ES_tradnl" sz="3600" b="1" dirty="0">
              <a:solidFill>
                <a:schemeClr val="tx1"/>
              </a:solidFill>
            </a:endParaRP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_tradnl" sz="3600" b="1" u="sng" dirty="0">
                <a:solidFill>
                  <a:srgbClr val="FFC000"/>
                </a:solidFill>
              </a:rPr>
              <a:t>SEGUNDA LECTURA:</a:t>
            </a:r>
          </a:p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3600" b="1" dirty="0">
                <a:solidFill>
                  <a:schemeClr val="tx1"/>
                </a:solidFill>
              </a:rPr>
              <a:t>Libro de los Hechos de los Apóstoles.</a:t>
            </a:r>
            <a:endParaRPr lang="es-ES_tradnl" sz="3600" b="1" dirty="0">
              <a:solidFill>
                <a:schemeClr val="tx1"/>
              </a:solidFill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48B938E1-5B6D-71BB-6DBF-E69D08BB8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735573" y="4005064"/>
            <a:ext cx="3228915" cy="2783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BCECE71-9423-0C91-C2F4-C803B7214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239" y="5723078"/>
            <a:ext cx="1089199" cy="1090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9E38BEE-C792-6651-2437-E1144300CB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395536" y="5462456"/>
            <a:ext cx="1427857" cy="135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12AEE88-46BB-B36D-4D92-5A74540669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8067"/>
            <a:ext cx="9144000" cy="1371600"/>
          </a:xfrm>
        </p:spPr>
        <p:txBody>
          <a:bodyPr/>
          <a:lstStyle/>
          <a:p>
            <a:pPr algn="ctr" eaLnBrk="1" hangingPunct="1"/>
            <a:r>
              <a:rPr lang="es-ES_tradnl" altLang="es-ES" sz="7200" b="1" u="sng" dirty="0">
                <a:solidFill>
                  <a:srgbClr val="FFC000"/>
                </a:solidFill>
                <a:ea typeface="Cambria Math" panose="02040503050406030204" pitchFamily="18" charset="0"/>
              </a:rPr>
              <a:t>¡¡¡ALELUYA!!!</a:t>
            </a:r>
            <a:endParaRPr lang="es-ES" altLang="es-ES" sz="7200" b="1" u="sng" dirty="0">
              <a:solidFill>
                <a:srgbClr val="FFC000"/>
              </a:solidFill>
              <a:ea typeface="Cambria Math" panose="02040503050406030204" pitchFamily="18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34E9DA40-43B5-F24F-8302-E807C90F9FA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67544" y="1297564"/>
            <a:ext cx="5638800" cy="3615105"/>
          </a:xfrm>
        </p:spPr>
        <p:txBody>
          <a:bodyPr/>
          <a:lstStyle/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Aleluya cantará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quien perdió la esperanza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y la tierra sonreirá</a:t>
            </a:r>
          </a:p>
          <a:p>
            <a:pPr eaLnBrk="1" hangingPunct="1">
              <a:lnSpc>
                <a:spcPts val="6500"/>
              </a:lnSpc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s-ES_tradnl" altLang="es-ES" sz="4400" b="1" kern="0" spc="110" dirty="0" err="1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Aleluuuuu</a:t>
            </a:r>
            <a:r>
              <a:rPr lang="es-ES_tradnl" altLang="es-ES" sz="44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– </a:t>
            </a:r>
            <a:r>
              <a:rPr lang="es-ES_tradnl" altLang="es-ES" sz="4400" b="1" kern="0" spc="110" dirty="0" err="1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uuu</a:t>
            </a:r>
            <a:r>
              <a:rPr lang="es-ES_tradnl" altLang="es-ES" sz="4400" b="1" kern="0" spc="110" dirty="0">
                <a:solidFill>
                  <a:schemeClr val="tx1"/>
                </a:solidFill>
                <a:latin typeface="Please write me a song" panose="02000603000000000000" pitchFamily="2" charset="0"/>
                <a:ea typeface="Please write me a song" panose="02000603000000000000" pitchFamily="2" charset="0"/>
              </a:rPr>
              <a:t> - ya</a:t>
            </a:r>
            <a:endParaRPr lang="es-ES" altLang="es-ES" sz="4400" b="1" kern="0" spc="110" dirty="0">
              <a:solidFill>
                <a:schemeClr val="tx1"/>
              </a:solidFill>
              <a:latin typeface="Please write me a song" panose="02000603000000000000" pitchFamily="2" charset="0"/>
              <a:ea typeface="Please write me a song" panose="02000603000000000000" pitchFamily="2" charset="0"/>
            </a:endParaRPr>
          </a:p>
        </p:txBody>
      </p:sp>
      <p:pic>
        <p:nvPicPr>
          <p:cNvPr id="3" name="Imagen 3" descr="Diagrama&#10;&#10;Descripción generada automáticamente">
            <a:extLst>
              <a:ext uri="{FF2B5EF4-FFF2-40B4-BE49-F238E27FC236}">
                <a16:creationId xmlns:a16="http://schemas.microsoft.com/office/drawing/2014/main" id="{AC3D38B1-59FA-00D7-1AF6-57201770BE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"/>
          <a:stretch>
            <a:fillRect/>
          </a:stretch>
        </p:blipFill>
        <p:spPr bwMode="auto">
          <a:xfrm>
            <a:off x="5021087" y="3229812"/>
            <a:ext cx="3864626" cy="3332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16629071-9B0C-FFE2-6AF6-F5D6B0A6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17841" y="3284984"/>
            <a:ext cx="8640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40864B62-8121-D4D0-3163-DBD02546B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154280"/>
            <a:ext cx="1548596" cy="146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CuadroTexto 1">
            <a:extLst>
              <a:ext uri="{FF2B5EF4-FFF2-40B4-BE49-F238E27FC236}">
                <a16:creationId xmlns:a16="http://schemas.microsoft.com/office/drawing/2014/main" id="{0101D003-49F7-B72E-BF9B-BB7860E52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777" y="1598481"/>
            <a:ext cx="18453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3200" b="1" dirty="0">
                <a:latin typeface="Please write me a song" panose="02000603000000000000" pitchFamily="2" charset="0"/>
              </a:rPr>
              <a:t>san Lucas, 11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20196C2-529C-61B9-E76C-BB10A60B9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244" y="2292148"/>
            <a:ext cx="4464496" cy="84882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>
            <a:lvl1pPr marL="171450" indent="-171450" algn="l" defTabSz="685800" rtl="0" eaLnBrk="0" fontAlgn="base" hangingPunct="0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Font typeface="Wingdings 2" pitchFamily="18" charset="2"/>
              <a:buNone/>
              <a:defRPr/>
            </a:pPr>
            <a:r>
              <a:rPr lang="es-ES" sz="5400" b="1" dirty="0">
                <a:latin typeface="Please write me a song" panose="02000603000000000000" pitchFamily="2" charset="0"/>
              </a:rPr>
              <a:t>Bienaventurado el vientre que te llevó.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B3184622-08B6-F3EA-1E34-A25CB873C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536" y="365879"/>
            <a:ext cx="8712968" cy="1478945"/>
          </a:xfrm>
        </p:spPr>
        <p:txBody>
          <a:bodyPr>
            <a:noAutofit/>
          </a:bodyPr>
          <a:lstStyle/>
          <a:p>
            <a:pPr eaLnBrk="1" hangingPunct="1"/>
            <a:r>
              <a:rPr lang="es-ES" altLang="es-ES" sz="4400" b="1" u="sng" spc="100" dirty="0">
                <a:solidFill>
                  <a:srgbClr val="FFCC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BIENAVENTURADA VIRGEN MARÍA DEL PILAR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EBA5990-FCA0-1DBB-463B-E1AD6E22A1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666" y="1145928"/>
            <a:ext cx="4093838" cy="574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estrella-imagen-animada-0093">
            <a:extLst>
              <a:ext uri="{FF2B5EF4-FFF2-40B4-BE49-F238E27FC236}">
                <a16:creationId xmlns:a16="http://schemas.microsoft.com/office/drawing/2014/main" id="{DC25B197-0A33-FE65-8B10-47982DC28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423" y="2060848"/>
            <a:ext cx="456324" cy="40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&quot;Peregrinos de la Esperanza&quot;. Se presentó el logo del Jubileo 2025">
            <a:extLst>
              <a:ext uri="{FF2B5EF4-FFF2-40B4-BE49-F238E27FC236}">
                <a16:creationId xmlns:a16="http://schemas.microsoft.com/office/drawing/2014/main" id="{3CF87A2C-95D4-35D4-0A3E-6C7CA98B48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8" r="19761"/>
          <a:stretch/>
        </p:blipFill>
        <p:spPr bwMode="auto">
          <a:xfrm>
            <a:off x="287100" y="5445224"/>
            <a:ext cx="1241082" cy="1174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3602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Violeta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9736</TotalTime>
  <Words>1651</Words>
  <Application>Microsoft Office PowerPoint</Application>
  <PresentationFormat>Presentación en pantalla (4:3)</PresentationFormat>
  <Paragraphs>251</Paragraphs>
  <Slides>34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4" baseType="lpstr">
      <vt:lpstr>Arial</vt:lpstr>
      <vt:lpstr>Bodoni MT Black</vt:lpstr>
      <vt:lpstr>Calibri</vt:lpstr>
      <vt:lpstr>Cambria Math</vt:lpstr>
      <vt:lpstr>Please write me a song</vt:lpstr>
      <vt:lpstr>Trebuchet MS</vt:lpstr>
      <vt:lpstr>Wingdings</vt:lpstr>
      <vt:lpstr>Wingdings 2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BIENAVENTURADA VIRGEN MARÍA DEL PILAR</vt:lpstr>
      <vt:lpstr>Presentación de PowerPoint</vt:lpstr>
      <vt:lpstr>LITURGIA DE LA PALABRA</vt:lpstr>
      <vt:lpstr>¡¡¡ALELUYA!!!</vt:lpstr>
      <vt:lpstr>BIENAVENTURADA VIRGEN MARÍA DEL PILAR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BIENAVENTURADA VIRGEN MARÍA DEL PILAR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AVE MARÍA </vt:lpstr>
      <vt:lpstr>Presentación de PowerPoint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879</cp:revision>
  <dcterms:created xsi:type="dcterms:W3CDTF">2008-10-09T14:11:57Z</dcterms:created>
  <dcterms:modified xsi:type="dcterms:W3CDTF">2025-10-10T19:11:21Z</dcterms:modified>
</cp:coreProperties>
</file>