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5"/>
  </p:notesMasterIdLst>
  <p:sldIdLst>
    <p:sldId id="970" r:id="rId2"/>
    <p:sldId id="956" r:id="rId3"/>
    <p:sldId id="957" r:id="rId4"/>
    <p:sldId id="1472" r:id="rId5"/>
    <p:sldId id="1312" r:id="rId6"/>
    <p:sldId id="1460" r:id="rId7"/>
    <p:sldId id="1468" r:id="rId8"/>
    <p:sldId id="1254" r:id="rId9"/>
    <p:sldId id="1207" r:id="rId10"/>
    <p:sldId id="1381" r:id="rId11"/>
    <p:sldId id="1380" r:id="rId12"/>
    <p:sldId id="1021" r:id="rId13"/>
    <p:sldId id="1292" r:id="rId14"/>
    <p:sldId id="1023" r:id="rId15"/>
    <p:sldId id="1024" r:id="rId16"/>
    <p:sldId id="1340" r:id="rId17"/>
    <p:sldId id="1341" r:id="rId18"/>
    <p:sldId id="1383" r:id="rId19"/>
    <p:sldId id="1435" r:id="rId20"/>
    <p:sldId id="1436" r:id="rId21"/>
    <p:sldId id="1029" r:id="rId22"/>
    <p:sldId id="1030" r:id="rId23"/>
    <p:sldId id="1044" r:id="rId24"/>
    <p:sldId id="1032" r:id="rId25"/>
    <p:sldId id="1477" r:id="rId26"/>
    <p:sldId id="1473" r:id="rId27"/>
    <p:sldId id="1474" r:id="rId28"/>
    <p:sldId id="1475" r:id="rId29"/>
    <p:sldId id="1319" r:id="rId30"/>
    <p:sldId id="1036" r:id="rId31"/>
    <p:sldId id="857" r:id="rId32"/>
    <p:sldId id="1326" r:id="rId33"/>
    <p:sldId id="1423" r:id="rId3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72" d="100"/>
          <a:sy n="72" d="100"/>
        </p:scale>
        <p:origin x="12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18/10/2025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86FA41-FB96-49EB-9E0A-FCC6B0C5E2E6}" type="slidenum">
              <a:rPr lang="es-ES" altLang="es-ES" smtClean="0"/>
              <a:pPr>
                <a:defRPr/>
              </a:pPr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509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23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F707AF5-B99B-744D-558B-B178E7E5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06EE92-3A62-205F-C86E-A77C6F184BB2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¡BIENVENIDOS!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3FA492-6598-E498-369B-8DC1455C1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592" y="2134291"/>
            <a:ext cx="1977315" cy="18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EF7A607-27E4-2B16-46EB-9AF68EC30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9623" y="5494253"/>
            <a:ext cx="1333500" cy="12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01FA428-EFBC-EFEF-CF70-75EBF30B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301208"/>
            <a:ext cx="156934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45497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19460" name="Imagen 2">
            <a:extLst>
              <a:ext uri="{FF2B5EF4-FFF2-40B4-BE49-F238E27FC236}">
                <a16:creationId xmlns:a16="http://schemas.microsoft.com/office/drawing/2014/main" id="{E613A58D-A183-EAF6-4D88-F97A16F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412"/>
            <a:ext cx="3381326" cy="187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1782EDE-0204-0630-002F-906588B8A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85717" y="5365286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54008"/>
            <a:ext cx="853281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nuestro Rey Yahvé.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el que nos redime.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938838" y="4021138"/>
            <a:ext cx="28813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0"/>
            <a:ext cx="19438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SANTO</a:t>
            </a:r>
            <a:r>
              <a:rPr lang="es-ES_tradnl" altLang="es-ES" sz="4000" b="1" u="sng" dirty="0">
                <a:solidFill>
                  <a:srgbClr val="008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s-ES" altLang="es-ES" sz="4000" b="1" u="sng" dirty="0">
              <a:solidFill>
                <a:srgbClr val="008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1863" y="3754438"/>
            <a:ext cx="3036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 gloria a Jesucristo, el hijo de David.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las alturas a nuestro Salvador.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B5A53B2-A591-9E0F-285F-A565EF31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191293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C401CAF-24AA-5A02-1E2C-8A960AA6C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507" y="2007394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1C91E3C-713D-D18C-D498-64F8BD43D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860828" y="5819325"/>
            <a:ext cx="1034543" cy="97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638" y="1277241"/>
            <a:ext cx="4176713" cy="3490913"/>
          </a:xfrm>
        </p:spPr>
        <p:txBody>
          <a:bodyPr/>
          <a:lstStyle/>
          <a:p>
            <a:pPr eaLnBrk="1" hangingPunct="1">
              <a:lnSpc>
                <a:spcPts val="6000"/>
              </a:lnSpc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84322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CB51D6-A686-F5B7-DB77-8AEEDA634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475656" y="5157192"/>
            <a:ext cx="1656184" cy="156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F4B4CB-BEF9-B277-F283-7314B8C194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64756"/>
            <a:ext cx="1584176" cy="14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FB816EE-9591-911E-8D2D-FC2B2169F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5A7DC3CB-711F-143C-BCE9-2E8E43690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9" name="1 CuadroTexto">
            <a:extLst>
              <a:ext uri="{FF2B5EF4-FFF2-40B4-BE49-F238E27FC236}">
                <a16:creationId xmlns:a16="http://schemas.microsoft.com/office/drawing/2014/main" id="{24C3F710-74AC-258C-53BD-7F4E1CF8C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8640"/>
            <a:ext cx="8785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SOMOS MISIONEROS</a:t>
            </a:r>
            <a:endParaRPr lang="es-ES" altLang="es-ES" sz="5400" b="1" u="sng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CuadroTexto 4">
            <a:extLst>
              <a:ext uri="{FF2B5EF4-FFF2-40B4-BE49-F238E27FC236}">
                <a16:creationId xmlns:a16="http://schemas.microsoft.com/office/drawing/2014/main" id="{45F344B5-987D-7FF4-A2A4-FC17566CC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0E1B91-E421-8589-60DC-DDC44FA02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51720" y="5075125"/>
            <a:ext cx="1500486" cy="14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764704"/>
            <a:ext cx="8367487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kern="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6F6BC90-D165-6673-D9F3-22D3CF98C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552" y="38300"/>
            <a:ext cx="45862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69" y="4581128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56" y="4581128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81" y="4581128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0824" y="5388515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5B75BB-F769-91E6-0BF4-797031124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36231" y="4941168"/>
            <a:ext cx="1843174" cy="174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F3D16-0AD6-27CC-4BD7-FE4484F5C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428283F9-DB1C-5DDF-74A8-89F91AA60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6239053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18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F6A913-0933-99A0-2380-5BD2472C8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XXIV TIEMPO ORDINARIO</a:t>
            </a:r>
          </a:p>
        </p:txBody>
      </p:sp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910C604-C632-BBD4-AF5E-51A43867B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37914" y="188640"/>
            <a:ext cx="905694" cy="85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D153F73-1FC6-5479-D420-D5753148E25D}"/>
              </a:ext>
            </a:extLst>
          </p:cNvPr>
          <p:cNvSpPr txBox="1"/>
          <p:nvPr/>
        </p:nvSpPr>
        <p:spPr>
          <a:xfrm>
            <a:off x="306287" y="1133571"/>
            <a:ext cx="5705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hará justicia a sus elegidos que claman ante él.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DBBE9F5-5F6E-D26A-A32C-23D8E34F0C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3"/>
          <a:stretch>
            <a:fillRect/>
          </a:stretch>
        </p:blipFill>
        <p:spPr bwMode="auto">
          <a:xfrm>
            <a:off x="5711854" y="1268760"/>
            <a:ext cx="325161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José Nicolás Madrid: Evangelio del Día: Parábola de la viuda insistente (Lucas  18,1-8)">
            <a:extLst>
              <a:ext uri="{FF2B5EF4-FFF2-40B4-BE49-F238E27FC236}">
                <a16:creationId xmlns:a16="http://schemas.microsoft.com/office/drawing/2014/main" id="{F515F84E-D221-7012-CA12-45B853D6F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76745"/>
            <a:ext cx="2997200" cy="358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106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15C8-F384-67AD-19BF-58901E37F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A312A00E-8BFD-9142-9F26-6FD972C20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hermanos,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toda mi familia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con… la gente que amo.</a:t>
            </a:r>
          </a:p>
        </p:txBody>
      </p:sp>
      <p:sp>
        <p:nvSpPr>
          <p:cNvPr id="27653" name="3 CuadroTexto">
            <a:extLst>
              <a:ext uri="{FF2B5EF4-FFF2-40B4-BE49-F238E27FC236}">
                <a16:creationId xmlns:a16="http://schemas.microsoft.com/office/drawing/2014/main" id="{C3D91C2B-2C83-77EB-617C-97C678C8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UN PEDACITO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983D8AC9-E535-AB5D-B3E5-A603A179C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6F0138F-EB2C-1E6B-3A59-F0EE27523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674148" y="5795094"/>
            <a:ext cx="1085765" cy="102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AB0E1AD-E881-755E-BA28-92C30B9E6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05" y="2376264"/>
            <a:ext cx="3639571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80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3F79-F0CC-B9CB-3699-E3BFED958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48AAD0F6-3D05-5B68-8D47-03335D38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638681"/>
            <a:ext cx="7566025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amigos,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todos los de la clase…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Vosotros seréis testigos.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A3F87DEB-BE1A-21E6-8910-CE773BD1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43E474-E5D0-BCBB-3915-9116D3606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821739" y="5118095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BEECD26-216E-AF9F-601F-BA708FFF1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53316"/>
            <a:ext cx="5031788" cy="35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379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6AA3F-A729-E998-EDC5-5E3A492E1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B660D982-3D91-1BF9-1E5B-102B33A3F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390138"/>
            <a:ext cx="898326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los enfermos,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Aquellos que están en el hospital…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ellos voy a rezar.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			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68A352EA-A715-3D1A-EA59-9F70FDA6C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EB6D70-5F14-BC9F-AB5C-E5677001D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788024" y="5197545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9E01577A-81B0-36F1-C051-BD29FE77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58" y="2813352"/>
            <a:ext cx="3368684" cy="29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85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FD272-2EE3-7262-7860-44FCE56FC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3644" y="5301208"/>
            <a:ext cx="1432412" cy="135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5D7F63CD-1C37-20C6-AD81-0726BCC02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76250"/>
            <a:ext cx="801211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cierren heridas,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abran más puertas,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haya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más amor en nuestra tierra.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acaben las guerras,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cumplan los sueños,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enciendas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 luz que da el Evangelio.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2BA803-95C3-9CF7-5F1C-7CBF8DE95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726810"/>
            <a:ext cx="3275856" cy="200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4">
            <a:extLst>
              <a:ext uri="{FF2B5EF4-FFF2-40B4-BE49-F238E27FC236}">
                <a16:creationId xmlns:a16="http://schemas.microsoft.com/office/drawing/2014/main" id="{EA4DF3B4-C63B-F955-F137-08C6162FF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EAF7F1A-8078-90CA-54D8-C845F0A84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4" y="500335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C1574E18-03A8-4A12-2FA8-954FBB10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72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2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Señor, toma mi vida nueva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antes de que la espera desgaste años en mí.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Estoy dispuesto a lo que quieras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importa lo que sea;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llámame a servir...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C09850AC-0F23-48FF-A1EA-7CD8EF8B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7652" name="Imagen 1">
            <a:extLst>
              <a:ext uri="{FF2B5EF4-FFF2-40B4-BE49-F238E27FC236}">
                <a16:creationId xmlns:a16="http://schemas.microsoft.com/office/drawing/2014/main" id="{2679D25E-DF4E-025C-C530-00184A44C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3 CuadroTexto">
            <a:extLst>
              <a:ext uri="{FF2B5EF4-FFF2-40B4-BE49-F238E27FC236}">
                <a16:creationId xmlns:a16="http://schemas.microsoft.com/office/drawing/2014/main" id="{B360B2D1-70CF-BDC0-19FF-6AFD81D2F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ALMA MISIONERA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062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4 Rectángulo">
            <a:extLst>
              <a:ext uri="{FF2B5EF4-FFF2-40B4-BE49-F238E27FC236}">
                <a16:creationId xmlns:a16="http://schemas.microsoft.com/office/drawing/2014/main" id="{5C900F0D-EF14-4EA3-BE1D-BFDC11462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 doy mi corazón sincero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para gritar sin miedo, tu grandeza Señor.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Tendré mis manos sin cansancio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tu historia entre mis labios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fuerza en la oración...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2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675" name="6 CuadroTexto">
            <a:extLst>
              <a:ext uri="{FF2B5EF4-FFF2-40B4-BE49-F238E27FC236}">
                <a16:creationId xmlns:a16="http://schemas.microsoft.com/office/drawing/2014/main" id="{8D0B10CA-57E9-FBBA-0C0E-13D69B02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8676" name="Imagen 1">
            <a:extLst>
              <a:ext uri="{FF2B5EF4-FFF2-40B4-BE49-F238E27FC236}">
                <a16:creationId xmlns:a16="http://schemas.microsoft.com/office/drawing/2014/main" id="{7AFADF22-E5F5-D7FF-1BBB-AFC2C48D7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5862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413777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313334" y="3672996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797961" y="3249867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630163-37A4-13AC-EC4A-D7F9B24F2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134" y="2629496"/>
            <a:ext cx="1529928" cy="14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6F628-B8DE-11E7-AE36-4F7AF900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593E351-9D80-CA28-0FB1-AACA0C0EA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8353805C-D76C-EC63-641D-A3D12A8F3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04664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8" name="CuadroTexto 4">
            <a:extLst>
              <a:ext uri="{FF2B5EF4-FFF2-40B4-BE49-F238E27FC236}">
                <a16:creationId xmlns:a16="http://schemas.microsoft.com/office/drawing/2014/main" id="{3B792C49-0686-3A8C-656D-E4DABCACE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8419379-178E-29FF-FAC4-8C159CCE8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4778086"/>
            <a:ext cx="1548308" cy="146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12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XXIX TIEMPO ORDINARIO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A03CD7-0711-F7B1-8F42-8F4B3176BE31}"/>
              </a:ext>
            </a:extLst>
          </p:cNvPr>
          <p:cNvSpPr txBox="1"/>
          <p:nvPr/>
        </p:nvSpPr>
        <p:spPr>
          <a:xfrm>
            <a:off x="0" y="1065470"/>
            <a:ext cx="9144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kern="0" spc="1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JORNADA MUNDIAL Y COLECTA POR LA EVANGELIZACIÓN DE LOS PUEBLOS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AD6E7C4-6B64-8E61-0206-EC741A377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517232"/>
            <a:ext cx="1210383" cy="11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080AF3C-B31C-F22F-7618-6E9571733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57157"/>
            <a:ext cx="6337548" cy="357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717575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la tierra paz a los hombres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Dios, Rey celestial, 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-66293"/>
            <a:ext cx="4895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HIMNO DE GLORIA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518152" y="332655"/>
            <a:ext cx="4625847" cy="656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sólo Tú eres santo,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 el Espíritu Santo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7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Amén.</a:t>
            </a:r>
            <a:endParaRPr lang="es-ES_tradnl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69160"/>
            <a:ext cx="2548679" cy="210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268760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Libro del Éxodo.</a:t>
            </a:r>
            <a:endParaRPr lang="es-ES_tradnl" sz="3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auxilio es el nombre del Señor,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que hizo el cielo y la tierra.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Timoteo.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F12A64-365C-8D64-0435-6E8389EB8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9763" y="5517232"/>
            <a:ext cx="1229554" cy="116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067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¡¡¡ALELUYA!!!</a:t>
            </a:r>
            <a:endParaRPr lang="es-ES" altLang="es-ES" sz="66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 cantará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quien perdió la esperanza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tierra sonreirá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Aleluuuuu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– </a:t>
            </a: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</a:t>
            </a:r>
            <a:endParaRPr lang="es-ES" altLang="es-ES" sz="44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841" y="328498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864B62-8121-D4D0-3163-DBD02546B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154280"/>
            <a:ext cx="1548596" cy="14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32274017-4335-6D6E-FCDF-49B5E6F9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6239053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18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XXIV TIEMPO ORDINARIO</a:t>
            </a:r>
          </a:p>
        </p:txBody>
      </p:sp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FC0B8E0-6C2D-8991-A779-DC10AA856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37914" y="188640"/>
            <a:ext cx="905694" cy="85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306287" y="1133571"/>
            <a:ext cx="5705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hará justicia a sus elegidos que claman ante él.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17C83FE-4A89-D347-261A-994655527A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3"/>
          <a:stretch>
            <a:fillRect/>
          </a:stretch>
        </p:blipFill>
        <p:spPr bwMode="auto">
          <a:xfrm>
            <a:off x="5711854" y="1268760"/>
            <a:ext cx="325161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José Nicolás Madrid: Evangelio del Día: Parábola de la viuda insistente (Lucas  18,1-8)">
            <a:extLst>
              <a:ext uri="{FF2B5EF4-FFF2-40B4-BE49-F238E27FC236}">
                <a16:creationId xmlns:a16="http://schemas.microsoft.com/office/drawing/2014/main" id="{9E6CFE14-EEC3-1E2C-5C0B-96226796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76745"/>
            <a:ext cx="2997200" cy="358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13124</TotalTime>
  <Words>1734</Words>
  <Application>Microsoft Office PowerPoint</Application>
  <PresentationFormat>Presentación en pantalla (4:3)</PresentationFormat>
  <Paragraphs>265</Paragraphs>
  <Slides>33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4" baseType="lpstr">
      <vt:lpstr>Arial</vt:lpstr>
      <vt:lpstr>Bodoni MT Black</vt:lpstr>
      <vt:lpstr>Calibri</vt:lpstr>
      <vt:lpstr>Calibri Light</vt:lpstr>
      <vt:lpstr>Century Gothic</vt:lpstr>
      <vt:lpstr>Comic Sans MS</vt:lpstr>
      <vt:lpstr>Please write me a song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¡¡¡ALELUYA!!!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SOIS LA SAL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1054</cp:revision>
  <dcterms:created xsi:type="dcterms:W3CDTF">2008-10-09T14:11:57Z</dcterms:created>
  <dcterms:modified xsi:type="dcterms:W3CDTF">2025-10-18T09:05:26Z</dcterms:modified>
</cp:coreProperties>
</file>