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4"/>
  </p:notesMasterIdLst>
  <p:sldIdLst>
    <p:sldId id="1471" r:id="rId2"/>
    <p:sldId id="956" r:id="rId3"/>
    <p:sldId id="957" r:id="rId4"/>
    <p:sldId id="1472" r:id="rId5"/>
    <p:sldId id="1312" r:id="rId6"/>
    <p:sldId id="1456" r:id="rId7"/>
    <p:sldId id="1468" r:id="rId8"/>
    <p:sldId id="1410" r:id="rId9"/>
    <p:sldId id="1207" r:id="rId10"/>
    <p:sldId id="1381" r:id="rId11"/>
    <p:sldId id="1380" r:id="rId12"/>
    <p:sldId id="1021" r:id="rId13"/>
    <p:sldId id="1292" r:id="rId14"/>
    <p:sldId id="1023" r:id="rId15"/>
    <p:sldId id="1024" r:id="rId16"/>
    <p:sldId id="1301" r:id="rId17"/>
    <p:sldId id="1383" r:id="rId18"/>
    <p:sldId id="1435" r:id="rId19"/>
    <p:sldId id="1436" r:id="rId20"/>
    <p:sldId id="1029" r:id="rId21"/>
    <p:sldId id="1474" r:id="rId22"/>
    <p:sldId id="1044" r:id="rId23"/>
    <p:sldId id="1032" r:id="rId24"/>
    <p:sldId id="1473" r:id="rId25"/>
    <p:sldId id="1475" r:id="rId26"/>
    <p:sldId id="1476" r:id="rId27"/>
    <p:sldId id="1477" r:id="rId28"/>
    <p:sldId id="1478" r:id="rId29"/>
    <p:sldId id="1036" r:id="rId30"/>
    <p:sldId id="857" r:id="rId31"/>
    <p:sldId id="1326" r:id="rId32"/>
    <p:sldId id="1423" r:id="rId33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56" d="100"/>
          <a:sy n="56" d="100"/>
        </p:scale>
        <p:origin x="109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24/10/2025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9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F707AF5-B99B-744D-558B-B178E7E5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3242950" y="1075437"/>
            <a:ext cx="5094600" cy="358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910138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7175" y="38100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0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5661025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06EE92-3A62-205F-C86E-A77C6F184BB2}"/>
              </a:ext>
            </a:extLst>
          </p:cNvPr>
          <p:cNvSpPr txBox="1"/>
          <p:nvPr/>
        </p:nvSpPr>
        <p:spPr>
          <a:xfrm rot="20022969">
            <a:off x="88667" y="806468"/>
            <a:ext cx="3659934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¡BIENVENIDOS!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3FA492-6598-E498-369B-8DC1455C1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592" y="2134291"/>
            <a:ext cx="1977315" cy="18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EF7A607-27E4-2B16-46EB-9AF68EC30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39623" y="5494253"/>
            <a:ext cx="1333500" cy="12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1340768"/>
            <a:ext cx="8704263" cy="41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alma,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yo vivo para Ti.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Cada paso que doy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cada momento 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5" y="108178"/>
            <a:ext cx="626412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01FA428-EFBC-EFEF-CF70-75EBF30BA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301208"/>
            <a:ext cx="156934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45497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19460" name="Imagen 2">
            <a:extLst>
              <a:ext uri="{FF2B5EF4-FFF2-40B4-BE49-F238E27FC236}">
                <a16:creationId xmlns:a16="http://schemas.microsoft.com/office/drawing/2014/main" id="{E613A58D-A183-EAF6-4D88-F97A16F06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412"/>
            <a:ext cx="3381326" cy="187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1782EDE-0204-0630-002F-906588B8A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61575" y="5733256"/>
            <a:ext cx="1043986" cy="98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uadroTexto 1">
            <a:extLst>
              <a:ext uri="{FF2B5EF4-FFF2-40B4-BE49-F238E27FC236}">
                <a16:creationId xmlns:a16="http://schemas.microsoft.com/office/drawing/2014/main" id="{988529F7-AA5A-392A-BE7B-412E23EF1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58999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endParaRPr lang="es-ES" altLang="es-ES" sz="36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9460" name="3 CuadroTexto">
            <a:extLst>
              <a:ext uri="{FF2B5EF4-FFF2-40B4-BE49-F238E27FC236}">
                <a16:creationId xmlns:a16="http://schemas.microsoft.com/office/drawing/2014/main" id="{AC81E67A-BB9B-4B44-0F7B-614F7517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4241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r" eaLnBrk="1" hangingPunct="1">
              <a:defRPr sz="3600" b="1" u="sng">
                <a:solidFill>
                  <a:srgbClr val="005400"/>
                </a:solidFill>
                <a:latin typeface="Comic Sans MS" panose="030F0702030302020204" pitchFamily="66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l"/>
            <a:r>
              <a:rPr lang="es-ES" altLang="es-ES" sz="5400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SANTO ES EL SEÑOR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21CEE59-A7E9-19DD-D2FD-E174392A9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25725" y="5653019"/>
            <a:ext cx="1150331" cy="108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n">
            <a:extLst>
              <a:ext uri="{FF2B5EF4-FFF2-40B4-BE49-F238E27FC236}">
                <a16:creationId xmlns:a16="http://schemas.microsoft.com/office/drawing/2014/main" id="{CBB3F217-4DCB-6257-9C3F-079E0FAA9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033" y="980729"/>
            <a:ext cx="3911141" cy="471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261472"/>
            <a:ext cx="4176713" cy="3490913"/>
          </a:xfrm>
        </p:spPr>
        <p:txBody>
          <a:bodyPr/>
          <a:lstStyle/>
          <a:p>
            <a:pPr eaLnBrk="1" hangingPunct="1">
              <a:lnSpc>
                <a:spcPts val="6000"/>
              </a:lnSpc>
            </a:pPr>
            <a:r>
              <a:rPr lang="es-ES" altLang="es-ES" sz="4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38" y="1141989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CB51D6-A686-F5B7-DB77-8AEEDA634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5172612"/>
            <a:ext cx="1656184" cy="156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2F4B4CB-BEF9-B277-F283-7314B8C194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64756"/>
            <a:ext cx="1584176" cy="149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41764" y="260648"/>
            <a:ext cx="331853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FB816EE-9591-911E-8D2D-FC2B2169F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5A7DC3CB-711F-143C-BCE9-2E8E43690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9" name="1 CuadroTexto">
            <a:extLst>
              <a:ext uri="{FF2B5EF4-FFF2-40B4-BE49-F238E27FC236}">
                <a16:creationId xmlns:a16="http://schemas.microsoft.com/office/drawing/2014/main" id="{24C3F710-74AC-258C-53BD-7F4E1CF8C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88640"/>
            <a:ext cx="87852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SOMOS MISIONEROS</a:t>
            </a:r>
            <a:endParaRPr lang="es-ES" altLang="es-ES" sz="5400" b="1" u="sng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2" name="CuadroTexto 4">
            <a:extLst>
              <a:ext uri="{FF2B5EF4-FFF2-40B4-BE49-F238E27FC236}">
                <a16:creationId xmlns:a16="http://schemas.microsoft.com/office/drawing/2014/main" id="{45F344B5-987D-7FF4-A2A4-FC17566CC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00E1B91-E421-8589-60DC-DDC44FA02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51720" y="5075125"/>
            <a:ext cx="1500486" cy="14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764704"/>
            <a:ext cx="8367487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kern="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6F6BC90-D165-6673-D9F3-22D3CF98C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937" y="5469916"/>
            <a:ext cx="1317764" cy="12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69269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552" y="38300"/>
            <a:ext cx="45862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RITO DE LA PAZ</a:t>
            </a: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69" y="4581128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56" y="4581128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81" y="4581128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9AE3EF-3FE3-6770-C0C9-F8CD79BDC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0824" y="5388515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sz="2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8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5B75BB-F769-91E6-0BF4-797031124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36231" y="4941168"/>
            <a:ext cx="1843174" cy="174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579C6-3C51-A197-0871-B0F20836E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D1880CAD-0EFB-7060-BE1F-16CC1A8B3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1484784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Lucas, 18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F54683-C140-B453-0F5D-AF15A3ED4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XXX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A3CDF28-59C3-DE93-9360-B110F782EFA1}"/>
              </a:ext>
            </a:extLst>
          </p:cNvPr>
          <p:cNvSpPr txBox="1"/>
          <p:nvPr/>
        </p:nvSpPr>
        <p:spPr>
          <a:xfrm>
            <a:off x="4697759" y="2276872"/>
            <a:ext cx="37626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publicano bajó a su casa justificado, y el fariseo no.</a:t>
            </a:r>
          </a:p>
        </p:txBody>
      </p:sp>
      <p:pic>
        <p:nvPicPr>
          <p:cNvPr id="1026" name="Picture 2" descr="Comentario al evangelio del domingo XXX del Tiempo Ordinario ...">
            <a:extLst>
              <a:ext uri="{FF2B5EF4-FFF2-40B4-BE49-F238E27FC236}">
                <a16:creationId xmlns:a16="http://schemas.microsoft.com/office/drawing/2014/main" id="{83ACBE11-C7D4-02BD-E0ED-E797997AF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76" y="908720"/>
            <a:ext cx="5091316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9AF4D7F-EA0A-138F-39B4-BC195A619D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580112" y="4628446"/>
            <a:ext cx="1548596" cy="146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125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415C8-F384-67AD-19BF-58901E37F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A312A00E-8BFD-9142-9F26-6FD972C20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hermanos,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toda mi familia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8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con… la gente que amo.</a:t>
            </a:r>
          </a:p>
        </p:txBody>
      </p:sp>
      <p:sp>
        <p:nvSpPr>
          <p:cNvPr id="27653" name="3 CuadroTexto">
            <a:extLst>
              <a:ext uri="{FF2B5EF4-FFF2-40B4-BE49-F238E27FC236}">
                <a16:creationId xmlns:a16="http://schemas.microsoft.com/office/drawing/2014/main" id="{C3D91C2B-2C83-77EB-617C-97C678C8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UN PEDACITO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983D8AC9-E535-AB5D-B3E5-A603A179C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6F0138F-EB2C-1E6B-3A59-F0EE27523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674148" y="5795094"/>
            <a:ext cx="1085765" cy="102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AB0E1AD-E881-755E-BA28-92C30B9E6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605" y="2376264"/>
            <a:ext cx="3639571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80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3F79-F0CC-B9CB-3699-E3BFED958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48AAD0F6-3D05-5B68-8D47-03335D384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638681"/>
            <a:ext cx="7566025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mis amigos,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todos los de la clase…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Vosotros seréis testigos.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6 CuadroTexto">
            <a:extLst>
              <a:ext uri="{FF2B5EF4-FFF2-40B4-BE49-F238E27FC236}">
                <a16:creationId xmlns:a16="http://schemas.microsoft.com/office/drawing/2014/main" id="{A3F87DEB-BE1A-21E6-8910-CE773BD1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43E474-E5D0-BCBB-3915-9116D3606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821739" y="5118095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BEECD26-216E-AF9F-601F-BA708FFF1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53316"/>
            <a:ext cx="5031788" cy="356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379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6AA3F-A729-E998-EDC5-5E3A492E1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B660D982-3D91-1BF9-1E5B-102B33A3F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390138"/>
            <a:ext cx="898326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Compartir mi cielo con los enfermos,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Aquellos que están en el hospital…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ellos voy a rezar.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			Quiero tocar el cielo mientras llevo…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						un pedacito a los demás.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0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40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68A352EA-A715-3D1A-EA59-9F70FDA6C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EB6D70-5F14-BC9F-AB5C-E5677001D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788024" y="5197545"/>
            <a:ext cx="1368152" cy="12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9E01577A-81B0-36F1-C051-BD29FE77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58" y="2813352"/>
            <a:ext cx="3368684" cy="29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385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4281"/>
            <a:ext cx="5616575" cy="782637"/>
          </a:xfrm>
        </p:spPr>
        <p:txBody>
          <a:bodyPr/>
          <a:lstStyle/>
          <a:p>
            <a:pPr eaLnBrk="1" hangingPunct="1"/>
            <a:r>
              <a:rPr lang="es-ES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SOIS LA SAL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sal,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puede dar sabor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la vida.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Sois la luz,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tiene que alumbrar, </a:t>
            </a:r>
          </a:p>
          <a:p>
            <a:pPr marL="648000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llevar a Dios.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marL="648000" algn="just" eaLnBrk="1" hangingPunct="1"/>
            <a:r>
              <a:rPr lang="es-ES" altLang="es-ES" sz="48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322" y="836613"/>
            <a:ext cx="4452753" cy="468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FD272-2EE3-7262-7860-44FCE56FC8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3644" y="5301208"/>
            <a:ext cx="1432412" cy="135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CuadroTexto">
            <a:extLst>
              <a:ext uri="{FF2B5EF4-FFF2-40B4-BE49-F238E27FC236}">
                <a16:creationId xmlns:a16="http://schemas.microsoft.com/office/drawing/2014/main" id="{776057F8-C434-A53B-99F5-C68ACADDE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93907840-1E0D-8377-84E4-9E80087F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5D7F63CD-1C37-20C6-AD81-0726BCC02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76250"/>
            <a:ext cx="801211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cierren heridas,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abran más puertas,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haya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más amor en nuestra tierra.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acaben las guerras,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cumplan los sueños,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enciendas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 luz que da el Evangelio.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2BA803-95C3-9CF7-5F1C-7CBF8DE95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726810"/>
            <a:ext cx="3275856" cy="200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uadroTexto 4">
            <a:extLst>
              <a:ext uri="{FF2B5EF4-FFF2-40B4-BE49-F238E27FC236}">
                <a16:creationId xmlns:a16="http://schemas.microsoft.com/office/drawing/2014/main" id="{EA4DF3B4-C63B-F955-F137-08C6162FF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EAF7F1A-8078-90CA-54D8-C845F0A84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4" y="500335"/>
            <a:ext cx="1511523" cy="14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C1574E18-03A8-4A12-2FA8-954FBB10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723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2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Señor, toma mi vida nueva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antes de que la espera desgaste años en mí.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Estoy dispuesto a lo que quieras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importa lo que sea;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Tú llámame a servir...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C09850AC-0F23-48FF-A1EA-7CD8EF8B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7652" name="Imagen 1">
            <a:extLst>
              <a:ext uri="{FF2B5EF4-FFF2-40B4-BE49-F238E27FC236}">
                <a16:creationId xmlns:a16="http://schemas.microsoft.com/office/drawing/2014/main" id="{2679D25E-DF4E-025C-C530-00184A44C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3 CuadroTexto">
            <a:extLst>
              <a:ext uri="{FF2B5EF4-FFF2-40B4-BE49-F238E27FC236}">
                <a16:creationId xmlns:a16="http://schemas.microsoft.com/office/drawing/2014/main" id="{B360B2D1-70CF-BDC0-19FF-6AFD81D2F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48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ALMA MISIONERA</a:t>
            </a:r>
            <a:endParaRPr lang="es-ES" altLang="es-ES" sz="48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5062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4 Rectángulo">
            <a:extLst>
              <a:ext uri="{FF2B5EF4-FFF2-40B4-BE49-F238E27FC236}">
                <a16:creationId xmlns:a16="http://schemas.microsoft.com/office/drawing/2014/main" id="{5C900F0D-EF14-4EA3-BE1D-BFDC11462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 doy mi corazón sincero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para gritar sin miedo, tu grandeza Señor.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Tendré mis manos sin cansancio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tu historia entre mis labios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fuerza en la oración...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2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675" name="6 CuadroTexto">
            <a:extLst>
              <a:ext uri="{FF2B5EF4-FFF2-40B4-BE49-F238E27FC236}">
                <a16:creationId xmlns:a16="http://schemas.microsoft.com/office/drawing/2014/main" id="{8D0B10CA-57E9-FBBA-0C0E-13D69B023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8676" name="Imagen 1">
            <a:extLst>
              <a:ext uri="{FF2B5EF4-FFF2-40B4-BE49-F238E27FC236}">
                <a16:creationId xmlns:a16="http://schemas.microsoft.com/office/drawing/2014/main" id="{7AFADF22-E5F5-D7FF-1BBB-AFC2C48D7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586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413777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313334" y="3672996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4797961" y="3249867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7630163-37A4-13AC-EC4A-D7F9B24F2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0134" y="2629496"/>
            <a:ext cx="1529928" cy="144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6F628-B8DE-11E7-AE36-4F7AF900D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593E351-9D80-CA28-0FB1-AACA0C0EA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8353805C-D76C-EC63-641D-A3D12A8F3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04664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8" name="CuadroTexto 4">
            <a:extLst>
              <a:ext uri="{FF2B5EF4-FFF2-40B4-BE49-F238E27FC236}">
                <a16:creationId xmlns:a16="http://schemas.microsoft.com/office/drawing/2014/main" id="{3B792C49-0686-3A8C-656D-E4DABCACE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8419379-178E-29FF-FAC4-8C159CCE8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339752" y="4778086"/>
            <a:ext cx="1548308" cy="146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12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XXX TIEMPO ORDINARIO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AD6E7C4-6B64-8E61-0206-EC741A377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299836"/>
            <a:ext cx="1440160" cy="136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C68FB5D-DE3A-C51D-4989-9CF3D99C2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" t="946" r="1982"/>
          <a:stretch>
            <a:fillRect/>
          </a:stretch>
        </p:blipFill>
        <p:spPr bwMode="auto">
          <a:xfrm>
            <a:off x="1835696" y="1065470"/>
            <a:ext cx="5832648" cy="571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83968" y="797689"/>
            <a:ext cx="5411514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Ti, Señor, </a:t>
            </a:r>
            <a:r>
              <a:rPr lang="es-ES" altLang="es-ES" sz="3200" kern="0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Tú,</a:t>
            </a: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78" y="175382"/>
            <a:ext cx="26638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GLORIA</a:t>
            </a:r>
            <a:endParaRPr lang="es-ES" altLang="es-ES" sz="60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3605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F5629E-9643-9D02-F07D-18462C22D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0" y="5666240"/>
            <a:ext cx="1259632" cy="119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Libro del Eclesiástico.</a:t>
            </a:r>
            <a:endParaRPr lang="es-ES_tradnl" sz="3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afligido invocó al Señor, y él lo escuchó.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Timoteo.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F12A64-365C-8D64-0435-6E8389EB8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649763" y="5517232"/>
            <a:ext cx="1229554" cy="116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087934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Junto a Ti, Jesús, rezaré,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 palabra quiero vivir.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haces sencillo, Señor,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tus manos me dejaré.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Aleluya, aleluya, aleluya, a-le-</a:t>
            </a:r>
            <a:r>
              <a:rPr lang="es-ES" altLang="es-ES" sz="4000" b="1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-ya 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8055" y="0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9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32274017-4335-6D6E-FCDF-49B5E6F96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1484784"/>
            <a:ext cx="299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Lucas, 18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28" y="-71049"/>
            <a:ext cx="9144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66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XXX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4697759" y="2276872"/>
            <a:ext cx="37626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publicano bajó a su casa justificado, y el fariseo no.</a:t>
            </a:r>
          </a:p>
        </p:txBody>
      </p:sp>
      <p:pic>
        <p:nvPicPr>
          <p:cNvPr id="1026" name="Picture 2" descr="Comentario al evangelio del domingo XXX del Tiempo Ordinario ...">
            <a:extLst>
              <a:ext uri="{FF2B5EF4-FFF2-40B4-BE49-F238E27FC236}">
                <a16:creationId xmlns:a16="http://schemas.microsoft.com/office/drawing/2014/main" id="{9BABB091-C2F0-E0D9-3988-828AA75F6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76" y="908720"/>
            <a:ext cx="5091316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C62FD7C-5C96-5A34-725E-8CD78BBCB6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580112" y="4628446"/>
            <a:ext cx="1548596" cy="146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13089</TotalTime>
  <Words>1553</Words>
  <Application>Microsoft Office PowerPoint</Application>
  <PresentationFormat>Presentación en pantalla (4:3)</PresentationFormat>
  <Paragraphs>240</Paragraphs>
  <Slides>32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3" baseType="lpstr">
      <vt:lpstr>Arial</vt:lpstr>
      <vt:lpstr>Bodoni MT Black</vt:lpstr>
      <vt:lpstr>Calibri</vt:lpstr>
      <vt:lpstr>Calibri Light</vt:lpstr>
      <vt:lpstr>Century Gothic</vt:lpstr>
      <vt:lpstr>Comic Sans MS</vt:lpstr>
      <vt:lpstr>Please write me a song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SOIS LA SAL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Fernando Cuartero (Gasindur)</cp:lastModifiedBy>
  <cp:revision>1048</cp:revision>
  <dcterms:created xsi:type="dcterms:W3CDTF">2008-10-09T14:11:57Z</dcterms:created>
  <dcterms:modified xsi:type="dcterms:W3CDTF">2025-10-24T06:57:49Z</dcterms:modified>
</cp:coreProperties>
</file>