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4"/>
  </p:notesMasterIdLst>
  <p:sldIdLst>
    <p:sldId id="970" r:id="rId2"/>
    <p:sldId id="1481" r:id="rId3"/>
    <p:sldId id="1312" r:id="rId4"/>
    <p:sldId id="1460" r:id="rId5"/>
    <p:sldId id="1483" r:id="rId6"/>
    <p:sldId id="1254" r:id="rId7"/>
    <p:sldId id="1479" r:id="rId8"/>
    <p:sldId id="1381" r:id="rId9"/>
    <p:sldId id="1380" r:id="rId10"/>
    <p:sldId id="1021" r:id="rId11"/>
    <p:sldId id="1292" r:id="rId12"/>
    <p:sldId id="1023" r:id="rId13"/>
    <p:sldId id="1024" r:id="rId14"/>
    <p:sldId id="1340" r:id="rId15"/>
    <p:sldId id="1341" r:id="rId16"/>
    <p:sldId id="1383" r:id="rId17"/>
    <p:sldId id="1435" r:id="rId18"/>
    <p:sldId id="1436" r:id="rId19"/>
    <p:sldId id="1029" r:id="rId20"/>
    <p:sldId id="1030" r:id="rId21"/>
    <p:sldId id="1432" r:id="rId22"/>
    <p:sldId id="1032" r:id="rId23"/>
    <p:sldId id="1480" r:id="rId24"/>
    <p:sldId id="1400" r:id="rId25"/>
    <p:sldId id="1401" r:id="rId26"/>
    <p:sldId id="1402" r:id="rId27"/>
    <p:sldId id="1319" r:id="rId28"/>
    <p:sldId id="1036" r:id="rId29"/>
    <p:sldId id="1099" r:id="rId30"/>
    <p:sldId id="1482" r:id="rId31"/>
    <p:sldId id="1100" r:id="rId32"/>
    <p:sldId id="1423" r:id="rId33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800080"/>
    <a:srgbClr val="660066"/>
    <a:srgbClr val="FFFFA7"/>
    <a:srgbClr val="FFFF66"/>
    <a:srgbClr val="008000"/>
    <a:srgbClr val="00B050"/>
    <a:srgbClr val="005400"/>
    <a:srgbClr val="00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72" d="100"/>
          <a:sy n="72" d="100"/>
        </p:scale>
        <p:origin x="121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01/11/2025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5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86FA41-FB96-49EB-9E0A-FCC6B0C5E2E6}" type="slidenum">
              <a:rPr lang="es-ES" altLang="es-ES" smtClean="0"/>
              <a:pPr>
                <a:defRPr/>
              </a:pPr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509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F707AF5-B99B-744D-558B-B178E7E5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3242950" y="1075437"/>
            <a:ext cx="5094600" cy="358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910138"/>
            <a:ext cx="8424614" cy="584775"/>
          </a:xfrm>
          <a:prstGeom prst="rect">
            <a:avLst/>
          </a:prstGeom>
          <a:gradFill>
            <a:gsLst>
              <a:gs pos="82628">
                <a:srgbClr val="D940FF"/>
              </a:gs>
              <a:gs pos="98000">
                <a:srgbClr val="CC00FF"/>
              </a:gs>
              <a:gs pos="37000">
                <a:schemeClr val="bg1"/>
              </a:gs>
              <a:gs pos="100000">
                <a:srgbClr val="CC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7175" y="38100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5661025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06EE92-3A62-205F-C86E-A77C6F184BB2}"/>
              </a:ext>
            </a:extLst>
          </p:cNvPr>
          <p:cNvSpPr txBox="1"/>
          <p:nvPr/>
        </p:nvSpPr>
        <p:spPr>
          <a:xfrm rot="20022969">
            <a:off x="88667" y="806468"/>
            <a:ext cx="3659934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¡BIENVENIDOS!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3FA492-6598-E498-369B-8DC1455C1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39292" y="2348646"/>
            <a:ext cx="1689283" cy="159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IF animado (66291) Hoja otono">
            <a:extLst>
              <a:ext uri="{FF2B5EF4-FFF2-40B4-BE49-F238E27FC236}">
                <a16:creationId xmlns:a16="http://schemas.microsoft.com/office/drawing/2014/main" id="{483E263A-06C1-A244-B241-A4690CE8D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58731"/>
            <a:ext cx="142875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IF animado (66291) Hoja otono">
            <a:extLst>
              <a:ext uri="{FF2B5EF4-FFF2-40B4-BE49-F238E27FC236}">
                <a16:creationId xmlns:a16="http://schemas.microsoft.com/office/drawing/2014/main" id="{A8D79A29-CFFC-40DD-0F6A-E9B2D64E4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817" y="1317009"/>
            <a:ext cx="142875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7C865C18-23BE-F4E0-08A6-193ED58E7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es-E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651359708</a:t>
            </a:r>
            <a:r>
              <a:rPr kumimoji="0" lang="es-ES" altLang="es-ES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CC00FF"/>
                </a:solidFill>
                <a:latin typeface="Comic Sans MS" pitchFamily="66" charset="0"/>
              </a:rPr>
              <a:t>     </a:t>
            </a:r>
            <a:r>
              <a:rPr lang="es-ES" sz="48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EF7A607-27E4-2B16-46EB-9AF68EC30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39623" y="5494253"/>
            <a:ext cx="1333500" cy="12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1340768"/>
            <a:ext cx="8704263" cy="41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alma,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yo vivo para Ti.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Cada paso que doy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cada momento 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5" y="108178"/>
            <a:ext cx="62641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01FA428-EFBC-EFEF-CF70-75EBF30BA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301208"/>
            <a:ext cx="156934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45497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19460" name="Imagen 2">
            <a:extLst>
              <a:ext uri="{FF2B5EF4-FFF2-40B4-BE49-F238E27FC236}">
                <a16:creationId xmlns:a16="http://schemas.microsoft.com/office/drawing/2014/main" id="{E613A58D-A183-EAF6-4D88-F97A16F0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412"/>
            <a:ext cx="3381326" cy="187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1782EDE-0204-0630-002F-906588B8A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85717" y="5365286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54008"/>
            <a:ext cx="853281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nuestro Rey Yahvé.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el que nos redime.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938838" y="4021138"/>
            <a:ext cx="2881312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0"/>
            <a:ext cx="19438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54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SANTO</a:t>
            </a:r>
            <a:r>
              <a:rPr lang="es-ES_tradnl" altLang="es-ES" sz="4000" b="1" u="sng" dirty="0">
                <a:solidFill>
                  <a:srgbClr val="CC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s-ES" altLang="es-ES" sz="4000" b="1" u="sng" dirty="0">
              <a:solidFill>
                <a:srgbClr val="CC00FF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011863" y="3754438"/>
            <a:ext cx="30368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 gloria a Jesucristo, el hijo de David.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las alturas a nuestro Salvador.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B5A53B2-A591-9E0F-285F-A565EF31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191293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C401CAF-24AA-5A02-1E2C-8A960AA6C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507" y="2007394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1C91E3C-713D-D18C-D498-64F8BD43D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860828" y="5819325"/>
            <a:ext cx="1034543" cy="97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638" y="1277241"/>
            <a:ext cx="4176713" cy="3490913"/>
          </a:xfrm>
        </p:spPr>
        <p:txBody>
          <a:bodyPr/>
          <a:lstStyle/>
          <a:p>
            <a:pPr eaLnBrk="1" hangingPunct="1">
              <a:lnSpc>
                <a:spcPts val="6000"/>
              </a:lnSpc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14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CB51D6-A686-F5B7-DB77-8AEEDA634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019970" y="5291055"/>
            <a:ext cx="1656184" cy="156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303BE75-14A5-2997-EA7E-13F604F24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16" y="1277241"/>
            <a:ext cx="4176714" cy="442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2F4B4CB-BEF9-B277-F283-7314B8C194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64756"/>
            <a:ext cx="1584176" cy="149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88" y="2420888"/>
            <a:ext cx="576000" cy="57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41764" y="260648"/>
            <a:ext cx="331853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ln w="11430"/>
                <a:solidFill>
                  <a:srgbClr val="CC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764704"/>
            <a:ext cx="8367487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kern="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6F6BC90-D165-6673-D9F3-22D3CF98C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937" y="5469916"/>
            <a:ext cx="1317764" cy="12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7A5A4A3-2041-62CE-E971-CDC44B4E2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7" y="162335"/>
            <a:ext cx="3883512" cy="1016000"/>
          </a:xfrm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s-ES" altLang="es-ES" sz="5400" b="1" u="sng" kern="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ESTÁ AQUÍ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FCA5A30-DC11-1DC8-3249-FDA5B8049A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0687" y="1196752"/>
            <a:ext cx="8302625" cy="53467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Dios está aquí, ¡está aquí!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Tan cierto como el aire que respiro;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tan cierto como la mañana se levanta;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tan cierto como que este canto lo puedes oír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Lo puedes oír sentado entre tus compañeros;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lo puedes oír cantando con nosotros aquí;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lo puedes llevar cuando por esa puerta salgas;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lo puedes guardar muy dentro de tu corazón.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4" name="Imagen 3" descr="Dibujo animado de un personaje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1BBF83A2-1AFE-A921-8404-D77653447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484784"/>
            <a:ext cx="1771650" cy="2571750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0BA68B0-3C2F-BB74-28C4-C02990B94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43240" y="5198630"/>
            <a:ext cx="1413745" cy="133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692696"/>
            <a:ext cx="8712894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		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		</a:t>
            </a:r>
            <a:r>
              <a:rPr lang="es-ES" sz="40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…Daos fraternalmente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		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552" y="38300"/>
            <a:ext cx="45862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RITO DE LA PAZ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9AE3EF-3FE3-6770-C0C9-F8CD79BDC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456973" y="541189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az-resucitado-color (Copiar)">
            <a:extLst>
              <a:ext uri="{FF2B5EF4-FFF2-40B4-BE49-F238E27FC236}">
                <a16:creationId xmlns:a16="http://schemas.microsoft.com/office/drawing/2014/main" id="{4BB8351B-AB97-D0AC-A49D-FE3C8EF2E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426878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ángulo 6">
            <a:extLst>
              <a:ext uri="{FF2B5EF4-FFF2-40B4-BE49-F238E27FC236}">
                <a16:creationId xmlns:a16="http://schemas.microsoft.com/office/drawing/2014/main" id="{63D04604-70FC-40E9-C212-7872F30BB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125319"/>
            <a:ext cx="770413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Cordero de Dios que quitas el pecado del mundo,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nosotros, ten piedad.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Cordero de Dios que quitas el pecado del mundo,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nosotros, ten piedad.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Cordero de Dios que quitas el pecado del mundo,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la paz, danos la paz, danos la paz.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EEDD8D2-132B-C5BA-7591-5B2F2AA7A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99224"/>
            <a:ext cx="8229600" cy="1143000"/>
          </a:xfrm>
        </p:spPr>
        <p:txBody>
          <a:bodyPr/>
          <a:lstStyle/>
          <a:p>
            <a:pPr eaLnBrk="1" hangingPunct="1"/>
            <a:r>
              <a:rPr lang="es-ES" altLang="es-ES" sz="54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CORDERO DE DIOS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16ABB8C-2C03-1258-08E7-21BB58541C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9"/>
          <a:stretch/>
        </p:blipFill>
        <p:spPr bwMode="auto">
          <a:xfrm>
            <a:off x="5867554" y="3861048"/>
            <a:ext cx="3329503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722B8CC-5FF0-87FA-BCAE-41F7390FB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53913" y="1200264"/>
            <a:ext cx="1462629" cy="138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40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000" b="1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4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5B75BB-F769-91E6-0BF4-797031124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36231" y="4941168"/>
            <a:ext cx="1843174" cy="174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7A4E8-5882-DEF2-50C0-80594BE05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AEB6C6CE-9E34-81B5-7293-52E19E0EE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CONMEMORACIÓN DE </a:t>
            </a:r>
          </a:p>
          <a:p>
            <a:pPr algn="ctr"/>
            <a:r>
              <a:rPr lang="es-ES" altLang="es-ES" sz="60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TODOS LOS FIELES DIFUNTOS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FC37E1-8E5B-39E6-43A0-648388CD30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517232"/>
            <a:ext cx="1210383" cy="114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A4E12D4-1E3F-1391-BCFB-806F74BF1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04718"/>
            <a:ext cx="4631930" cy="391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222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955749"/>
            <a:ext cx="8281987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En praderas reposa mi alma,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en su agua descansa mi sed.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El me guía por senderos justos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por amor, por amor de su nombre.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Aunque pase por valles oscuros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ningún mal, ningún mal temeré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porque sé que el Señor va conmigo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su cayado sostiene mi fe.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0" y="6376114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  <a:endParaRPr lang="es-ES" altLang="es-ES" sz="180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126" y="188224"/>
            <a:ext cx="65519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EL SEÑOR ES MI PASTOR</a:t>
            </a:r>
            <a:endParaRPr lang="es-ES" altLang="es-ES" sz="4800" b="1" u="sng" kern="0" spc="150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pic>
        <p:nvPicPr>
          <p:cNvPr id="1026" name="Picture 2" descr="Kamiano » Dar la vida para unir">
            <a:extLst>
              <a:ext uri="{FF2B5EF4-FFF2-40B4-BE49-F238E27FC236}">
                <a16:creationId xmlns:a16="http://schemas.microsoft.com/office/drawing/2014/main" id="{B4A8C48F-B226-0D28-3868-C20D4386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265" y="1648611"/>
            <a:ext cx="2656735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5F33528-4969-0533-8F7B-031E56BF7A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88910" y="543791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32656"/>
            <a:ext cx="7886700" cy="633670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Tú preparas por mí una mesa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frente a aquellos que buscan mi mal.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aceite me ungiste, Señor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mi copa rebosa de Ti.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Gloria a Dios, padre omnipotente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 su hijo Jesús, el Señor,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al Espíritu que habita el mundo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los siglos eternos. Amén.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3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34325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050" name="Picture 2" descr="Comentario al evangelio del domingo IV de Pascua, 12 de mayo de 2019 ·  Diócesis de Málaga : Portal de la Iglesia Católica de Málaga">
            <a:extLst>
              <a:ext uri="{FF2B5EF4-FFF2-40B4-BE49-F238E27FC236}">
                <a16:creationId xmlns:a16="http://schemas.microsoft.com/office/drawing/2014/main" id="{69D954B3-97E0-F17A-2AE8-58AF8B983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492896"/>
            <a:ext cx="3505708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98CE81E-2203-056B-D7E6-8EFB5288D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41" y="6312772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D0DBA4-640C-60F1-E45C-029587EE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620688"/>
            <a:ext cx="7886700" cy="3456384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cursos CM: 6 Dibujos de Fano: Buen Pastor y ovejas">
            <a:extLst>
              <a:ext uri="{FF2B5EF4-FFF2-40B4-BE49-F238E27FC236}">
                <a16:creationId xmlns:a16="http://schemas.microsoft.com/office/drawing/2014/main" id="{0FBD5619-40D7-FDB9-F454-CC593395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35" y="2048322"/>
            <a:ext cx="4504730" cy="46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veja-imagen-animada-0104">
            <a:extLst>
              <a:ext uri="{FF2B5EF4-FFF2-40B4-BE49-F238E27FC236}">
                <a16:creationId xmlns:a16="http://schemas.microsoft.com/office/drawing/2014/main" id="{277F1674-B5C9-7737-9A0A-0573389D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66" y="5650761"/>
            <a:ext cx="992882" cy="83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913631D-6522-FB7B-4CB6-8BAFD92E34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56302" y="5167239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4281"/>
            <a:ext cx="5616575" cy="782637"/>
          </a:xfrm>
        </p:spPr>
        <p:txBody>
          <a:bodyPr/>
          <a:lstStyle/>
          <a:p>
            <a:pPr eaLnBrk="1" hangingPunct="1"/>
            <a:r>
              <a:rPr lang="es-ES" altLang="es-ES" sz="6000" b="1" u="sng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SOIS LA SAL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sal,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puede dar sabor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la vida.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luz,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tiene que alumbrar,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llevar a Dios.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22" y="836613"/>
            <a:ext cx="4452753" cy="468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FD272-2EE3-7262-7860-44FCE56FC8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3644" y="5301208"/>
            <a:ext cx="1432412" cy="135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CuadroTexto">
            <a:extLst>
              <a:ext uri="{FF2B5EF4-FFF2-40B4-BE49-F238E27FC236}">
                <a16:creationId xmlns:a16="http://schemas.microsoft.com/office/drawing/2014/main" id="{776057F8-C434-A53B-99F5-C68ACADDE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93907840-1E0D-8377-84E4-9E80087F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830997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rgbClr val="FFFF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Marcador de contenido 2">
            <a:extLst>
              <a:ext uri="{FF2B5EF4-FFF2-40B4-BE49-F238E27FC236}">
                <a16:creationId xmlns:a16="http://schemas.microsoft.com/office/drawing/2014/main" id="{47B0C685-74C7-187B-FF93-EB5B01C61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932" y="897591"/>
            <a:ext cx="9083675" cy="452596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¡Cuánto he esperado este momento!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¡Cuánto he esperado que estuvieras así! 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¡Cuánto he esperado que me hablaras!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¡Cuánto he esperado que vinieras a Mí!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Yo sé bien lo que has vivido; yo sé bien 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porqué has llorado; yo sé bien lo que 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has sufrido, pues de tu lado no me he ido.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6FCB6B-B3F2-3298-30E5-29BD8D820BED}"/>
              </a:ext>
            </a:extLst>
          </p:cNvPr>
          <p:cNvSpPr txBox="1"/>
          <p:nvPr/>
        </p:nvSpPr>
        <p:spPr>
          <a:xfrm>
            <a:off x="388932" y="129262"/>
            <a:ext cx="549060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8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NADIE TE AMA COMO YO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99E8CFC-5867-3578-10FA-DD26515B2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09" y="630932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1/2</a:t>
            </a:r>
          </a:p>
        </p:txBody>
      </p:sp>
      <p:pic>
        <p:nvPicPr>
          <p:cNvPr id="7170" name="Picture 2" descr="pati.te (@patite3) / X">
            <a:extLst>
              <a:ext uri="{FF2B5EF4-FFF2-40B4-BE49-F238E27FC236}">
                <a16:creationId xmlns:a16="http://schemas.microsoft.com/office/drawing/2014/main" id="{78AEDCA0-F910-597E-01CF-004F98553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97591"/>
            <a:ext cx="2554610" cy="300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D49A133-02E2-9E4C-71A6-24201D97BE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682688" y="4539733"/>
            <a:ext cx="1501585" cy="142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CONMEMORACIÓN DE </a:t>
            </a:r>
          </a:p>
          <a:p>
            <a:pPr algn="ctr"/>
            <a:r>
              <a:rPr lang="es-ES" altLang="es-ES" sz="60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TODOS LOS FIELES DIFUNTOS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AD6E7C4-6B64-8E61-0206-EC741A377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517232"/>
            <a:ext cx="1210383" cy="114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11120DB-C402-FFB8-4A1B-020D14108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04718"/>
            <a:ext cx="4631930" cy="391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8B22-A566-2E03-449A-AB57D7275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059E0D-93B9-D2FD-D517-44F168616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620713"/>
            <a:ext cx="8229600" cy="452596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Pues nadie te ama como yo;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pues nadie te ama como yo;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mira a la cruz: esa es mi más grande prueba.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Nadie te ama como yo.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Pues nadie te ama como yo;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pues nadie te ama como yo;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mira a la cruz: fue por ti; fue porque te amo.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Nadie te ama como yo.</a:t>
            </a:r>
            <a:b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1E36895-4F88-AFFA-F02B-02F6DF5CE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09" y="630932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2/3</a:t>
            </a:r>
          </a:p>
        </p:txBody>
      </p:sp>
      <p:pic>
        <p:nvPicPr>
          <p:cNvPr id="9218" name="Picture 2" descr="Nadie te ama como yo♥️... - Salvacion a tu Alcance | Facebook">
            <a:extLst>
              <a:ext uri="{FF2B5EF4-FFF2-40B4-BE49-F238E27FC236}">
                <a16:creationId xmlns:a16="http://schemas.microsoft.com/office/drawing/2014/main" id="{6B0906F6-1E0F-734C-5121-8D89D3FB5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60685"/>
            <a:ext cx="3646018" cy="364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1F9DCAD-3A14-084C-48A8-54DE4ED05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280" y="5017660"/>
            <a:ext cx="1501585" cy="142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4154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39E46F-31B9-4CB2-18FA-CCECAA333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620713"/>
            <a:ext cx="8229600" cy="452596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Yo sé bien lo que me dices, aunque a veces no me hablas;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yo sé bien lo que en ti sientes, aunque nunca lo compartas.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Yo a tu lado he caminado, junto a ti yo siempre he ido;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aún a veces te he cargado. Yo he sido tu mejor amigo.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Pues nadie te ama como yo; pues nadie te ama como yo;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mira a la cruz: esa es mi más grande prueba.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Nadie te ama como yo.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Pues nadie te ama como yo; pues nadie te ama como yo;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mira a la cruz: fue por ti; fue porque te amo.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Nadie te ama como yo.</a:t>
            </a:r>
            <a:b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FF92425-1E6E-D03C-9700-7E28EF937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09" y="630932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3/3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FDDE67F-18A6-3512-3415-51FB43B38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08304" y="1803658"/>
            <a:ext cx="1501585" cy="142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413777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313334" y="3672996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4797961" y="3249867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7630163-37A4-13AC-EC4A-D7F9B24F2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0134" y="2629496"/>
            <a:ext cx="1529928" cy="144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2E785F1D-0971-452F-978F-56DE544F5A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500" y="717575"/>
            <a:ext cx="4349750" cy="55197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Dios en el cielo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la tierra paz a los hombres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ama el Señor.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tu inmensa Gloria te alabamos,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bendecimos, te adoramos,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glorificamos, te damos gracias.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Dios, Rey celestial, 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Padre Todopoderoso,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Hijo único, Jesucristo,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9219" name="1 CuadroTexto">
            <a:extLst>
              <a:ext uri="{FF2B5EF4-FFF2-40B4-BE49-F238E27FC236}">
                <a16:creationId xmlns:a16="http://schemas.microsoft.com/office/drawing/2014/main" id="{4C58E8DE-C733-4907-97F9-50B1DB1B6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-66293"/>
            <a:ext cx="4895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HIMNO DE GLORIA</a:t>
            </a:r>
            <a:endParaRPr lang="es-ES" altLang="es-ES" sz="4800" b="1" u="sng" kern="0" spc="150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1F786BC-D49A-49FC-A01A-E4180A44BFAC}"/>
              </a:ext>
            </a:extLst>
          </p:cNvPr>
          <p:cNvSpPr txBox="1">
            <a:spLocks/>
          </p:cNvSpPr>
          <p:nvPr/>
        </p:nvSpPr>
        <p:spPr bwMode="auto">
          <a:xfrm>
            <a:off x="4518152" y="332655"/>
            <a:ext cx="4625847" cy="656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sólo Tú eres santo,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 el Espíritu Santo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gloria de Dios Padre.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Amén.</a:t>
            </a: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9221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FE4C3480-820F-47B0-B141-ADEED2C5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48" y="4754289"/>
            <a:ext cx="2548679" cy="210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8178" y="1484337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Libro de las Lamentaciones.</a:t>
            </a:r>
            <a:endParaRPr lang="es-ES_tradnl" sz="3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lo hondo a ti grito, Señor.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spc="10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Carta del apóstol san Pablo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a los Romanos.</a:t>
            </a:r>
            <a:endParaRPr lang="es-ES_tradnl" sz="3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F12A64-365C-8D64-0435-6E8389EB8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281865" y="5373664"/>
            <a:ext cx="1367529" cy="129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D8B4DA04-EB87-44B9-E6DA-696AAB083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28089" y="4293096"/>
            <a:ext cx="2868159" cy="247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99026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AEE88-46BB-B36D-4D92-5A745406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8067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¡¡¡ALELUYA!!!</a:t>
            </a:r>
            <a:endParaRPr lang="es-ES" altLang="es-ES" sz="6600" b="1" u="sng" kern="0" spc="150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4E9DA40-43B5-F24F-8302-E807C90F9F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297564"/>
            <a:ext cx="5638800" cy="3615105"/>
          </a:xfrm>
        </p:spPr>
        <p:txBody>
          <a:bodyPr/>
          <a:lstStyle/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 cantará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quien perdió la esperanza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tierra sonreirá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Aleluuuuu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– </a:t>
            </a: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- ya</a:t>
            </a:r>
            <a:endParaRPr lang="es-ES" altLang="es-ES" sz="44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AC3D38B1-59FA-00D7-1AF6-57201770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6629071-9B0C-FFE2-6AF6-F5D6B0A6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7841" y="328498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864B62-8121-D4D0-3163-DBD02546B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154280"/>
            <a:ext cx="1548596" cy="146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E1225-45ED-C778-17F9-34524FD10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FB5E3045-B6B5-B632-7B69-C7E709199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CONMEMORACIÓN DE </a:t>
            </a:r>
          </a:p>
          <a:p>
            <a:pPr algn="ctr"/>
            <a:r>
              <a:rPr lang="es-ES" altLang="es-ES" sz="60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TODOS LOS FIELES DIFUNTOS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40B8FE6-2F0A-AC6D-F522-06B1EBBF95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517232"/>
            <a:ext cx="1210383" cy="114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80BD40B-AA7B-7850-11A8-CEDB79F83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75833"/>
            <a:ext cx="5040560" cy="425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823B0379-9779-FD40-3033-5CCA2C88C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276872"/>
            <a:ext cx="338437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u="sng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Juan 14 , 1-6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1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latin typeface="Comic Sans MS" panose="030F0702030302020204" pitchFamily="66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13195</TotalTime>
  <Words>1848</Words>
  <Application>Microsoft Office PowerPoint</Application>
  <PresentationFormat>Presentación en pantalla (4:3)</PresentationFormat>
  <Paragraphs>254</Paragraphs>
  <Slides>32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3" baseType="lpstr">
      <vt:lpstr>Arial</vt:lpstr>
      <vt:lpstr>Bodoni MT Black</vt:lpstr>
      <vt:lpstr>Calibri</vt:lpstr>
      <vt:lpstr>Calibri Light</vt:lpstr>
      <vt:lpstr>Century Gothic</vt:lpstr>
      <vt:lpstr>Comic Sans MS</vt:lpstr>
      <vt:lpstr>Please write me a song</vt:lpstr>
      <vt:lpstr>Wingdings</vt:lpstr>
      <vt:lpstr>Wingdings 2</vt:lpstr>
      <vt:lpstr>Wingdings 3</vt:lpstr>
      <vt:lpstr>Tema de Office</vt:lpstr>
      <vt:lpstr>Presentación de PowerPoint</vt:lpstr>
      <vt:lpstr>DIOS ESTÁ AQUÍ</vt:lpstr>
      <vt:lpstr>Presentación de PowerPoint</vt:lpstr>
      <vt:lpstr>Presentación de PowerPoint</vt:lpstr>
      <vt:lpstr>LITURGIA DE LA PALABRA</vt:lpstr>
      <vt:lpstr>¡¡¡ALELUYA!!!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CORDERO DE DIOS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SOIS LA SAL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1070</cp:revision>
  <dcterms:created xsi:type="dcterms:W3CDTF">2008-10-09T14:11:57Z</dcterms:created>
  <dcterms:modified xsi:type="dcterms:W3CDTF">2025-11-01T09:02:55Z</dcterms:modified>
</cp:coreProperties>
</file>