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5"/>
  </p:notesMasterIdLst>
  <p:sldIdLst>
    <p:sldId id="1296" r:id="rId2"/>
    <p:sldId id="920" r:id="rId3"/>
    <p:sldId id="1335" r:id="rId4"/>
    <p:sldId id="898" r:id="rId5"/>
    <p:sldId id="1476" r:id="rId6"/>
    <p:sldId id="1456" r:id="rId7"/>
    <p:sldId id="1016" r:id="rId8"/>
    <p:sldId id="1478" r:id="rId9"/>
    <p:sldId id="1407" r:id="rId10"/>
    <p:sldId id="1477" r:id="rId11"/>
    <p:sldId id="1381" r:id="rId12"/>
    <p:sldId id="1380" r:id="rId13"/>
    <p:sldId id="1307" r:id="rId14"/>
    <p:sldId id="1292" r:id="rId15"/>
    <p:sldId id="1023" r:id="rId16"/>
    <p:sldId id="764" r:id="rId17"/>
    <p:sldId id="1276" r:id="rId18"/>
    <p:sldId id="1277" r:id="rId19"/>
    <p:sldId id="1447" r:id="rId20"/>
    <p:sldId id="1436" r:id="rId21"/>
    <p:sldId id="348" r:id="rId22"/>
    <p:sldId id="1030" r:id="rId23"/>
    <p:sldId id="1044" r:id="rId24"/>
    <p:sldId id="766" r:id="rId25"/>
    <p:sldId id="1479" r:id="rId26"/>
    <p:sldId id="857" r:id="rId27"/>
    <p:sldId id="1326" r:id="rId28"/>
    <p:sldId id="1327" r:id="rId29"/>
    <p:sldId id="1480" r:id="rId30"/>
    <p:sldId id="1410" r:id="rId31"/>
    <p:sldId id="1457" r:id="rId32"/>
    <p:sldId id="1481" r:id="rId33"/>
    <p:sldId id="1304" r:id="rId3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94" d="100"/>
          <a:sy n="94" d="100"/>
        </p:scale>
        <p:origin x="74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07/11/2025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BB414FFC-C57B-4847-60C8-98B5506575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44F505B4-A528-6108-F3AA-6AEB1335CD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CF53CF8F-2FC8-D71D-4D52-F7AB49F919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8AEE56CC-3C82-4993-A6A4-9BEAD58F0D5C}" type="slidenum">
              <a:rPr lang="es-ES" altLang="es-ES" smtClean="0">
                <a:latin typeface="Arial" panose="020B0604020202020204" pitchFamily="34" charset="0"/>
              </a:rPr>
              <a:pPr/>
              <a:t>7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23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dirty="0"/>
              <a:t>Haga clic para modificar el estilo de título del patrón</a:t>
            </a:r>
            <a:endParaRPr lang="en-US" altLang="es-E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dirty="0"/>
              <a:t>Haga clic para modificar el estilo de texto del patrón</a:t>
            </a:r>
          </a:p>
          <a:p>
            <a:pPr lvl="1"/>
            <a:r>
              <a:rPr lang="es-ES" altLang="es-ES" dirty="0"/>
              <a:t>Segundo nivel</a:t>
            </a:r>
          </a:p>
          <a:p>
            <a:pPr lvl="2"/>
            <a:r>
              <a:rPr lang="es-ES" altLang="es-ES" dirty="0"/>
              <a:t>Tercer nivel</a:t>
            </a:r>
          </a:p>
          <a:p>
            <a:pPr lvl="3"/>
            <a:r>
              <a:rPr lang="es-ES" altLang="es-ES" dirty="0"/>
              <a:t>Cuarto nivel</a:t>
            </a:r>
          </a:p>
          <a:p>
            <a:pPr lvl="4"/>
            <a:r>
              <a:rPr lang="es-ES" altLang="es-ES" dirty="0"/>
              <a:t>Quinto nivel</a:t>
            </a:r>
            <a:endParaRPr lang="en-US" altLang="es-E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Please write me a song" panose="02000603000000000000" pitchFamily="2" charset="0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jpeg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319405"/>
            <a:ext cx="5243897" cy="36937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165304"/>
            <a:ext cx="8856984" cy="523220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336722"/>
            <a:ext cx="3312368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u="sng" dirty="0">
              <a:solidFill>
                <a:srgbClr val="FFFF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u="sng" dirty="0">
              <a:solidFill>
                <a:srgbClr val="FFFF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u="sng" dirty="0">
              <a:solidFill>
                <a:srgbClr val="FFFF00"/>
              </a:solidFill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6C9B9F6-27CE-4CAA-95A0-3BB8E6ED7256}"/>
              </a:ext>
            </a:extLst>
          </p:cNvPr>
          <p:cNvSpPr txBox="1">
            <a:spLocks/>
          </p:cNvSpPr>
          <p:nvPr/>
        </p:nvSpPr>
        <p:spPr bwMode="auto">
          <a:xfrm>
            <a:off x="114487" y="5373216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5114978" y="107931"/>
            <a:ext cx="3828292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lease write me a song" panose="02000603000000000000" pitchFamily="2" charset="0"/>
              </a:rPr>
              <a:t> ¡BIENVENIDOS! 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1012505-A684-3861-0D72-B8AA0D5F9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7126" y="233209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57BF2-6E35-33C8-6144-EA5C53184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3D9F35C-E6CF-A037-D6E3-060FF7AFE3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9395" y="5733256"/>
            <a:ext cx="1047053" cy="9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F97796-FC82-C301-8006-AD0D19790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336704" cy="474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BDD7C90-B55D-2D13-BCF0-CBD6249EF218}"/>
              </a:ext>
            </a:extLst>
          </p:cNvPr>
          <p:cNvSpPr txBox="1"/>
          <p:nvPr/>
        </p:nvSpPr>
        <p:spPr>
          <a:xfrm>
            <a:off x="0" y="404664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b="1" i="0" u="sng" strike="noStrike" baseline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DÍA Y COLECTA DE LA IGLESIA DIOCESANA</a:t>
            </a:r>
            <a:endParaRPr lang="es-ES" sz="4800" b="1" u="sng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216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+mj-ea"/>
                <a:cs typeface="+mj-cs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CREDO de los apóstoles</a:t>
            </a:r>
            <a:endParaRPr lang="es-ES" altLang="es-ES" sz="4400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FFC000"/>
                </a:solidFill>
              </a:rPr>
              <a:t>      </a:t>
            </a:r>
            <a:r>
              <a:rPr lang="es-ES" sz="4400" b="1" u="sng" dirty="0">
                <a:solidFill>
                  <a:srgbClr val="FFC000"/>
                </a:solidFill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</a:rPr>
              <a:t>				 </a:t>
            </a:r>
            <a:r>
              <a:rPr lang="es-ES" sz="5400" b="1" cap="small" dirty="0">
                <a:solidFill>
                  <a:schemeClr val="tx1"/>
                </a:solidFill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"/>
          <a:stretch/>
        </p:blipFill>
        <p:spPr bwMode="auto">
          <a:xfrm>
            <a:off x="7092280" y="3933056"/>
            <a:ext cx="122314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1340768"/>
            <a:ext cx="8704263" cy="418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alma,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yo vivo para Ti.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Cada paso que doy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cada momento 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45" y="108178"/>
            <a:ext cx="62641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FFC000"/>
                </a:solidFill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18B887D-AB69-399D-F128-A1A0645B2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C000"/>
                </a:solidFill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C000"/>
                </a:solidFill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C000"/>
                </a:solidFill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57D9BFA-0FCE-14FF-2B34-45B6D50DAB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FECAF9C-1D10-4F37-92A8-0E3D4B06A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36096" y="2633662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98024"/>
            <a:ext cx="5903913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Santo, Santo, Santo es el Señor,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Dios del universo.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Llenos están el cielo y la tierra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su gloria.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en el cielo.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Bendito el que viene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el nombre del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en el cielo.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3" y="260350"/>
            <a:ext cx="81361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rgbClr val="FFC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480F252-5527-5D82-D18A-5F96BC940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29592" y="88090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25D499F-D3DB-44E6-6D4C-F36BB7F75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8342" y="98642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9EFF022-8AA4-06F8-AF6E-889972F98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67557" y="296999"/>
            <a:ext cx="1123421" cy="106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086225" cy="432048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sz="4400" b="1" dirty="0">
                <a:solidFill>
                  <a:schemeClr val="tx1"/>
                </a:solidFill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" y="260350"/>
            <a:ext cx="8334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620688"/>
            <a:ext cx="54006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</a:rPr>
              <a:t>Todos: </a:t>
            </a:r>
            <a:r>
              <a:rPr lang="es-ES" sz="4000" b="1" dirty="0">
                <a:solidFill>
                  <a:schemeClr val="tx1"/>
                </a:solidFill>
              </a:rPr>
              <a:t>Anunciamos tu muerte, proclamamos tu Resurrección.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</a:rPr>
              <a:t>¡Ven, Señor Jesús!</a:t>
            </a:r>
          </a:p>
        </p:txBody>
      </p:sp>
      <p:pic>
        <p:nvPicPr>
          <p:cNvPr id="2" name="Picture 2" descr="Kamiano » Te reconocemos al partir el pan">
            <a:extLst>
              <a:ext uri="{FF2B5EF4-FFF2-40B4-BE49-F238E27FC236}">
                <a16:creationId xmlns:a16="http://schemas.microsoft.com/office/drawing/2014/main" id="{D59A4CD2-2DC6-DD99-6B36-796296125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47403"/>
            <a:ext cx="3064679" cy="397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1BF43C1-48B8-13B5-8E66-A5050A539E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28676" y="5301208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CBFA052F-605D-1A31-C123-9A553DBC2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765175"/>
            <a:ext cx="8229600" cy="5688161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ea typeface="Please write me a song" panose="02000603000000000000" pitchFamily="2" charset="0"/>
              </a:rPr>
              <a:t>Iglesia soy, y tu también.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ea typeface="Please write me a song" panose="02000603000000000000" pitchFamily="2" charset="0"/>
              </a:rPr>
              <a:t>en el bautismo renacimos a una vida singular.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ea typeface="Please write me a song" panose="02000603000000000000" pitchFamily="2" charset="0"/>
              </a:rPr>
              <a:t>y al confirmar hoy nuestra fe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ea typeface="Please write me a song" panose="02000603000000000000" pitchFamily="2" charset="0"/>
              </a:rPr>
              <a:t>la proclamamos compartiendo el mismo pan.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No vayas triste, en soledad,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ven con nosotros y verás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a los hermanos caminando en el amor.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ven con nosotros y serás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en la familia un hijo más.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iremos juntos caminando en el amor.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b="1" dirty="0">
              <a:solidFill>
                <a:schemeClr val="tx1"/>
              </a:solidFill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b="1" dirty="0">
              <a:solidFill>
                <a:schemeClr val="tx1"/>
              </a:solidFill>
              <a:ea typeface="Please write me a song" panose="02000603000000000000" pitchFamily="2" charset="0"/>
            </a:endParaRPr>
          </a:p>
        </p:txBody>
      </p:sp>
      <p:sp>
        <p:nvSpPr>
          <p:cNvPr id="6147" name="1 CuadroTexto">
            <a:extLst>
              <a:ext uri="{FF2B5EF4-FFF2-40B4-BE49-F238E27FC236}">
                <a16:creationId xmlns:a16="http://schemas.microsoft.com/office/drawing/2014/main" id="{DA2CCCB1-1BED-B3E4-74B5-1B8908262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119063"/>
            <a:ext cx="4895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IGLESIA SOY</a:t>
            </a:r>
            <a:endParaRPr lang="es-ES" altLang="es-ES" sz="5400" b="1" u="sng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6148" name="6 CuadroTexto">
            <a:extLst>
              <a:ext uri="{FF2B5EF4-FFF2-40B4-BE49-F238E27FC236}">
                <a16:creationId xmlns:a16="http://schemas.microsoft.com/office/drawing/2014/main" id="{55F04092-06B7-54BA-6424-2ACCF730D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6149" name="Picture 6" descr="900+ ideeën over Fano in 2021 | jezus, een kerstverhaal, christelijke kerst">
            <a:extLst>
              <a:ext uri="{FF2B5EF4-FFF2-40B4-BE49-F238E27FC236}">
                <a16:creationId xmlns:a16="http://schemas.microsoft.com/office/drawing/2014/main" id="{D779E989-C495-2E57-EC6B-B708BD39B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565400"/>
            <a:ext cx="2725737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C84D13B-C711-63ED-B1D0-30878BF7C0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24328" y="5491757"/>
            <a:ext cx="1162472" cy="109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416491" y="260648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568" y="333375"/>
            <a:ext cx="784924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solidFill>
                <a:srgbClr val="6600CC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</a:rPr>
              <a:t>… esperamos la venida gloriosa de nuestro Señor Jesucristo.</a:t>
            </a:r>
            <a:endParaRPr lang="es-ES" dirty="0">
              <a:solidFill>
                <a:srgbClr val="FFC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FFC000"/>
                </a:solidFill>
              </a:rPr>
              <a:t>Todos:</a:t>
            </a:r>
            <a:r>
              <a:rPr lang="es-ES" sz="4400" b="1" dirty="0">
                <a:solidFill>
                  <a:srgbClr val="FFC000"/>
                </a:solidFill>
              </a:rPr>
              <a:t> </a:t>
            </a:r>
            <a:r>
              <a:rPr lang="es-ES" sz="4400" b="1" dirty="0">
                <a:solidFill>
                  <a:schemeClr val="tx1"/>
                </a:solidFill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44437B5-D46A-7634-2B21-375F7E89F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937" y="5469916"/>
            <a:ext cx="1317764" cy="124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69269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</a:rPr>
              <a:t>…</a:t>
            </a: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  <a:r>
              <a:rPr lang="es-ES" sz="4000" dirty="0">
                <a:solidFill>
                  <a:srgbClr val="FFC000"/>
                </a:solidFill>
              </a:rPr>
              <a:t>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5603" name="3 CuadroTexto">
            <a:extLst>
              <a:ext uri="{FF2B5EF4-FFF2-40B4-BE49-F238E27FC236}">
                <a16:creationId xmlns:a16="http://schemas.microsoft.com/office/drawing/2014/main" id="{F3E5C4A7-85AD-DAB6-6D43-17511C37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2319" y="109081"/>
            <a:ext cx="45862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69" y="4581128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56" y="4581128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81" y="4581128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9AE3EF-3FE3-6770-C0C9-F8CD79BDC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0824" y="5172924"/>
            <a:ext cx="1348848" cy="127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LLEVAD LA BUENA NOTICIA </a:t>
            </a:r>
            <a:endParaRPr lang="es-ES" altLang="es-ES" sz="4800" b="1" u="sng" dirty="0">
              <a:solidFill>
                <a:srgbClr val="FFC000"/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F22D52-56B7-3799-71E1-475B044C0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6296" y="1268760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70CAA27-3277-F510-23A3-9684F7A963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F3703-8221-3DE4-2140-744E0DE78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ABB1A03B-66E5-8953-0C5E-2557DEFC5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77" y="1764105"/>
            <a:ext cx="16530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b="1" dirty="0">
                <a:latin typeface="Please write me a song" panose="02000603000000000000" pitchFamily="2" charset="0"/>
              </a:rPr>
              <a:t>san Juan,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2D39B9-DDBE-72B2-B125-5E3B8DFAF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5154" y="1644076"/>
            <a:ext cx="6245278" cy="8488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Hablaba del templo de su cuerpo.</a:t>
            </a:r>
            <a:endParaRPr lang="es-ES" sz="96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1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865AEA1-EB11-C768-B3A4-F39F454705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445224"/>
            <a:ext cx="1241082" cy="117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CD044B-0164-C080-DE4B-C2D525EE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714" y="113090"/>
            <a:ext cx="9108504" cy="1478945"/>
          </a:xfrm>
        </p:spPr>
        <p:txBody>
          <a:bodyPr>
            <a:noAutofit/>
          </a:bodyPr>
          <a:lstStyle/>
          <a:p>
            <a:pPr algn="ctr" eaLnBrk="1" hangingPunct="1"/>
            <a: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FIESTA DE DEDICACIÓN DE LA </a:t>
            </a:r>
            <a:b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BASÍLICA DE LETRÁN</a:t>
            </a:r>
          </a:p>
        </p:txBody>
      </p:sp>
      <p:pic>
        <p:nvPicPr>
          <p:cNvPr id="2" name="Imagen 1" descr="Evangelio del Día: La purificación del Templo (Juan 2,13-22) – Parroquia  Nuestra Señora de los Dolores">
            <a:extLst>
              <a:ext uri="{FF2B5EF4-FFF2-40B4-BE49-F238E27FC236}">
                <a16:creationId xmlns:a16="http://schemas.microsoft.com/office/drawing/2014/main" id="{4C0CACE7-0849-B88B-A69A-000BAEA6E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43458"/>
            <a:ext cx="5503626" cy="3965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4169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4 Rectángulo">
            <a:extLst>
              <a:ext uri="{FF2B5EF4-FFF2-40B4-BE49-F238E27FC236}">
                <a16:creationId xmlns:a16="http://schemas.microsoft.com/office/drawing/2014/main" id="{19C02E64-0599-0EB8-D46F-891D86297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919163"/>
            <a:ext cx="756602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Haznos fieles a ti, fieles a tu Palabra,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 a tu voz, a tu voluntad,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 a tu evangelio, a la Buena Noticia;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haznos fieles como eres Tú.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Fieles, fieles, cuando es de día y de noche también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fieles, fieles, a tu lado, contigo, por ti y para ti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la calma y en la tempestad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OH, OH, OH, OH, OH…</a:t>
            </a:r>
            <a:r>
              <a:rPr lang="es-ES" altLang="es-ES" sz="3200" i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0723" name="6 CuadroTexto">
            <a:extLst>
              <a:ext uri="{FF2B5EF4-FFF2-40B4-BE49-F238E27FC236}">
                <a16:creationId xmlns:a16="http://schemas.microsoft.com/office/drawing/2014/main" id="{A775B780-89D5-1C01-3D90-B8B93F3B8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sp>
        <p:nvSpPr>
          <p:cNvPr id="30724" name="3 CuadroTexto">
            <a:extLst>
              <a:ext uri="{FF2B5EF4-FFF2-40B4-BE49-F238E27FC236}">
                <a16:creationId xmlns:a16="http://schemas.microsoft.com/office/drawing/2014/main" id="{97AB91A6-E450-7C58-C139-ED96114BF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19063"/>
            <a:ext cx="79942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dirty="0">
                <a:solidFill>
                  <a:srgbClr val="FFC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FIELES</a:t>
            </a:r>
            <a:endParaRPr lang="es-ES" altLang="es-ES" sz="4800" b="1" u="sng" dirty="0">
              <a:solidFill>
                <a:srgbClr val="FFC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0725" name="Picture 8" descr="110 ideas de FANO | catequesis, dibujos fano, catolico">
            <a:extLst>
              <a:ext uri="{FF2B5EF4-FFF2-40B4-BE49-F238E27FC236}">
                <a16:creationId xmlns:a16="http://schemas.microsoft.com/office/drawing/2014/main" id="{D9C24DC2-9CEB-1B03-3353-67A5B5C78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958" y="3284984"/>
            <a:ext cx="3849917" cy="367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0" descr="corazon-imagen-animada-0861">
            <a:extLst>
              <a:ext uri="{FF2B5EF4-FFF2-40B4-BE49-F238E27FC236}">
                <a16:creationId xmlns:a16="http://schemas.microsoft.com/office/drawing/2014/main" id="{04D9B523-33B7-C54C-A48A-B24129C9A3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094163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Rectángulo">
            <a:extLst>
              <a:ext uri="{FF2B5EF4-FFF2-40B4-BE49-F238E27FC236}">
                <a16:creationId xmlns:a16="http://schemas.microsoft.com/office/drawing/2014/main" id="{BCD838C3-946A-E613-7EFE-F3C51D761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Haznos fieles al Sur, fieles a los pequeños,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 en la lucha por un mundo mejor,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 a los pobres, a los excluidos;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haznos fieles como eres Tú.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Fieles, fieles, cuando es de día y de noche también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fieles, fieles, a tu lado, contigo, por ti y para ti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la calma y en la tempestad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200" i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i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1747" name="6 CuadroTexto">
            <a:extLst>
              <a:ext uri="{FF2B5EF4-FFF2-40B4-BE49-F238E27FC236}">
                <a16:creationId xmlns:a16="http://schemas.microsoft.com/office/drawing/2014/main" id="{8F0BD296-318C-6BDD-6360-76E8878DA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31748" name="Picture 8" descr="110 ideas de FANO | catequesis, dibujos fano, catolico">
            <a:extLst>
              <a:ext uri="{FF2B5EF4-FFF2-40B4-BE49-F238E27FC236}">
                <a16:creationId xmlns:a16="http://schemas.microsoft.com/office/drawing/2014/main" id="{910C7C70-568F-7CC4-273E-500ACF248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357" y="3140968"/>
            <a:ext cx="3959405" cy="377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10" descr="corazon-imagen-animada-0861">
            <a:extLst>
              <a:ext uri="{FF2B5EF4-FFF2-40B4-BE49-F238E27FC236}">
                <a16:creationId xmlns:a16="http://schemas.microsoft.com/office/drawing/2014/main" id="{AE8C8CF9-75FE-A858-F7CD-F9144A6C98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4149725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4 Rectángulo">
            <a:extLst>
              <a:ext uri="{FF2B5EF4-FFF2-40B4-BE49-F238E27FC236}">
                <a16:creationId xmlns:a16="http://schemas.microsoft.com/office/drawing/2014/main" id="{4935B53A-22B0-33F2-C896-19FC03682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Haznos fieles a Ti, fieles a tu cuerpo,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 a tu sangre, a la comunión,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 sin complejos, fieles apasionados;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haznos fieles como eres Tú (bis)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Fieles, fieles, cuando es de día y de noche también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fieles, fieles, a tu lado, contigo, por ti y para ti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la calma y en la tempestad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i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2771" name="6 CuadroTexto">
            <a:extLst>
              <a:ext uri="{FF2B5EF4-FFF2-40B4-BE49-F238E27FC236}">
                <a16:creationId xmlns:a16="http://schemas.microsoft.com/office/drawing/2014/main" id="{10FB954F-F262-1C6D-06CD-0D1057748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32772" name="Picture 8" descr="110 ideas de FANO | catequesis, dibujos fano, catolico">
            <a:extLst>
              <a:ext uri="{FF2B5EF4-FFF2-40B4-BE49-F238E27FC236}">
                <a16:creationId xmlns:a16="http://schemas.microsoft.com/office/drawing/2014/main" id="{30701CB7-7278-9DEB-7015-7D79CC5CF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29000"/>
            <a:ext cx="3698965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4C804F31-6E4F-E28D-1EF6-E525E64FEF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563" y="4149725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4281"/>
            <a:ext cx="5616575" cy="782637"/>
          </a:xfrm>
        </p:spPr>
        <p:txBody>
          <a:bodyPr/>
          <a:lstStyle/>
          <a:p>
            <a:pPr eaLnBrk="1" hangingPunct="1"/>
            <a:r>
              <a:rPr lang="es-ES" altLang="es-ES" sz="6000" b="1" u="sng" dirty="0">
                <a:solidFill>
                  <a:srgbClr val="FFC000"/>
                </a:solidFill>
              </a:rPr>
              <a:t>SOIS LA SAL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sal,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puede dar sabor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la vida.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luz,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tiene que alumbrar,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llevar a Dios.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22" y="836613"/>
            <a:ext cx="4452753" cy="468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9FD272-2EE3-7262-7860-44FCE56FC8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3644" y="5301208"/>
            <a:ext cx="1432412" cy="135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3DFDE37A-24BC-39F1-A1FB-ECAF25E2D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765175"/>
            <a:ext cx="8229600" cy="585152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ea typeface="Please write me a song" panose="02000603000000000000" pitchFamily="2" charset="0"/>
              </a:rPr>
              <a:t>Yo la veré envejecer, pero a mi madre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ea typeface="Please write me a song" panose="02000603000000000000" pitchFamily="2" charset="0"/>
              </a:rPr>
              <a:t>aún con arrugas y defectos la querré.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ea typeface="Please write me a song" panose="02000603000000000000" pitchFamily="2" charset="0"/>
              </a:rPr>
              <a:t>La quiero más, pues sé muy bien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ea typeface="Please write me a song" panose="02000603000000000000" pitchFamily="2" charset="0"/>
              </a:rPr>
              <a:t>que ha envejecido sin dejarme de querer.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No vayas triste, en soledad,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en con nosotros y verás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a los hermanos caminando en el amor.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ven con nosotros y serás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en la familia un hijo más.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ea typeface="Please write me a song" panose="02000603000000000000" pitchFamily="2" charset="0"/>
              </a:rPr>
              <a:t>iremos juntos caminando en el amor.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b="1" dirty="0">
              <a:solidFill>
                <a:schemeClr val="tx1"/>
              </a:solidFill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b="1" dirty="0">
              <a:solidFill>
                <a:schemeClr val="tx1"/>
              </a:solidFill>
              <a:ea typeface="Please write me a song" panose="02000603000000000000" pitchFamily="2" charset="0"/>
            </a:endParaRPr>
          </a:p>
        </p:txBody>
      </p:sp>
      <p:sp>
        <p:nvSpPr>
          <p:cNvPr id="7171" name="6 CuadroTexto">
            <a:extLst>
              <a:ext uri="{FF2B5EF4-FFF2-40B4-BE49-F238E27FC236}">
                <a16:creationId xmlns:a16="http://schemas.microsoft.com/office/drawing/2014/main" id="{B7ABB923-DB9C-6AD5-C143-F23FF693E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7172" name="Picture 6" descr="900+ ideeën over Fano in 2021 | jezus, een kerstverhaal, christelijke kerst">
            <a:extLst>
              <a:ext uri="{FF2B5EF4-FFF2-40B4-BE49-F238E27FC236}">
                <a16:creationId xmlns:a16="http://schemas.microsoft.com/office/drawing/2014/main" id="{75C0639C-231D-86C4-015A-CDFE3F1EC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88" y="0"/>
            <a:ext cx="2801937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EAF7F1A-8078-90CA-54D8-C845F0A84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46702" y="5058018"/>
            <a:ext cx="1511523" cy="14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094EB67-719D-CF1B-7E5B-C808D53B2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323926"/>
            <a:ext cx="6867085" cy="45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5241974"/>
            <a:ext cx="3673475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DE0F46E7-146B-2E00-B097-38E6FA9A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332656"/>
            <a:ext cx="6653889" cy="11079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 mi Dios!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C0C0-3179-E96F-1167-FB7E40247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A892311-C39E-ACA2-BDDC-99092084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335" y="188640"/>
            <a:ext cx="5163372" cy="660400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ES" sz="5400" b="1" u="sng" dirty="0">
                <a:solidFill>
                  <a:srgbClr val="FFC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ES UN DÍA MÁS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ABED8A9A-1428-B81E-6042-70C47640A8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1016000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es un día más.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Juntos reunidos ante Ti.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es el día en que juntamos las manos 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poderte cantar.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Gracias por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las montañas y valles,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la luna y el mar,      	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el aire,                              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la flor que nace…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¡Gracias por un día más!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026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45A3FA9C-0BAD-2240-FA36-79530C8B1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412" y="1412776"/>
            <a:ext cx="4455681" cy="569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8F34344-D353-B08D-1927-2642E241F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823294" y="3933056"/>
            <a:ext cx="1312589" cy="124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162124A-1B9C-4AD0-583B-56FA6D76AFDC}"/>
              </a:ext>
            </a:extLst>
          </p:cNvPr>
          <p:cNvSpPr txBox="1"/>
          <p:nvPr/>
        </p:nvSpPr>
        <p:spPr>
          <a:xfrm>
            <a:off x="395536" y="6416630"/>
            <a:ext cx="629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</a:t>
            </a:r>
            <a:r>
              <a:rPr lang="es-ES" altLang="es-ES" sz="1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/2</a:t>
            </a:r>
          </a:p>
        </p:txBody>
      </p:sp>
    </p:spTree>
    <p:extLst>
      <p:ext uri="{BB962C8B-B14F-4D97-AF65-F5344CB8AC3E}">
        <p14:creationId xmlns:p14="http://schemas.microsoft.com/office/powerpoint/2010/main" val="33209654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C0C0-3179-E96F-1167-FB7E40247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ABED8A9A-1428-B81E-6042-70C47640A8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1016000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Tanto por escribir,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Solo Tú tienes un plan para mí.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 sol brillando o nubes flotando 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ea typeface="Please write me a song" panose="02000603000000000000" pitchFamily="2" charset="0"/>
              </a:rPr>
              <a:t>m</a:t>
            </a: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ira al cielo y empieza a cantar.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Gracias por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las montañas y valles,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la luna y el mar,      	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el aire,                              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la flor que nace…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¡Gracias por un día más!</a:t>
            </a:r>
          </a:p>
          <a:p>
            <a:pPr marL="274320" indent="-27432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026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45A3FA9C-0BAD-2240-FA36-79530C8B1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412" y="1412776"/>
            <a:ext cx="4455681" cy="569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8F34344-D353-B08D-1927-2642E241F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823294" y="3933056"/>
            <a:ext cx="1312589" cy="124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91A1C83-C98A-19EA-5A7C-17B10B87C226}"/>
              </a:ext>
            </a:extLst>
          </p:cNvPr>
          <p:cNvSpPr txBox="1"/>
          <p:nvPr/>
        </p:nvSpPr>
        <p:spPr>
          <a:xfrm>
            <a:off x="205407" y="6416630"/>
            <a:ext cx="557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</a:t>
            </a:r>
            <a:r>
              <a:rPr lang="es-ES" altLang="es-ES" sz="1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/2</a:t>
            </a:r>
          </a:p>
        </p:txBody>
      </p:sp>
    </p:spTree>
    <p:extLst>
      <p:ext uri="{BB962C8B-B14F-4D97-AF65-F5344CB8AC3E}">
        <p14:creationId xmlns:p14="http://schemas.microsoft.com/office/powerpoint/2010/main" val="23298512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600" b="1" spc="100" dirty="0">
                <a:solidFill>
                  <a:schemeClr val="tx1"/>
                </a:solidFill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4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5DF7DABB-5664-C164-E207-E7515A7CE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714" y="113090"/>
            <a:ext cx="9108504" cy="1478945"/>
          </a:xfrm>
        </p:spPr>
        <p:txBody>
          <a:bodyPr>
            <a:noAutofit/>
          </a:bodyPr>
          <a:lstStyle/>
          <a:p>
            <a:pPr algn="ctr" eaLnBrk="1" hangingPunct="1"/>
            <a: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FIESTA DE DEDICACIÓN DE LA </a:t>
            </a:r>
            <a:b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BASÍLICA DE LETRÁN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EE8CD70-8638-A3A0-0A73-7CD1C430E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5098537"/>
            <a:ext cx="1444524" cy="136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66FBFF6-A2E5-71D5-9287-77D383882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5184576" cy="45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2024F-7D4A-5981-FDFB-FC0E3ED6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475B170-19B6-B07D-22F7-8B7399D2A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9395" y="5733256"/>
            <a:ext cx="1047053" cy="9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039CE3-4520-D390-6E9E-E23D0FEC0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336704" cy="474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1D2820A-DDC4-9D69-209F-45A9C0D0534F}"/>
              </a:ext>
            </a:extLst>
          </p:cNvPr>
          <p:cNvSpPr txBox="1"/>
          <p:nvPr/>
        </p:nvSpPr>
        <p:spPr>
          <a:xfrm>
            <a:off x="0" y="404664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b="1" i="0" u="sng" strike="noStrike" baseline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DÍA Y COLECTA DE LA IGLESIA DIOCESANA</a:t>
            </a:r>
            <a:endParaRPr lang="es-ES" sz="4800" b="1" u="sng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70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Gloria a Ti, Señor, </a:t>
            </a:r>
            <a:r>
              <a:rPr lang="es-ES" altLang="es-ES" sz="3200" dirty="0"/>
              <a:t>Tú,</a:t>
            </a:r>
            <a:r>
              <a:rPr lang="es-ES" altLang="es-ES" sz="3200" dirty="0">
                <a:solidFill>
                  <a:schemeClr val="tx1"/>
                </a:solidFill>
              </a:rPr>
              <a:t>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solidFill>
                <a:schemeClr val="tx1"/>
              </a:solidFill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149731"/>
            <a:ext cx="26638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6000" b="1" u="sng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62" y="1556792"/>
            <a:ext cx="4176337" cy="377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F5629E-9643-9D02-F07D-18462C22D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445224"/>
            <a:ext cx="1440160" cy="13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0678275-AC18-30D2-8AE5-4A7F7E521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88640"/>
            <a:ext cx="8445252" cy="871538"/>
          </a:xfrm>
        </p:spPr>
        <p:txBody>
          <a:bodyPr/>
          <a:lstStyle/>
          <a:p>
            <a:pPr algn="ctr" eaLnBrk="1" hangingPunct="1"/>
            <a:r>
              <a:rPr lang="es-ES_tradnl" altLang="es-ES" sz="4800" b="1" u="sng" dirty="0">
                <a:solidFill>
                  <a:srgbClr val="FFC000"/>
                </a:solidFill>
                <a:ea typeface="+mn-ea"/>
                <a:cs typeface="+mn-cs"/>
              </a:rPr>
              <a:t>LITURGIA DE LA PALABRA</a:t>
            </a:r>
            <a:endParaRPr lang="es-ES" altLang="es-ES" sz="4800" b="1" u="sng" dirty="0">
              <a:solidFill>
                <a:srgbClr val="FFC000"/>
              </a:solidFill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F976FCF-9798-D40C-8402-3578CA145D2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3212" y="1268760"/>
            <a:ext cx="8840787" cy="4930775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FFC000"/>
                </a:solidFill>
              </a:rPr>
              <a:t>PRIMERA LECTURA:</a:t>
            </a:r>
            <a:r>
              <a:rPr lang="es-ES_tradnl" sz="3600" dirty="0">
                <a:solidFill>
                  <a:srgbClr val="FFC000"/>
                </a:solidFill>
              </a:rPr>
              <a:t> </a:t>
            </a:r>
            <a:r>
              <a:rPr lang="es-ES_tradnl" sz="3600" b="1" dirty="0">
                <a:solidFill>
                  <a:schemeClr val="tx1"/>
                </a:solidFill>
              </a:rPr>
              <a:t>Profecía de Ezequiel.</a:t>
            </a:r>
            <a:endParaRPr lang="es-ES_tradnl" sz="3600" b="1" u="sng" dirty="0">
              <a:solidFill>
                <a:schemeClr val="tx1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/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FFC000"/>
                </a:solidFill>
              </a:rPr>
              <a:t>SALMO:</a:t>
            </a:r>
            <a:r>
              <a:rPr lang="es-ES_tradnl" sz="3600" b="1" dirty="0">
                <a:solidFill>
                  <a:srgbClr val="FFC000"/>
                </a:solidFill>
              </a:rPr>
              <a:t> </a:t>
            </a:r>
            <a:r>
              <a:rPr lang="es-ES" sz="3600" b="1" dirty="0">
                <a:solidFill>
                  <a:schemeClr val="tx1"/>
                </a:solidFill>
              </a:rPr>
              <a:t>Un río y sus canales alegran la ciudad de Dios,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</a:rPr>
              <a:t>				el Altísimo consagra su morada..</a:t>
            </a:r>
            <a:endParaRPr lang="es-ES_tradnl" sz="3600" b="1" dirty="0">
              <a:solidFill>
                <a:schemeClr val="tx1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dirty="0">
              <a:solidFill>
                <a:schemeClr val="tx1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FFC000"/>
                </a:solidFill>
              </a:rPr>
              <a:t>SEGUNDA LECTURA: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</a:rPr>
              <a:t>Primera carta del apóstol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</a:rPr>
              <a:t>san Pablo a los Corintios.</a:t>
            </a:r>
            <a:endParaRPr lang="es-ES_tradnl" sz="3600" b="1" dirty="0">
              <a:solidFill>
                <a:schemeClr val="tx1"/>
              </a:solidFill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48B938E1-5B6D-71BB-6DBF-E69D08BB8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35573" y="4005064"/>
            <a:ext cx="3228915" cy="278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BCECE71-9423-0C91-C2F4-C803B7214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239" y="572307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9E38BEE-C792-6651-2437-E1144300CB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5536" y="546245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087934"/>
            <a:ext cx="6984776" cy="327717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Junto a Ti, Jesús, rezaré,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 palabra quiero vivir.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haces sencillo, Señor,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tus manos me dejaré.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Aleluya, aleluya, aleluya, a-le-</a:t>
            </a:r>
            <a:r>
              <a:rPr lang="es-ES" altLang="es-ES" sz="4000" b="1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lu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-ya 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0"/>
            <a:ext cx="547664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+mj-cs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9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0101D003-49F7-B72E-BF9B-BB7860E52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77" y="1764105"/>
            <a:ext cx="16530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b="1" dirty="0">
                <a:latin typeface="Please write me a song" panose="02000603000000000000" pitchFamily="2" charset="0"/>
              </a:rPr>
              <a:t>san Juan,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0196C2-529C-61B9-E76C-BB10A60B9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5154" y="1644076"/>
            <a:ext cx="6245278" cy="8488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Hablaba del templo de su cuerpo.</a:t>
            </a:r>
            <a:endParaRPr lang="es-ES" sz="96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1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CF87A2C-95D4-35D4-0A3E-6C7CA98B48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445224"/>
            <a:ext cx="1241082" cy="117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4329A9-9579-1FC6-0CF9-E5F83E788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714" y="113090"/>
            <a:ext cx="9108504" cy="1478945"/>
          </a:xfrm>
        </p:spPr>
        <p:txBody>
          <a:bodyPr>
            <a:noAutofit/>
          </a:bodyPr>
          <a:lstStyle/>
          <a:p>
            <a:pPr algn="ctr" eaLnBrk="1" hangingPunct="1"/>
            <a: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FIESTA DE DEDICACIÓN DE LA </a:t>
            </a:r>
            <a:b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altLang="es-ES" sz="4800" b="1" u="sng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BASÍLICA DE LETRÁN</a:t>
            </a:r>
          </a:p>
        </p:txBody>
      </p:sp>
      <p:pic>
        <p:nvPicPr>
          <p:cNvPr id="2" name="Imagen 1" descr="Evangelio del Día: La purificación del Templo (Juan 2,13-22) – Parroquia  Nuestra Señora de los Dolores">
            <a:extLst>
              <a:ext uri="{FF2B5EF4-FFF2-40B4-BE49-F238E27FC236}">
                <a16:creationId xmlns:a16="http://schemas.microsoft.com/office/drawing/2014/main" id="{7FEDBD06-C59F-E070-8BDA-EF5C7BFF5C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154" y="2559643"/>
            <a:ext cx="5503626" cy="3965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83602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9791</TotalTime>
  <Words>1715</Words>
  <Application>Microsoft Office PowerPoint</Application>
  <PresentationFormat>Presentación en pantalla (4:3)</PresentationFormat>
  <Paragraphs>251</Paragraphs>
  <Slides>33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3" baseType="lpstr">
      <vt:lpstr>Arial</vt:lpstr>
      <vt:lpstr>Bodoni MT Black</vt:lpstr>
      <vt:lpstr>Calibri</vt:lpstr>
      <vt:lpstr>Comic Sans MS</vt:lpstr>
      <vt:lpstr>Please write me a song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FIESTA DE DEDICACIÓN DE LA  BASÍLICA DE LETRÁN</vt:lpstr>
      <vt:lpstr>Presentación de PowerPoint</vt:lpstr>
      <vt:lpstr>Presentación de PowerPoint</vt:lpstr>
      <vt:lpstr>LITURGIA DE LA PALABRA</vt:lpstr>
      <vt:lpstr>Presentación de PowerPoint</vt:lpstr>
      <vt:lpstr>FIESTA DE DEDICACIÓN DE LA  BASÍLICA DE LETRÁN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FIESTA DE DEDICACIÓN DE LA  BASÍLICA DE LETRÁN</vt:lpstr>
      <vt:lpstr>Presentación de PowerPoint</vt:lpstr>
      <vt:lpstr>Presentación de PowerPoint</vt:lpstr>
      <vt:lpstr>Presentación de PowerPoint</vt:lpstr>
      <vt:lpstr>SOIS LA SAL</vt:lpstr>
      <vt:lpstr>Presentación de PowerPoint</vt:lpstr>
      <vt:lpstr>HOY ES UN DÍA MÁS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890</cp:revision>
  <dcterms:created xsi:type="dcterms:W3CDTF">2008-10-09T14:11:57Z</dcterms:created>
  <dcterms:modified xsi:type="dcterms:W3CDTF">2025-11-07T19:25:06Z</dcterms:modified>
</cp:coreProperties>
</file>