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7"/>
  </p:notesMasterIdLst>
  <p:sldIdLst>
    <p:sldId id="970" r:id="rId2"/>
    <p:sldId id="1445" r:id="rId3"/>
    <p:sldId id="1446" r:id="rId4"/>
    <p:sldId id="1312" r:id="rId5"/>
    <p:sldId id="1460" r:id="rId6"/>
    <p:sldId id="1468" r:id="rId7"/>
    <p:sldId id="1297" r:id="rId8"/>
    <p:sldId id="1207" r:id="rId9"/>
    <p:sldId id="1381" r:id="rId10"/>
    <p:sldId id="1380" r:id="rId11"/>
    <p:sldId id="1021" r:id="rId12"/>
    <p:sldId id="1292" r:id="rId13"/>
    <p:sldId id="1023" r:id="rId14"/>
    <p:sldId id="1024" r:id="rId15"/>
    <p:sldId id="1340" r:id="rId16"/>
    <p:sldId id="1341" r:id="rId17"/>
    <p:sldId id="1383" r:id="rId18"/>
    <p:sldId id="1435" r:id="rId19"/>
    <p:sldId id="1436" r:id="rId20"/>
    <p:sldId id="1029" r:id="rId21"/>
    <p:sldId id="1030" r:id="rId22"/>
    <p:sldId id="1413" r:id="rId23"/>
    <p:sldId id="1414" r:id="rId24"/>
    <p:sldId id="1032" r:id="rId25"/>
    <p:sldId id="1479" r:id="rId26"/>
    <p:sldId id="1366" r:id="rId27"/>
    <p:sldId id="1367" r:id="rId28"/>
    <p:sldId id="1368" r:id="rId29"/>
    <p:sldId id="1480" r:id="rId30"/>
    <p:sldId id="1319" r:id="rId31"/>
    <p:sldId id="1036" r:id="rId32"/>
    <p:sldId id="1455" r:id="rId33"/>
    <p:sldId id="1290" r:id="rId34"/>
    <p:sldId id="1291" r:id="rId35"/>
    <p:sldId id="1423" r:id="rId3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94" d="100"/>
          <a:sy n="94" d="100"/>
        </p:scale>
        <p:origin x="66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14/11/2025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6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86FA41-FB96-49EB-9E0A-FCC6B0C5E2E6}" type="slidenum">
              <a:rPr lang="es-ES" altLang="es-ES" smtClean="0"/>
              <a:pPr>
                <a:defRPr/>
              </a:pPr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509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F707AF5-B99B-744D-558B-B178E7E5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3242950" y="1075437"/>
            <a:ext cx="5094600" cy="358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910138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7175" y="38100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5661025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06EE92-3A62-205F-C86E-A77C6F184BB2}"/>
              </a:ext>
            </a:extLst>
          </p:cNvPr>
          <p:cNvSpPr txBox="1"/>
          <p:nvPr/>
        </p:nvSpPr>
        <p:spPr>
          <a:xfrm rot="20022969">
            <a:off x="88667" y="806468"/>
            <a:ext cx="3659934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¡BIENVENIDOS!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3FA492-6598-E498-369B-8DC1455C1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592" y="2134291"/>
            <a:ext cx="1977315" cy="18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EF7A607-27E4-2B16-46EB-9AF68EC30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39623" y="5494253"/>
            <a:ext cx="1333500" cy="12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1340768"/>
            <a:ext cx="8704263" cy="41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alma,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yo vivo para Ti.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Cada paso que doy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cada momento 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5" y="108178"/>
            <a:ext cx="62641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01FA428-EFBC-EFEF-CF70-75EBF30BA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301208"/>
            <a:ext cx="156934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45497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19460" name="Imagen 2">
            <a:extLst>
              <a:ext uri="{FF2B5EF4-FFF2-40B4-BE49-F238E27FC236}">
                <a16:creationId xmlns:a16="http://schemas.microsoft.com/office/drawing/2014/main" id="{E613A58D-A183-EAF6-4D88-F97A16F0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412"/>
            <a:ext cx="3381326" cy="187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1782EDE-0204-0630-002F-906588B8A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85717" y="5365286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54008"/>
            <a:ext cx="853281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nuestro Rey Yahvé.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el que nos redime.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938838" y="4021138"/>
            <a:ext cx="2881312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0"/>
            <a:ext cx="19438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SANTO</a:t>
            </a:r>
            <a:r>
              <a:rPr lang="es-ES_tradnl" altLang="es-ES" sz="4000" b="1" u="sng" dirty="0">
                <a:solidFill>
                  <a:srgbClr val="008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s-ES" altLang="es-ES" sz="4000" b="1" u="sng" dirty="0">
              <a:solidFill>
                <a:srgbClr val="008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011863" y="3754438"/>
            <a:ext cx="30368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 gloria a Jesucristo, el hijo de David.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las alturas a nuestro Salvador.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B5A53B2-A591-9E0F-285F-A565EF31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191293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C401CAF-24AA-5A02-1E2C-8A960AA6C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507" y="2007394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1C91E3C-713D-D18C-D498-64F8BD43D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860828" y="5819325"/>
            <a:ext cx="1034543" cy="97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638" y="1277241"/>
            <a:ext cx="4176713" cy="3490913"/>
          </a:xfrm>
        </p:spPr>
        <p:txBody>
          <a:bodyPr/>
          <a:lstStyle/>
          <a:p>
            <a:pPr eaLnBrk="1" hangingPunct="1">
              <a:lnSpc>
                <a:spcPts val="6000"/>
              </a:lnSpc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84322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CB51D6-A686-F5B7-DB77-8AEEDA634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475656" y="5157192"/>
            <a:ext cx="1656184" cy="156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2F4B4CB-BEF9-B277-F283-7314B8C194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64756"/>
            <a:ext cx="1584176" cy="149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482A0113-12A2-AFE8-938A-291931454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2000" dirty="0">
              <a:solidFill>
                <a:srgbClr val="000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36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36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48CD437D-DAA8-1710-4D7C-1DF41D183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6874F21-EB2E-E996-C0CF-409D4073C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12576" y="45640"/>
            <a:ext cx="68405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CONMIGO PUEDES CONTAR</a:t>
            </a:r>
            <a:endParaRPr lang="es-ES" altLang="es-ES" sz="5400" b="1" u="sng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4F14A6-C240-7A1C-2536-6998E40C39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3B207F01-DA01-632C-A306-0280E582D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5E8876C-3898-948B-6593-F6D448993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37698" y="5158710"/>
            <a:ext cx="1511523" cy="14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764704"/>
            <a:ext cx="8367487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kern="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6F6BC90-D165-6673-D9F3-22D3CF98C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937" y="5469916"/>
            <a:ext cx="1317764" cy="12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69269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552" y="38300"/>
            <a:ext cx="45862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RITO DE LA PAZ</a:t>
            </a: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69" y="4581128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56" y="4581128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81" y="4581128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9AE3EF-3FE3-6770-C0C9-F8CD79BDC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0824" y="5388515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37" y="1052736"/>
            <a:ext cx="745232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nunca la dio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siempre soñó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bien la conoce.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está junto a ti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quiere hacerte feliz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un mundo de ilusiones.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94986"/>
            <a:ext cx="8785225" cy="782637"/>
          </a:xfrm>
        </p:spPr>
        <p:txBody>
          <a:bodyPr/>
          <a:lstStyle/>
          <a:p>
            <a:pPr eaLnBrk="1" hangingPunct="1"/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NUNCA LA DIO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41277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 para todos aquellos que no la han dado.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que no llegaron.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venga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 si eres padre de familia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 vives enamorado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En el mundo entero reine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Paz, siempre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venga la paz, a todos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siempre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6849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5B75BB-F769-91E6-0BF4-797031124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36231" y="4941168"/>
            <a:ext cx="1843174" cy="174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7C7F-0657-6E5E-D527-CE9E04E89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7E2BD153-37F7-E381-B0CC-2243DA31E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XXXIII TIEMPO ORDINARIO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B5EB81-2778-5B2A-49B0-FCD172D27A40}"/>
              </a:ext>
            </a:extLst>
          </p:cNvPr>
          <p:cNvSpPr txBox="1"/>
          <p:nvPr/>
        </p:nvSpPr>
        <p:spPr>
          <a:xfrm>
            <a:off x="-252536" y="1070704"/>
            <a:ext cx="964907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000" b="1" kern="0" spc="1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JORNADA MUNDIAL DE LOS POBRES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98BFA8-2B5C-2228-9E39-ABDE895250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517232"/>
            <a:ext cx="1210383" cy="114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ogo de la Jornada Mundial de los Pobres 2025, con el lema «Tú, Señor, eres mi esperanza»">
            <a:extLst>
              <a:ext uri="{FF2B5EF4-FFF2-40B4-BE49-F238E27FC236}">
                <a16:creationId xmlns:a16="http://schemas.microsoft.com/office/drawing/2014/main" id="{0A906EF8-43B5-D4D6-197A-74589A6BC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1736450"/>
            <a:ext cx="6768752" cy="507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CF2C906-784D-6E54-5CCC-13DB3D46C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849" y="2060847"/>
            <a:ext cx="4003599" cy="451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534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4A497C1-B027-410E-B4B6-10C156F4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25413"/>
            <a:ext cx="8569201" cy="782637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</a:t>
            </a:r>
            <a:r>
              <a:rPr lang="es-ES" altLang="es-ES" sz="4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RISTO NACE CADA DÍA</a:t>
            </a:r>
            <a:endParaRPr lang="es-ES" altLang="es-ES" sz="4400" b="1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03" name="Rectángulo 7">
            <a:extLst>
              <a:ext uri="{FF2B5EF4-FFF2-40B4-BE49-F238E27FC236}">
                <a16:creationId xmlns:a16="http://schemas.microsoft.com/office/drawing/2014/main" id="{2DE35A75-F425-48A4-B00A-38223BCDD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16" y="836712"/>
            <a:ext cx="8856984" cy="34163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Habrá tierra que sembrar, habrá mies que recoger,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muchos años que pasen, no cambiará nuestra fe.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La vida es de los que luchan por su propio yo vencer.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Habrá peces que pescar y manos para faenar,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importará la tormenta pues Cristo la calmará,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seguiremos en la lucha por un mundo de hermandad.</a:t>
            </a:r>
          </a:p>
        </p:txBody>
      </p:sp>
      <p:sp>
        <p:nvSpPr>
          <p:cNvPr id="48132" name="CuadroTexto 5">
            <a:extLst>
              <a:ext uri="{FF2B5EF4-FFF2-40B4-BE49-F238E27FC236}">
                <a16:creationId xmlns:a16="http://schemas.microsoft.com/office/drawing/2014/main" id="{127143C5-94A3-421F-9178-FF00A429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5122" name="Picture 2" descr="Dibujos de Fano en color · Diócesis de Málaga : Portal de la Iglesia  Católica de Málaga | Foto, Pasqua, Risorgimento">
            <a:extLst>
              <a:ext uri="{FF2B5EF4-FFF2-40B4-BE49-F238E27FC236}">
                <a16:creationId xmlns:a16="http://schemas.microsoft.com/office/drawing/2014/main" id="{237FEDA6-F47B-98E7-9327-F43D88765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0500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7C11876-FC44-40B3-DAA4-FD0DED669E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43608" y="4937321"/>
            <a:ext cx="1386520" cy="131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ángulo 7">
            <a:extLst>
              <a:ext uri="{FF2B5EF4-FFF2-40B4-BE49-F238E27FC236}">
                <a16:creationId xmlns:a16="http://schemas.microsoft.com/office/drawing/2014/main" id="{C560CC7C-74F6-4642-90EA-7DB40DA5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8520" y="251356"/>
            <a:ext cx="9001125" cy="784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b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la cara del obrero cansado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rostro de los niños que ríen jugando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cada anciano que tenemos al lado.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por mucho que queramos matarlo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nacerá día tras día, minuto a minuto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cada hombre que quiere aceptarlo.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kern="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kern="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9155" name="CuadroTexto 5">
            <a:extLst>
              <a:ext uri="{FF2B5EF4-FFF2-40B4-BE49-F238E27FC236}">
                <a16:creationId xmlns:a16="http://schemas.microsoft.com/office/drawing/2014/main" id="{A9E35079-B238-4CF1-AC71-381D4847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37312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052" name="Picture 4" descr="Lectio Divina Domingo V de Pascua · Dibujos de Fano en color · Diócesis de  Málaga : Portal de la Iglesia Católica de Málaga">
            <a:extLst>
              <a:ext uri="{FF2B5EF4-FFF2-40B4-BE49-F238E27FC236}">
                <a16:creationId xmlns:a16="http://schemas.microsoft.com/office/drawing/2014/main" id="{D5C483C6-82DD-75DC-B652-AD3DD1F74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245" y="2708920"/>
            <a:ext cx="2995372" cy="371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9D84821-3316-7740-52E2-CF04DF9E2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931" y="2852936"/>
            <a:ext cx="495300" cy="438150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8D9E4CD-BA2A-CDCF-C4F3-7B9A17BF2F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05522" y="5373216"/>
            <a:ext cx="1386520" cy="131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ángulo 7">
            <a:extLst>
              <a:ext uri="{FF2B5EF4-FFF2-40B4-BE49-F238E27FC236}">
                <a16:creationId xmlns:a16="http://schemas.microsoft.com/office/drawing/2014/main" id="{C560CC7C-74F6-4642-90EA-7DB40DA5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637" y="332656"/>
            <a:ext cx="9001125" cy="698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Hay mucha tierra sembrada, el tiempo traerá su fruto,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ya vendrá quien lo recoja, de momento trabajemos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si el mundo se acobarda nosotros no callaremos.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b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la cara del obrero cansado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rostro de los niños que ríen jugando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cada anciano que tenemos al lado.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por mucho que queramos matarlo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nacerá día tras día, minuto a minuto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cada hombre que quiere aceptarlo.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9155" name="CuadroTexto 5">
            <a:extLst>
              <a:ext uri="{FF2B5EF4-FFF2-40B4-BE49-F238E27FC236}">
                <a16:creationId xmlns:a16="http://schemas.microsoft.com/office/drawing/2014/main" id="{A9E35079-B238-4CF1-AC71-381D4847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37312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4100" name="Picture 4" descr="Lectio Divina Domingo V de Pascua · Dibujos de Fano en color · Diócesis de  Málaga : Portal de la Iglesia Católica de Málaga">
            <a:extLst>
              <a:ext uri="{FF2B5EF4-FFF2-40B4-BE49-F238E27FC236}">
                <a16:creationId xmlns:a16="http://schemas.microsoft.com/office/drawing/2014/main" id="{37E83DAF-ACE9-6A9C-38AA-C479A3AAA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29000"/>
            <a:ext cx="2713856" cy="336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544845-6084-8776-5190-B3814B070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941" y="3568757"/>
            <a:ext cx="495300" cy="438150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BA7C0D3-34D9-EC4D-B35A-E68B5ACF8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74681" y="1844824"/>
            <a:ext cx="1386520" cy="131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366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5413"/>
            <a:ext cx="8281169" cy="782637"/>
          </a:xfrm>
        </p:spPr>
        <p:txBody>
          <a:bodyPr/>
          <a:lstStyle/>
          <a:p>
            <a:pPr eaLnBrk="1" hangingPunct="1"/>
            <a:r>
              <a:rPr lang="es-ES" altLang="es-ES" sz="4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55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B6497F80-748C-C037-0E5F-E742851EB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2000" dirty="0">
              <a:solidFill>
                <a:srgbClr val="000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36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36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2800" dirty="0">
              <a:solidFill>
                <a:srgbClr val="000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C41CF98C-450A-8BB8-1B85-5072FFBC5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1EFC597-5A10-F88D-542A-2F7FBC3199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9D96357E-35AF-B1A2-49A8-8D550610B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C24F4D6-A40F-0D22-0844-65875AB9B9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F506074-D00D-A5D4-FEE1-581CD14997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8385" y="5274792"/>
            <a:ext cx="1511523" cy="14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4281"/>
            <a:ext cx="5616575" cy="782637"/>
          </a:xfrm>
        </p:spPr>
        <p:txBody>
          <a:bodyPr/>
          <a:lstStyle/>
          <a:p>
            <a:pPr eaLnBrk="1" hangingPunct="1"/>
            <a:r>
              <a:rPr lang="es-ES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SOIS LA SAL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sal,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puede dar sabor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la vida.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luz,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tiene que alumbrar,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llevar a Dios.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22" y="836613"/>
            <a:ext cx="4452753" cy="468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FD272-2EE3-7262-7860-44FCE56FC8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3644" y="5301208"/>
            <a:ext cx="1432412" cy="135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CuadroTexto">
            <a:extLst>
              <a:ext uri="{FF2B5EF4-FFF2-40B4-BE49-F238E27FC236}">
                <a16:creationId xmlns:a16="http://schemas.microsoft.com/office/drawing/2014/main" id="{776057F8-C434-A53B-99F5-C68ACADDE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93907840-1E0D-8377-84E4-9E80087F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A936487-0B2D-4B1E-BCBA-5BCDC5C59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5413"/>
            <a:ext cx="8425185" cy="782637"/>
          </a:xfrm>
        </p:spPr>
        <p:txBody>
          <a:bodyPr/>
          <a:lstStyle/>
          <a:p>
            <a:pPr eaLnBrk="1" hangingPunct="1"/>
            <a:r>
              <a:rPr lang="es-ES" altLang="es-ES" sz="44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MI DIOS HERMANO</a:t>
            </a:r>
          </a:p>
        </p:txBody>
      </p:sp>
      <p:sp>
        <p:nvSpPr>
          <p:cNvPr id="51203" name="Rectángulo 7">
            <a:extLst>
              <a:ext uri="{FF2B5EF4-FFF2-40B4-BE49-F238E27FC236}">
                <a16:creationId xmlns:a16="http://schemas.microsoft.com/office/drawing/2014/main" id="{C9D50CE1-CA3C-4E43-98E4-1CD732A79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7234"/>
            <a:ext cx="90011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1204" name="CuadroTexto 5">
            <a:extLst>
              <a:ext uri="{FF2B5EF4-FFF2-40B4-BE49-F238E27FC236}">
                <a16:creationId xmlns:a16="http://schemas.microsoft.com/office/drawing/2014/main" id="{4F95E3B0-1444-47B2-872C-C5167958C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438" y="62372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074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620A8816-9557-8765-6B68-DB1430C34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6"/>
          <a:stretch/>
        </p:blipFill>
        <p:spPr bwMode="auto">
          <a:xfrm>
            <a:off x="1347248" y="3429001"/>
            <a:ext cx="6391051" cy="330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7CDDFE9-ED91-8F30-B0D5-DB7D15675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733255"/>
            <a:ext cx="1083627" cy="102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2F6ED97-D591-4E70-988B-A8B9A7465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188640"/>
            <a:ext cx="7777163" cy="28623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una flor en cada esquina a tu lado plantaré,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una estrella que sonría cuando vaya a amanecer,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acariciaré la vida como si fuera a terminar,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allí donde el hombre viva es allí donde estarás.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96BA9D-349C-44B2-9E3E-F71BAAAD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8" y="6186488"/>
            <a:ext cx="4940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B5F254C1-9940-EE04-206F-69CD4EFA5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31456"/>
            <a:ext cx="5904656" cy="422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EEB648A-208C-2AA6-36F3-0A5ADED183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661247"/>
            <a:ext cx="1159736" cy="109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ángulo 4">
            <a:extLst>
              <a:ext uri="{FF2B5EF4-FFF2-40B4-BE49-F238E27FC236}">
                <a16:creationId xmlns:a16="http://schemas.microsoft.com/office/drawing/2014/main" id="{AAB8D9A6-DA1D-4914-A7F0-3E2CC82D4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75527"/>
            <a:ext cx="7777162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  <a:endParaRPr lang="es-ES" altLang="es-ES" sz="54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No un dios de barro, no un dios de feria,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no un dios de templo de oro embriagado.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Mi dios mendigo, mi dios hermano,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han hecho astillas de tu madero.</a:t>
            </a:r>
          </a:p>
        </p:txBody>
      </p:sp>
      <p:sp>
        <p:nvSpPr>
          <p:cNvPr id="53251" name="CuadroTexto 5">
            <a:extLst>
              <a:ext uri="{FF2B5EF4-FFF2-40B4-BE49-F238E27FC236}">
                <a16:creationId xmlns:a16="http://schemas.microsoft.com/office/drawing/2014/main" id="{D06731EB-59F5-4975-9B28-F6263BBCF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6299200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D8B674CC-98E8-B8B7-C038-80B80B17E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44" y="404664"/>
            <a:ext cx="3959856" cy="28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9029774-F9CD-4F97-6CDA-70A30BA586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606451"/>
            <a:ext cx="1217654" cy="115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413777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313334" y="3672996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4797961" y="3249867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7630163-37A4-13AC-EC4A-D7F9B24F2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0134" y="2629496"/>
            <a:ext cx="1529928" cy="144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XXXIII TIEMPO ORDINARIO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A03CD7-0711-F7B1-8F42-8F4B3176BE31}"/>
              </a:ext>
            </a:extLst>
          </p:cNvPr>
          <p:cNvSpPr txBox="1"/>
          <p:nvPr/>
        </p:nvSpPr>
        <p:spPr>
          <a:xfrm>
            <a:off x="-252536" y="1070704"/>
            <a:ext cx="964907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000" b="1" kern="0" spc="1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JORNADA MUNDIAL DE LOS POBRES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AD6E7C4-6B64-8E61-0206-EC741A377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517232"/>
            <a:ext cx="1210383" cy="114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ogo de la Jornada Mundial de los Pobres 2025, con el lema «Tú, Señor, eres mi esperanza»">
            <a:extLst>
              <a:ext uri="{FF2B5EF4-FFF2-40B4-BE49-F238E27FC236}">
                <a16:creationId xmlns:a16="http://schemas.microsoft.com/office/drawing/2014/main" id="{D82F202D-E971-8332-5E8D-5F6C7FF10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1736450"/>
            <a:ext cx="6768752" cy="507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0C285E9-4F9B-CC30-9F32-7E728F65E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849" y="2060847"/>
            <a:ext cx="4003599" cy="451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2E785F1D-0971-452F-978F-56DE544F5A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500" y="717575"/>
            <a:ext cx="4349750" cy="55197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Dios en el cielo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la tierra paz a los hombres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ama el Señor.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tu inmensa Gloria te alabamos,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bendecimos, te adoramos,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glorificamos, te damos gracias.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Dios, Rey celestial, 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Padre Todopoderoso,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Hijo único, Jesucristo,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9219" name="1 CuadroTexto">
            <a:extLst>
              <a:ext uri="{FF2B5EF4-FFF2-40B4-BE49-F238E27FC236}">
                <a16:creationId xmlns:a16="http://schemas.microsoft.com/office/drawing/2014/main" id="{4C58E8DE-C733-4907-97F9-50B1DB1B6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-66293"/>
            <a:ext cx="4895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HIMNO DE GLORIA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1F786BC-D49A-49FC-A01A-E4180A44BFAC}"/>
              </a:ext>
            </a:extLst>
          </p:cNvPr>
          <p:cNvSpPr txBox="1">
            <a:spLocks/>
          </p:cNvSpPr>
          <p:nvPr/>
        </p:nvSpPr>
        <p:spPr bwMode="auto">
          <a:xfrm>
            <a:off x="4518152" y="332655"/>
            <a:ext cx="4625847" cy="656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sólo Tú eres santo,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 el Espíritu Santo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gloria de Dios Padre.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Amén.</a:t>
            </a: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9221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FE4C3480-820F-47B0-B141-ADEED2C5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69160"/>
            <a:ext cx="2548679" cy="210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268760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Profecía de Malaquías.</a:t>
            </a:r>
            <a:endParaRPr lang="es-ES_tradnl" sz="3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llega para regir los pueblos con rectitud.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los Tesalonicenses.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F12A64-365C-8D64-0435-6E8389EB8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9763" y="5517232"/>
            <a:ext cx="1229554" cy="116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A0BDC3FA-E842-3372-9859-C012C9FF43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052736"/>
            <a:ext cx="8748712" cy="3886200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Junto a Ti, Jesús, rezaré,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 palabra quiero vivir.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haces sencillo, Señor,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tus manos me dejaré.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0" lang="es-ES" altLang="es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Aleluya, aleluya,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aleluya, a-le-</a:t>
            </a:r>
            <a:r>
              <a:rPr kumimoji="0" lang="es-ES" alt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-ya  (bis)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s-ES" altLang="es-ES" sz="6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44" name="3 Imagen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28450155-3834-62DA-1942-EC13021DD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03" y="3356992"/>
            <a:ext cx="3391329" cy="2711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66222C7-206B-C50C-E542-C8E99CEB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541" y="5060827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4">
            <a:extLst>
              <a:ext uri="{FF2B5EF4-FFF2-40B4-BE49-F238E27FC236}">
                <a16:creationId xmlns:a16="http://schemas.microsoft.com/office/drawing/2014/main" id="{723FD601-7F1C-F810-82BF-E533631EE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6632"/>
            <a:ext cx="820916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Cambria Math" panose="02040503050406030204" pitchFamily="18" charset="0"/>
              </a:rPr>
              <a:t>JUNTO A TI, JESÚS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8B5899B-61FD-EF4A-A8FD-9829C1590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631176"/>
            <a:ext cx="1044540" cy="98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32274017-4335-6D6E-FCDF-49B5E6F9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58" y="1143420"/>
            <a:ext cx="299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40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Lucas, 21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XXXIII TIEMPO ORDINARIO</a:t>
            </a:r>
          </a:p>
        </p:txBody>
      </p:sp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FC0B8E0-6C2D-8991-A779-DC10AA856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37914" y="188640"/>
            <a:ext cx="905694" cy="85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3618655" y="1124744"/>
            <a:ext cx="5705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 vuestra perseverancia salvaréis vuestras almas.</a:t>
            </a:r>
          </a:p>
        </p:txBody>
      </p:sp>
      <p:pic>
        <p:nvPicPr>
          <p:cNvPr id="4" name="Picture 2" descr="Logo de la Jornada Mundial de los Pobres 2025, con el lema «Tú, Señor, eres mi esperanza»">
            <a:extLst>
              <a:ext uri="{FF2B5EF4-FFF2-40B4-BE49-F238E27FC236}">
                <a16:creationId xmlns:a16="http://schemas.microsoft.com/office/drawing/2014/main" id="{EE4CB7B6-6134-1AE1-3F28-86BB3DF835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t="1550" r="25000"/>
          <a:stretch>
            <a:fillRect/>
          </a:stretch>
        </p:blipFill>
        <p:spPr bwMode="auto">
          <a:xfrm>
            <a:off x="239230" y="2313331"/>
            <a:ext cx="3110707" cy="435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0E7F816-78E8-0853-87B2-C62A41C36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2936"/>
            <a:ext cx="4564907" cy="342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13198</TotalTime>
  <Words>1924</Words>
  <Application>Microsoft Office PowerPoint</Application>
  <PresentationFormat>Presentación en pantalla (4:3)</PresentationFormat>
  <Paragraphs>288</Paragraphs>
  <Slides>35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Bodoni MT Black</vt:lpstr>
      <vt:lpstr>Calibri</vt:lpstr>
      <vt:lpstr>Calibri Light</vt:lpstr>
      <vt:lpstr>Century Gothic</vt:lpstr>
      <vt:lpstr>Comic Sans MS</vt:lpstr>
      <vt:lpstr>Please write me a song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CRISTO NACE CADA DÍA</vt:lpstr>
      <vt:lpstr>Presentación de PowerPoint</vt:lpstr>
      <vt:lpstr>Presentación de PowerPoint</vt:lpstr>
      <vt:lpstr>NADA NOS SEPARARÁ</vt:lpstr>
      <vt:lpstr>SOIS LA SAL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1060</cp:revision>
  <dcterms:created xsi:type="dcterms:W3CDTF">2008-10-09T14:11:57Z</dcterms:created>
  <dcterms:modified xsi:type="dcterms:W3CDTF">2025-11-14T18:56:29Z</dcterms:modified>
</cp:coreProperties>
</file>