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933" r:id="rId1"/>
  </p:sldMasterIdLst>
  <p:notesMasterIdLst>
    <p:notesMasterId r:id="rId37"/>
  </p:notesMasterIdLst>
  <p:sldIdLst>
    <p:sldId id="1290" r:id="rId2"/>
    <p:sldId id="1217" r:id="rId3"/>
    <p:sldId id="1204" r:id="rId4"/>
    <p:sldId id="1216" r:id="rId5"/>
    <p:sldId id="1456" r:id="rId6"/>
    <p:sldId id="1016" r:id="rId7"/>
    <p:sldId id="1457" r:id="rId8"/>
    <p:sldId id="1207" r:id="rId9"/>
    <p:sldId id="1338" r:id="rId10"/>
    <p:sldId id="1381" r:id="rId11"/>
    <p:sldId id="1313" r:id="rId12"/>
    <p:sldId id="1021" r:id="rId13"/>
    <p:sldId id="1439" r:id="rId14"/>
    <p:sldId id="1023" r:id="rId15"/>
    <p:sldId id="1024" r:id="rId16"/>
    <p:sldId id="1445" r:id="rId17"/>
    <p:sldId id="1277" r:id="rId18"/>
    <p:sldId id="1435" r:id="rId19"/>
    <p:sldId id="1436" r:id="rId20"/>
    <p:sldId id="1029" r:id="rId21"/>
    <p:sldId id="1030" r:id="rId22"/>
    <p:sldId id="1413" r:id="rId23"/>
    <p:sldId id="1414" r:id="rId24"/>
    <p:sldId id="1032" r:id="rId25"/>
    <p:sldId id="1337" r:id="rId26"/>
    <p:sldId id="1222" r:id="rId27"/>
    <p:sldId id="1223" r:id="rId28"/>
    <p:sldId id="1224" r:id="rId29"/>
    <p:sldId id="1225" r:id="rId30"/>
    <p:sldId id="1036" r:id="rId31"/>
    <p:sldId id="1404" r:id="rId32"/>
    <p:sldId id="1405" r:id="rId33"/>
    <p:sldId id="1353" r:id="rId34"/>
    <p:sldId id="1354" r:id="rId35"/>
    <p:sldId id="1043" r:id="rId36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8C00"/>
    <a:srgbClr val="FFFFFF"/>
    <a:srgbClr val="005400"/>
    <a:srgbClr val="004200"/>
    <a:srgbClr val="006600"/>
    <a:srgbClr val="008000"/>
    <a:srgbClr val="FF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444" autoAdjust="0"/>
  </p:normalViewPr>
  <p:slideViewPr>
    <p:cSldViewPr>
      <p:cViewPr varScale="1">
        <p:scale>
          <a:sx n="77" d="100"/>
          <a:sy n="77" d="100"/>
        </p:scale>
        <p:origin x="134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A7ACEA5D-0471-20CD-87FC-B5FCCE5CB4A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1C824393-E8AB-0555-D074-E3340E484FD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3F1BD152-0E00-4697-8686-F046A924F627}" type="datetimeFigureOut">
              <a:rPr lang="es-ES"/>
              <a:pPr>
                <a:defRPr/>
              </a:pPr>
              <a:t>20/11/2025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3A201A78-A5BA-12E5-CA3C-2532450551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2196E403-3420-7A4D-28B5-88112E9241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E7184B88-6405-B5FA-D0ED-A7DDAA1F09C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25E7F3E1-AF11-BA2C-B2C9-B657BF4B11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4A4FF5D-9B8D-4E5C-B9D5-E18046ADD9A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imagen de diapositiva">
            <a:extLst>
              <a:ext uri="{FF2B5EF4-FFF2-40B4-BE49-F238E27FC236}">
                <a16:creationId xmlns:a16="http://schemas.microsoft.com/office/drawing/2014/main" id="{F37944DC-F181-89E5-08DE-A811CD0CD3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2 Marcador de notas">
            <a:extLst>
              <a:ext uri="{FF2B5EF4-FFF2-40B4-BE49-F238E27FC236}">
                <a16:creationId xmlns:a16="http://schemas.microsoft.com/office/drawing/2014/main" id="{CF4DCDF8-AD9A-DDB5-9C45-C3E3B8F6695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1268" name="3 Marcador de número de diapositiva">
            <a:extLst>
              <a:ext uri="{FF2B5EF4-FFF2-40B4-BE49-F238E27FC236}">
                <a16:creationId xmlns:a16="http://schemas.microsoft.com/office/drawing/2014/main" id="{AF6CF100-7602-2106-F490-7515699EEC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B5CAC3B4-994D-420C-9779-0BD38B6C252C}" type="slidenum">
              <a:rPr lang="es-ES" altLang="es-ES" smtClean="0">
                <a:latin typeface="Arial" panose="020B0604020202020204" pitchFamily="34" charset="0"/>
              </a:rPr>
              <a:pPr/>
              <a:t>6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AD858D-223E-61F5-6AB9-B02E2B0D1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1852D2-DDF3-C4A5-16D8-4C89374EA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D352DB-1941-EF97-7E14-A9651E7F7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D0613-6325-4067-A879-075637BEEC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31679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9DC4CE-20B8-D829-4E25-659FB2CE5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ABF79D-365F-FEA3-1853-6F126FB3D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302583-6F02-58DF-4D85-3478F015D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E95E5-F7E0-40D6-BB85-A6137E3452D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9922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7FA646-E3A2-2732-2857-2FF9D1CAD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502B40-9EFD-26D2-6DA1-FABEF7AE0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F547FA-F309-C927-4BD8-42E2128C2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A646B-D8AB-40FC-B128-8351B382B80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41228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976F9C13-6072-A2AB-2B28-9A46E7C40CC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8E360EDA-359D-8DEB-92DC-AF266DF6BC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63D6D-9313-49B1-A1F7-7CF9E45E2FE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145C8AF-9D4F-6A1C-BE91-CC214C9D630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90968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DEBF0761-EB5F-0966-9C64-8858D630E1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98F771F2-5AAC-814D-BDEA-1689D68D7B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0C6AC-7696-4B56-9E07-0C7845EDEAD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3C691EAF-D6E4-79BC-066B-1512D3C6EAC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5866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47420C-73BE-682E-808C-68735A329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288D9C-840C-0122-784F-B8DEC03AD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231A48-AA07-C9FA-A96B-613B29841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02A6C-4D03-40A1-BB21-4692ECAE008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64217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0DBEEC-BCD9-D475-142F-FD028D612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AEA399-369D-A650-4F1B-3F97984C3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CBE4C2-9430-4AC1-19C0-111167641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43AED-749E-4385-B9A9-A7D4CA0EC4B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45703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3500CEBB-0CE0-9253-67FB-1B826D25D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1B139EFA-D1B2-EB60-AB2A-817E2E91E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09871DC9-3874-0312-3F08-BC523ED53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99DE8-1CE6-4932-B15F-7F51D81179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36092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561D38AA-7676-83CA-E322-04AEB1B8E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AFD8F2B6-A405-FF5D-A637-10D8AF77C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4C5CDEF4-7534-D6B5-980D-46B48380F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91726-14D7-4DDA-9ECD-62776FC6DA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14961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57097A66-3A2F-220B-7D13-36272EFF7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55C35DEB-8E4C-7BD3-8DDE-DC0608B1A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9D889F92-AB7A-65B7-CDD1-CDC1CD42B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0EA28-C6F6-48BA-89D9-7B625D3C62B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46200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F04C20B6-4726-93AC-F3B6-7D640081E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9695E461-5FBF-6B12-0521-B7B0E6F1E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EC36FBE3-35EF-4396-DE35-474206020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0677D-FA32-4D1A-AB5A-6A2F264509E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53965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2789B830-7915-21B2-CE10-AB14F13C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36B55A33-EC82-C442-A2A1-9CD647339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28C4D5FA-C326-C45D-D329-49596ED1E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7AA97-30D6-4A53-8396-5783E01E8FD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69205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E4758F8E-6651-D9AD-B588-ED35820B9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AF1FA1F9-3123-5B93-5E13-D513E9C5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CDAB755C-C69B-BAB1-CE21-772D65873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274EA-0227-4D2E-AC21-2DB5198247B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7450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6BB51A5F-A16F-6903-2464-F53580307C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5FE5EC6A-BF6F-76AF-3BBC-33518312B1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10FBC2-A123-69C0-C01B-D2AC6DCEC9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D55D9B-3577-A852-891C-D7F6AD672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5B58C7-8EB7-8DED-91A5-2794E6AC80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DC436BA-5496-4974-86FF-FD7942B2C49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24" r:id="rId1"/>
    <p:sldLayoutId id="2147489625" r:id="rId2"/>
    <p:sldLayoutId id="2147489626" r:id="rId3"/>
    <p:sldLayoutId id="2147489627" r:id="rId4"/>
    <p:sldLayoutId id="2147489628" r:id="rId5"/>
    <p:sldLayoutId id="2147489629" r:id="rId6"/>
    <p:sldLayoutId id="2147489630" r:id="rId7"/>
    <p:sldLayoutId id="2147489631" r:id="rId8"/>
    <p:sldLayoutId id="2147489632" r:id="rId9"/>
    <p:sldLayoutId id="2147489633" r:id="rId10"/>
    <p:sldLayoutId id="2147489634" r:id="rId11"/>
    <p:sldLayoutId id="2147489635" r:id="rId12"/>
    <p:sldLayoutId id="2147489636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3 CuadroTexto">
            <a:extLst>
              <a:ext uri="{FF2B5EF4-FFF2-40B4-BE49-F238E27FC236}">
                <a16:creationId xmlns:a16="http://schemas.microsoft.com/office/drawing/2014/main" id="{BCB42A32-75CF-5B68-ACAF-A11DF91D4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" y="5549230"/>
            <a:ext cx="801370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COMUNIDAD PARROQUIAL CRISTO REDENTOR</a:t>
            </a:r>
          </a:p>
        </p:txBody>
      </p:sp>
      <p:sp>
        <p:nvSpPr>
          <p:cNvPr id="5123" name="2 Subtítulo">
            <a:extLst>
              <a:ext uri="{FF2B5EF4-FFF2-40B4-BE49-F238E27FC236}">
                <a16:creationId xmlns:a16="http://schemas.microsoft.com/office/drawing/2014/main" id="{FBD08C07-1467-1E54-D5A4-7D7B77D8D482}"/>
              </a:ext>
            </a:extLst>
          </p:cNvPr>
          <p:cNvSpPr txBox="1">
            <a:spLocks/>
          </p:cNvSpPr>
          <p:nvPr/>
        </p:nvSpPr>
        <p:spPr bwMode="auto">
          <a:xfrm>
            <a:off x="517525" y="6232525"/>
            <a:ext cx="81581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3200" b="1" u="sng" dirty="0">
                <a:latin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s-ES" altLang="es-ES" sz="2800" u="sng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139909D-3268-9265-0EFF-F71F3389E41E}"/>
              </a:ext>
            </a:extLst>
          </p:cNvPr>
          <p:cNvSpPr txBox="1"/>
          <p:nvPr/>
        </p:nvSpPr>
        <p:spPr>
          <a:xfrm>
            <a:off x="831502" y="116632"/>
            <a:ext cx="7700938" cy="702352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+mj-lt"/>
              </a:rPr>
              <a:t> ¡SEÁIS TODOS BIENVENIDOS! </a:t>
            </a:r>
          </a:p>
        </p:txBody>
      </p:sp>
      <p:pic>
        <p:nvPicPr>
          <p:cNvPr id="2" name="Imagen 2" descr="Diagrama, Dibujo de ingeniería&#10;&#10;Descripción generada automáticamente">
            <a:extLst>
              <a:ext uri="{FF2B5EF4-FFF2-40B4-BE49-F238E27FC236}">
                <a16:creationId xmlns:a16="http://schemas.microsoft.com/office/drawing/2014/main" id="{BA089521-70CA-6786-D3D0-3DA194B00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DFB"/>
              </a:clrFrom>
              <a:clrTo>
                <a:srgbClr val="FEFD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908720"/>
            <a:ext cx="6189819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516150"/>
            <a:ext cx="45720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000" b="1" dirty="0">
                <a:latin typeface="Please write me a song" panose="02000603000000000000" pitchFamily="2" charset="0"/>
              </a:rPr>
              <a:t>"Creo en un solo Dios,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Padre todopoderoso,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Creador del cielo y de la tierra,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de todo lo visible y lo invisible.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Creo en un solo Señor, Jesucristo,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Hijo único de Dios,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nacido del Padre antes de todos los siglos: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Dios de Dios, Luz de Luz,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Dios verdadero de Dios verdadero,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engendrado, no creado,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de la misma naturaleza del Padre,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por quien todo fue hecho;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que por nosotros lo hombres,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y por nuestra salvación  bajó del cielo,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y por obra del Espíritu Santo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se encarnó de María, la Virgen,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y se hizo hombre;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y por nuestra causa fue crucificado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en tiempos de Poncio Pilato; 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br>
              <a:rPr lang="es-ES" altLang="es-ES" sz="2000" b="1" dirty="0">
                <a:latin typeface="Please write me a song" panose="02000603000000000000" pitchFamily="2" charset="0"/>
              </a:rPr>
            </a:br>
            <a:br>
              <a:rPr lang="es-ES" altLang="es-ES" sz="2000" b="1" dirty="0">
                <a:latin typeface="Please write me a song" panose="02000603000000000000" pitchFamily="2" charset="0"/>
              </a:rPr>
            </a:br>
            <a:endParaRPr lang="es-ES" altLang="es-ES" sz="2000" b="1" dirty="0">
              <a:latin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52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000" b="1" dirty="0">
                <a:latin typeface="Please write me a song" panose="02000603000000000000" pitchFamily="2" charset="0"/>
              </a:rPr>
              <a:t>padeció y fue sepultado,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y resucitó al tercer día, según las Escrituras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y subió al cielo,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y está sentado a la derecha del Padre;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y de nuevo vendrá con gloria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para juzgar a vivos y muertos,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sz="2000" b="1" dirty="0">
                <a:latin typeface="Please write me a song" panose="02000603000000000000" pitchFamily="2" charset="0"/>
              </a:rPr>
              <a:t>Creo en el Espíritu Santo,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Señor y dador de vida,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que procede del Padre y del Hijo,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que con el Padre y el Hijo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recibe una misma adoración y gloria,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y que habló por los profetas.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Creo en la Iglesia,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que es una, santa, católica y apostólica.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Confieso que hay un solo bautismo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para el perdón de los pecados.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Espero la resurrección de los muertos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r>
              <a:rPr lang="es-ES" altLang="es-ES" sz="2000" b="1" dirty="0">
                <a:latin typeface="Please write me a song" panose="02000603000000000000" pitchFamily="2" charset="0"/>
              </a:rPr>
              <a:t>y la vida del mundo futuro. </a:t>
            </a:r>
            <a:br>
              <a:rPr lang="es-ES" altLang="es-ES" sz="2000" b="1" dirty="0">
                <a:latin typeface="Please write me a song" panose="02000603000000000000" pitchFamily="2" charset="0"/>
              </a:rPr>
            </a:br>
            <a:endParaRPr lang="es-ES" altLang="es-ES" sz="2000" b="1" dirty="0">
              <a:latin typeface="Please write me a song" panose="02000603000000000000" pitchFamily="2" charset="0"/>
            </a:endParaRPr>
          </a:p>
          <a:p>
            <a:pPr eaLnBrk="1" hangingPunct="1"/>
            <a:r>
              <a:rPr lang="es-ES" altLang="es-ES" sz="2000" b="1" dirty="0">
                <a:latin typeface="Please write me a song" panose="02000603000000000000" pitchFamily="2" charset="0"/>
              </a:rPr>
              <a:t>					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122238"/>
            <a:ext cx="543560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defTabSz="685800" eaLnBrk="1" hangingPunct="1">
              <a:lnSpc>
                <a:spcPct val="90000"/>
              </a:lnSpc>
              <a:defRPr/>
            </a:pPr>
            <a:r>
              <a:rPr lang="es-ES" altLang="es-ES" sz="2800" b="1" u="sng" dirty="0">
                <a:solidFill>
                  <a:srgbClr val="B88C00"/>
                </a:solidFill>
                <a:latin typeface="Please write me a song" panose="02000603000000000000" pitchFamily="2" charset="0"/>
                <a:ea typeface="+mj-ea"/>
                <a:cs typeface="+mj-cs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6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CREDO de los apóstoles</a:t>
            </a:r>
            <a:endParaRPr lang="es-ES" altLang="es-ES" sz="3600" b="1" u="sng" dirty="0">
              <a:solidFill>
                <a:srgbClr val="B88C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" name="Picture 7" descr="Amigos hasta la. muerte SAN PABLO. Texto: Fernando Cordero Morales ss.cc.  Ilustraciones: Patxi Velasco Fano y Poe Ortega Hurtado - PDF Descargar libre">
            <a:extLst>
              <a:ext uri="{FF2B5EF4-FFF2-40B4-BE49-F238E27FC236}">
                <a16:creationId xmlns:a16="http://schemas.microsoft.com/office/drawing/2014/main" id="{CE885E9D-AA3B-B818-25F4-1255255C7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121" y="3789040"/>
            <a:ext cx="2786063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E731CF8D-605D-F39B-2B42-4439BAA2F11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16013" y="4149725"/>
            <a:ext cx="7127875" cy="33813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  </a:t>
            </a:r>
            <a:r>
              <a:rPr lang="es-ES" sz="4400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5400" b="1" i="1" cap="small" dirty="0">
                <a:solidFill>
                  <a:schemeClr val="bg1"/>
                </a:solidFill>
                <a:latin typeface="Please write me a song" panose="02000603000000000000" pitchFamily="2" charset="0"/>
              </a:rPr>
              <a:t>			</a:t>
            </a:r>
            <a:r>
              <a:rPr lang="es-ES" sz="5400" b="1" cap="small" dirty="0">
                <a:latin typeface="Please write me a song" panose="02000603000000000000" pitchFamily="2" charset="0"/>
              </a:rPr>
              <a:t>Te rogamos, óyenos</a:t>
            </a:r>
            <a:endParaRPr lang="es-ES" sz="5400" cap="small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None/>
              <a:defRPr/>
            </a:pPr>
            <a:endParaRPr lang="es-ES" sz="360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8170DBA-6790-D2E5-EB7D-178008223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938" y="476250"/>
            <a:ext cx="6516687" cy="3395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2" name="Picture 7" descr="telefonos">
            <a:extLst>
              <a:ext uri="{FF2B5EF4-FFF2-40B4-BE49-F238E27FC236}">
                <a16:creationId xmlns:a16="http://schemas.microsoft.com/office/drawing/2014/main" id="{17C8C1DC-4A82-95C1-8174-1C42E5BBA2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797152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537" y="1009030"/>
            <a:ext cx="8704263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doy mi corazón,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doy mi alma,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yo vivo para ti.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4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Cada paso que doy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cada momento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haz tu voluntad en mí.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9699" y="178033"/>
            <a:ext cx="885641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TE DOY MI CORAZÓN</a:t>
            </a:r>
            <a:endParaRPr lang="es-ES" altLang="es-ES" sz="4800" b="1" dirty="0">
              <a:solidFill>
                <a:srgbClr val="B88C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4398509" y="1340768"/>
            <a:ext cx="449397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>
            <a:extLst>
              <a:ext uri="{FF2B5EF4-FFF2-40B4-BE49-F238E27FC236}">
                <a16:creationId xmlns:a16="http://schemas.microsoft.com/office/drawing/2014/main" id="{36D66D4E-51F0-FE18-E805-9806E1F0E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050"/>
            <a:ext cx="8075613" cy="5072063"/>
          </a:xfrm>
        </p:spPr>
        <p:txBody>
          <a:bodyPr/>
          <a:lstStyle/>
          <a:p>
            <a:pPr algn="just" eaLnBrk="1" hangingPunct="1">
              <a:lnSpc>
                <a:spcPct val="10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sea agradable a Dios, Padre todopoderoso “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s-ES" altLang="es-ES" sz="2800" i="1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s-ES" altLang="es-ES" sz="2800" i="1" dirty="0">
              <a:latin typeface="Please write me a song" panose="02000603000000000000" pitchFamily="2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s-ES" altLang="es-ES" sz="48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8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800" dirty="0"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E2DBBFE5-98E1-6A96-B634-B07961A2CB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692150"/>
            <a:ext cx="7883525" cy="5735638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8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bg1"/>
              </a:solidFill>
              <a:latin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Lo tenemos levantado hacia el Señor.</a:t>
            </a:r>
          </a:p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800" dirty="0">
              <a:solidFill>
                <a:schemeClr val="bg1"/>
              </a:solidFill>
              <a:latin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20483" name="3 CuadroTexto">
            <a:extLst>
              <a:ext uri="{FF2B5EF4-FFF2-40B4-BE49-F238E27FC236}">
                <a16:creationId xmlns:a16="http://schemas.microsoft.com/office/drawing/2014/main" id="{1323DABB-EADC-502F-671C-78A939DAF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115888"/>
            <a:ext cx="60864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PLEGARIA EUCARÍSTICA</a:t>
            </a:r>
          </a:p>
        </p:txBody>
      </p:sp>
      <p:pic>
        <p:nvPicPr>
          <p:cNvPr id="20484" name="Picture 7" descr="XII domingo del Tiempo ordinario Disponte a celebrar esta eucaristía.  Recoge la plegaria eucarística. Concéntrate. - ppt descargar">
            <a:extLst>
              <a:ext uri="{FF2B5EF4-FFF2-40B4-BE49-F238E27FC236}">
                <a16:creationId xmlns:a16="http://schemas.microsoft.com/office/drawing/2014/main" id="{EE74A203-FED3-F442-6F65-E6E5B3371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327" y="4077072"/>
            <a:ext cx="3419475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F7F0D586-8F4C-ED4D-3A5D-0F3F1B3C0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622925" y="2348880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CuadroTexto 1">
            <a:extLst>
              <a:ext uri="{FF2B5EF4-FFF2-40B4-BE49-F238E27FC236}">
                <a16:creationId xmlns:a16="http://schemas.microsoft.com/office/drawing/2014/main" id="{988529F7-AA5A-392A-BE7B-412E23EF1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b="1" dirty="0">
                <a:latin typeface="Please write me a song" panose="02000603000000000000" pitchFamily="2" charset="0"/>
              </a:rPr>
              <a:t>Santo, Santo, Santo es el Señor,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Dios del universo.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Llenos están el cielo y la tierra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de su gloria.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Hosanna en el cielo.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Bendito el que viene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en el nombre del Señor.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Hosanna en el cielo.</a:t>
            </a:r>
          </a:p>
          <a:p>
            <a:endParaRPr lang="es-ES" altLang="es-ES" sz="3600" b="1" dirty="0">
              <a:latin typeface="Please write me a song" panose="02000603000000000000" pitchFamily="2" charset="0"/>
            </a:endParaRPr>
          </a:p>
        </p:txBody>
      </p:sp>
      <p:sp>
        <p:nvSpPr>
          <p:cNvPr id="19460" name="3 CuadroTexto">
            <a:extLst>
              <a:ext uri="{FF2B5EF4-FFF2-40B4-BE49-F238E27FC236}">
                <a16:creationId xmlns:a16="http://schemas.microsoft.com/office/drawing/2014/main" id="{AC81E67A-BB9B-4B44-0F7B-614F7517B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1" y="260350"/>
            <a:ext cx="792003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r" eaLnBrk="1" hangingPunct="1">
              <a:defRPr sz="3600" b="1" u="sng">
                <a:solidFill>
                  <a:srgbClr val="005400"/>
                </a:solidFill>
                <a:latin typeface="Comic Sans MS" panose="030F0702030302020204" pitchFamily="66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l"/>
            <a:r>
              <a:rPr lang="es-ES_tradnl" altLang="es-ES" sz="44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S</a:t>
            </a:r>
            <a:r>
              <a:rPr lang="es-ES" altLang="es-ES" sz="44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ANTO </a:t>
            </a:r>
            <a:r>
              <a:rPr lang="es-ES" altLang="es-ES" dirty="0">
                <a:solidFill>
                  <a:srgbClr val="B88C00"/>
                </a:solidFill>
                <a:latin typeface="Please write me a song" panose="02000603000000000000" pitchFamily="2" charset="0"/>
              </a:rPr>
              <a:t>(Litúrgico)</a:t>
            </a:r>
            <a:endParaRPr lang="es-ES" altLang="es-ES" sz="4400" dirty="0">
              <a:solidFill>
                <a:srgbClr val="B88C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C04C026E-2CBC-905B-3E8B-2022E7D2D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452320" y="388260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3C639502-14A9-6F61-3822-FC0310972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011070" y="493779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>
            <a:extLst>
              <a:ext uri="{FF2B5EF4-FFF2-40B4-BE49-F238E27FC236}">
                <a16:creationId xmlns:a16="http://schemas.microsoft.com/office/drawing/2014/main" id="{E54E36ED-227A-E1B7-08A9-C0820F41D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727791"/>
            <a:ext cx="4465637" cy="305911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sz="4800" b="1" dirty="0"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23555" name="5 CuadroTexto">
            <a:extLst>
              <a:ext uri="{FF2B5EF4-FFF2-40B4-BE49-F238E27FC236}">
                <a16:creationId xmlns:a16="http://schemas.microsoft.com/office/drawing/2014/main" id="{99D7F5CF-AF77-4284-6357-11A50A41A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1" y="188913"/>
            <a:ext cx="871683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" altLang="es-ES" sz="66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CONSAGRACIÓN</a:t>
            </a:r>
            <a:endParaRPr lang="es-ES" altLang="es-ES" sz="7200" b="1" u="sng" dirty="0">
              <a:solidFill>
                <a:srgbClr val="B88C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3556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5B381B14-341E-50EE-C57A-F531DC08E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052736"/>
            <a:ext cx="4828406" cy="429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01468" y="476672"/>
            <a:ext cx="5222660" cy="5224463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i="1" dirty="0">
              <a:solidFill>
                <a:srgbClr val="B88C00"/>
              </a:solidFill>
              <a:latin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005400"/>
              </a:solidFill>
              <a:latin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400" b="1" dirty="0">
                <a:latin typeface="Please write me a song" panose="02000603000000000000" pitchFamily="2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dirty="0"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289B85E-5047-CB61-E50C-77DEE1B53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475" y="1268760"/>
            <a:ext cx="2925981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241925" cy="606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que estás en el</a:t>
            </a:r>
          </a:p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Santificado sea tu nombre</a:t>
            </a:r>
          </a:p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Venga a nosotros tu</a:t>
            </a:r>
          </a:p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Hágase tu voluntad</a:t>
            </a:r>
          </a:p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en la         como en el </a:t>
            </a:r>
          </a:p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Danos hoy nuestro          de cada día</a:t>
            </a:r>
          </a:p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Perdona nuestras ofensas</a:t>
            </a:r>
          </a:p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como también nosotros</a:t>
            </a:r>
          </a:p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perdonamos a los que nos ofenden</a:t>
            </a:r>
          </a:p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No nos dejes caer en la tentación </a:t>
            </a:r>
          </a:p>
          <a:p>
            <a:pPr eaLnBrk="1" hangingPunct="1"/>
            <a:r>
              <a:rPr lang="es-ES" altLang="es-ES" sz="3200" b="1" dirty="0">
                <a:latin typeface="Please write me a song" panose="02000603000000000000" pitchFamily="2" charset="0"/>
              </a:rPr>
              <a:t>y líbranos del mal.</a:t>
            </a:r>
          </a:p>
          <a:p>
            <a:pPr eaLnBrk="1" hangingPunct="1"/>
            <a:r>
              <a:rPr lang="es-ES" altLang="es-ES" sz="3600" b="1" dirty="0"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0" y="226695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413" y="1310904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179512" y="171200"/>
            <a:ext cx="3328864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800" dirty="0">
                <a:ln w="11430"/>
                <a:solidFill>
                  <a:srgbClr val="B88C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lease write me a song" panose="02000603000000000000" pitchFamily="2" charset="0"/>
              </a:rPr>
              <a:t>Padre </a:t>
            </a:r>
            <a:r>
              <a:rPr lang="es-ES" sz="5400" dirty="0">
                <a:ln w="11430"/>
                <a:solidFill>
                  <a:srgbClr val="B88C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lease write me a song" panose="02000603000000000000" pitchFamily="2" charset="0"/>
              </a:rPr>
              <a:t>Nuestro</a:t>
            </a:r>
            <a:endParaRPr lang="es-ES" sz="4800" dirty="0">
              <a:ln w="11430"/>
              <a:solidFill>
                <a:srgbClr val="B88C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4663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235818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450" y="2773362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3E86BE11-B3A1-1199-154C-AB2EBA79E8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12776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B0475238-1956-A985-91F4-14B7259A8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0"/>
            <a:ext cx="8676456" cy="1143000"/>
          </a:xfrm>
        </p:spPr>
        <p:txBody>
          <a:bodyPr/>
          <a:lstStyle/>
          <a:p>
            <a:pPr eaLnBrk="1" hangingPunct="1"/>
            <a:r>
              <a:rPr lang="es-ES_tradnl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E</a:t>
            </a:r>
            <a:r>
              <a:rPr lang="es-ES" altLang="es-ES" sz="4800" b="1" u="sng" dirty="0" err="1">
                <a:solidFill>
                  <a:srgbClr val="B88C00"/>
                </a:solidFill>
                <a:latin typeface="Please write me a song" panose="02000603000000000000" pitchFamily="2" charset="0"/>
              </a:rPr>
              <a:t>STE</a:t>
            </a:r>
            <a:r>
              <a:rPr lang="es-ES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 ES NUESTRO REY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DCC98C10-0EDB-0EAE-5B7E-7A68A6FC5C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9750" y="1196975"/>
            <a:ext cx="8424863" cy="5170488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</a:rPr>
              <a:t>Este es nuestro Rey, aleluya.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</a:rPr>
              <a:t>Gloria a nuestro Rey, aleluya.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4000" b="1" dirty="0" err="1">
                <a:latin typeface="Please write me a song" panose="02000603000000000000" pitchFamily="2" charset="0"/>
              </a:rPr>
              <a:t>Hoo-saa-nna</a:t>
            </a:r>
            <a:r>
              <a:rPr lang="es-ES" sz="4000" b="1" dirty="0">
                <a:latin typeface="Please write me a song" panose="02000603000000000000" pitchFamily="2" charset="0"/>
              </a:rPr>
              <a:t> en las alturas.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</a:rPr>
              <a:t>Gloria a nuestro Rey, aleluya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4000" b="1" dirty="0"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</a:rPr>
              <a:t>¡Este es nuestro Rey!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</a:rPr>
              <a:t> </a:t>
            </a:r>
          </a:p>
        </p:txBody>
      </p:sp>
      <p:pic>
        <p:nvPicPr>
          <p:cNvPr id="6148" name="Imagen 1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27638FE5-CF53-3310-953F-C2C606468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738" y="1931326"/>
            <a:ext cx="376555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6" descr="estrella-imagen-animada-0093">
            <a:extLst>
              <a:ext uri="{FF2B5EF4-FFF2-40B4-BE49-F238E27FC236}">
                <a16:creationId xmlns:a16="http://schemas.microsoft.com/office/drawing/2014/main" id="{AF4BBA1D-E1C0-20D2-3B72-3A8D50A59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863" y="193132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26D9FA55-E66B-431E-24D7-CAF7B106A8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0113" y="836613"/>
            <a:ext cx="7972425" cy="5783262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chemeClr val="bg1"/>
              </a:solidFill>
              <a:latin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5400" dirty="0"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99BB2259-65E7-B997-7BB5-E31F57E4FE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213" y="1196975"/>
            <a:ext cx="7972425" cy="5329238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chemeClr val="bg1"/>
              </a:solidFill>
              <a:latin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5400" dirty="0">
                <a:latin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dirty="0">
              <a:solidFill>
                <a:schemeClr val="bg1"/>
              </a:solidFill>
              <a:latin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… Daos fraternalmente la paz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5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651" name="3 CuadroTexto">
            <a:extLst>
              <a:ext uri="{FF2B5EF4-FFF2-40B4-BE49-F238E27FC236}">
                <a16:creationId xmlns:a16="http://schemas.microsoft.com/office/drawing/2014/main" id="{E8E379AE-EA51-E793-48E3-D0001887D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66688"/>
            <a:ext cx="42989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27652" name="Picture 5" descr="Conociendo a Fano – Parroquia de San Leandro">
            <a:extLst>
              <a:ext uri="{FF2B5EF4-FFF2-40B4-BE49-F238E27FC236}">
                <a16:creationId xmlns:a16="http://schemas.microsoft.com/office/drawing/2014/main" id="{ECC581E5-0933-4DD7-A1D9-DE1901253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2401888"/>
            <a:ext cx="3419475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948" y="1012954"/>
            <a:ext cx="745232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el que nunca la dio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el que siempre soñó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el que bien la conoce.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el que está junto a ti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quiere hacerte feliz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un mundo de ilusiones.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0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DD1ADA9-C49F-4C2C-051B-47004E45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94986"/>
            <a:ext cx="8353177" cy="782637"/>
          </a:xfrm>
        </p:spPr>
        <p:txBody>
          <a:bodyPr/>
          <a:lstStyle/>
          <a:p>
            <a:pPr eaLnBrk="1" hangingPunct="1"/>
            <a:r>
              <a:rPr lang="es-ES_tradnl" altLang="es-ES" b="1" u="sng" dirty="0">
                <a:solidFill>
                  <a:srgbClr val="B88C00"/>
                </a:solidFill>
                <a:latin typeface="Please write me a song" panose="02000603000000000000" pitchFamily="2" charset="0"/>
                <a:ea typeface="Cambria Math" panose="02040503050406030204" pitchFamily="18" charset="0"/>
              </a:rPr>
              <a:t>PARA EL QUE NUNCA LA DIO</a:t>
            </a:r>
            <a:endParaRPr lang="es-ES" altLang="es-ES" b="1" u="sng" dirty="0">
              <a:solidFill>
                <a:srgbClr val="B88C00"/>
              </a:solidFill>
              <a:latin typeface="Please write me a song" panose="02000603000000000000" pitchFamily="2" charset="0"/>
              <a:ea typeface="Cambria Math" panose="02040503050406030204" pitchFamily="18" charset="0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963E2494-9435-64D1-2110-85BF81439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920" y="1548946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3011FBA-B2BD-15C0-C8A0-0B15AE97A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455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</p:spTree>
    <p:extLst>
      <p:ext uri="{BB962C8B-B14F-4D97-AF65-F5344CB8AC3E}">
        <p14:creationId xmlns:p14="http://schemas.microsoft.com/office/powerpoint/2010/main" val="1601524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3" y="332656"/>
            <a:ext cx="8676457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para todos aquellos que no la han dado.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todos aquellos que no llegaron.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todos aquellos venga la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	Paz si eres padre de familia tengas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	Si vives enamorado tengas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	En el mundo entero reine la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	Paz, siempre la paz,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	venga la paz, a todos la paz,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	siempre la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36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0E348C3D-0CE1-FAEA-55F1-B27A21C88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949804"/>
            <a:ext cx="3250140" cy="224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178D589-AB88-DFCC-C711-1600B625F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494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39667161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uadroTexto 5">
            <a:extLst>
              <a:ext uri="{FF2B5EF4-FFF2-40B4-BE49-F238E27FC236}">
                <a16:creationId xmlns:a16="http://schemas.microsoft.com/office/drawing/2014/main" id="{FABA32E3-D7ED-8779-DDE6-0338BF931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418" y="548680"/>
            <a:ext cx="7777163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es-ES" altLang="es-ES" sz="42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 eaLnBrk="1" hangingPunct="1"/>
            <a:endParaRPr lang="es-ES" altLang="es-ES" sz="4200" dirty="0">
              <a:solidFill>
                <a:srgbClr val="005400"/>
              </a:solidFill>
              <a:latin typeface="Please write me a song" panose="02000603000000000000" pitchFamily="2" charset="0"/>
            </a:endParaRPr>
          </a:p>
          <a:p>
            <a:pPr algn="just" eaLnBrk="1" hangingPunct="1"/>
            <a:r>
              <a:rPr lang="es-ES" altLang="es-ES" sz="4200" dirty="0">
                <a:solidFill>
                  <a:srgbClr val="B88C00"/>
                </a:solidFill>
                <a:latin typeface="Please write me a song" panose="02000603000000000000" pitchFamily="2" charset="0"/>
              </a:rPr>
              <a:t>Todos:</a:t>
            </a:r>
          </a:p>
          <a:p>
            <a:pPr algn="just" eaLnBrk="1" hangingPunct="1"/>
            <a:r>
              <a:rPr lang="es-ES" altLang="es-ES" sz="4200" dirty="0"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 eaLnBrk="1" hangingPunct="1"/>
            <a:endParaRPr lang="es-ES" altLang="es-ES" sz="4200" dirty="0">
              <a:latin typeface="Arial" panose="020B0604020202020204" pitchFamily="34" charset="0"/>
            </a:endParaRPr>
          </a:p>
          <a:p>
            <a:pPr algn="just" eaLnBrk="1" hangingPunct="1"/>
            <a:endParaRPr lang="es-ES" altLang="es-ES" sz="4200" dirty="0">
              <a:latin typeface="Arial" panose="020B0604020202020204" pitchFamily="34" charset="0"/>
            </a:endParaRPr>
          </a:p>
          <a:p>
            <a:pPr algn="just" eaLnBrk="1" hangingPunct="1"/>
            <a:endParaRPr lang="es-ES" altLang="es-ES" sz="4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uadroTexto 2">
            <a:extLst>
              <a:ext uri="{FF2B5EF4-FFF2-40B4-BE49-F238E27FC236}">
                <a16:creationId xmlns:a16="http://schemas.microsoft.com/office/drawing/2014/main" id="{5B3F524D-AAD6-24BF-F939-C9DADFC41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04813"/>
            <a:ext cx="84963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_tradnl" altLang="es-ES" sz="40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NUESTRO SEÑOR JESUCRISTO, REY DEL UNIVERSO</a:t>
            </a:r>
            <a:endParaRPr lang="es-ES" altLang="es-ES" sz="4000" b="1" dirty="0">
              <a:solidFill>
                <a:srgbClr val="B88C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9699" name="Imagen 6" descr="Odres Nuevos Evangelio 21 NOV 2021 COLOR texto">
            <a:extLst>
              <a:ext uri="{FF2B5EF4-FFF2-40B4-BE49-F238E27FC236}">
                <a16:creationId xmlns:a16="http://schemas.microsoft.com/office/drawing/2014/main" id="{884CFF7B-E616-BAA2-788F-648852633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1988840"/>
            <a:ext cx="80518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E7DC3597-653D-41F5-B955-F2ACC8CC9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052736"/>
            <a:ext cx="8281987" cy="5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Bendigamos al Señor,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Dios de toda la creación,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por habernos regalado su amor.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su bondad y su perdón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su gran fidelidad,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por los siglos de los siglos durarán.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4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gracia de su salvación. (bis)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8A3D89AB-5389-484F-937F-C18B22F91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062" y="6301117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  <a:endParaRPr lang="es-ES" altLang="es-ES" sz="1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512E766-3A0D-4B3E-A58C-A56A8C847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8" y="1052512"/>
            <a:ext cx="2425155" cy="3414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4B819995-E1F8-433C-A783-9EDD0538A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02" y="260350"/>
            <a:ext cx="82819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  <a:ea typeface="+mj-ea"/>
                <a:cs typeface="+mj-cs"/>
              </a:rPr>
              <a:t>BENDIGAMOS AL SEÑOR</a:t>
            </a:r>
            <a:endParaRPr lang="es-ES" altLang="es-ES" sz="4800" b="1" u="sng" dirty="0">
              <a:solidFill>
                <a:srgbClr val="B88C00"/>
              </a:solidFill>
              <a:latin typeface="Please write me a song" panose="02000603000000000000" pitchFamily="2" charset="0"/>
              <a:ea typeface="+mj-ea"/>
              <a:cs typeface="+mj-cs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2C794F0-8626-E8D1-D464-033C39CEE1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83102" y="5592737"/>
            <a:ext cx="1049710" cy="993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contenido 2">
            <a:extLst>
              <a:ext uri="{FF2B5EF4-FFF2-40B4-BE49-F238E27FC236}">
                <a16:creationId xmlns:a16="http://schemas.microsoft.com/office/drawing/2014/main" id="{8571C19B-0E71-4CF0-8615-36A1ACAD2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836" y="482887"/>
            <a:ext cx="7886700" cy="584348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Enviados con poder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en el nombre de Jesús,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sanar a los enfermos del dolor;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los ciegos dar visión,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los pobres la verdad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a los presos y oprimidos libertad.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gracia de su salvación. (bis)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30723" name="CuadroTexto 1">
            <a:extLst>
              <a:ext uri="{FF2B5EF4-FFF2-40B4-BE49-F238E27FC236}">
                <a16:creationId xmlns:a16="http://schemas.microsoft.com/office/drawing/2014/main" id="{081EE7CE-AC45-459D-9154-636EB60A3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446" y="6205836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  <a:endParaRPr lang="es-ES" altLang="es-ES" sz="1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4200712-9013-4D0D-A520-8D410A9DF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404664"/>
            <a:ext cx="2559297" cy="3604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FD0BF71-53E6-6502-762F-75F8ECA7A2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98295" y="5561789"/>
            <a:ext cx="1049710" cy="993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contenido 2">
            <a:extLst>
              <a:ext uri="{FF2B5EF4-FFF2-40B4-BE49-F238E27FC236}">
                <a16:creationId xmlns:a16="http://schemas.microsoft.com/office/drawing/2014/main" id="{C45C705B-7C74-425C-BFFE-E942B282A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564854"/>
            <a:ext cx="7886700" cy="514283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Con la fuerza de su amor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de la resurrección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anunciamos llega ya la salvación.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Que ni el miedo ni el dolor,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ni la duda o la opresión,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borrarán la paz de nuestro corazón.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gracia de su salvación. (bis)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31747" name="CuadroTexto 1">
            <a:extLst>
              <a:ext uri="{FF2B5EF4-FFF2-40B4-BE49-F238E27FC236}">
                <a16:creationId xmlns:a16="http://schemas.microsoft.com/office/drawing/2014/main" id="{0876DC2D-3978-447B-A9FB-321C8260A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260" y="6183207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  <a:endParaRPr lang="es-ES" altLang="es-ES" sz="1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7F9A8D2-5472-48F3-A18E-DF9C96077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192" y="177800"/>
            <a:ext cx="2523133" cy="3553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3BD4137-09D7-DC2C-4EDC-FE37FD143B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61150" y="5598163"/>
            <a:ext cx="1049710" cy="993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E0786D4D-0EF6-9650-77EC-C9BCDAE66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4" y="-179388"/>
            <a:ext cx="8723312" cy="1143001"/>
          </a:xfrm>
        </p:spPr>
        <p:txBody>
          <a:bodyPr/>
          <a:lstStyle/>
          <a:p>
            <a:pPr eaLnBrk="1" hangingPunct="1"/>
            <a:r>
              <a:rPr lang="es-ES_tradnl" altLang="es-ES" sz="36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NO ADORÉIS A NADIE</a:t>
            </a:r>
            <a:endParaRPr lang="es-ES" altLang="es-ES" sz="3600" b="1" u="sng" dirty="0">
              <a:solidFill>
                <a:srgbClr val="B88C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D577C21D-C991-A13B-30DF-86DF18B790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213" y="692150"/>
            <a:ext cx="6191250" cy="453707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No adoréis a nadie, a nadie más que a Él.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No adoréis a nadie, a nadie más que a Él.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No adoréis a nadie, a nadie más;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no adoréis a nadie, a nadie más,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no adoréis a nadie, a nadie más que a Él.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es-ES" altLang="es-ES" sz="1800" dirty="0"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Porque solo Él nos puede sostener.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Porque solo Él nos puede sostener.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No adoréis a nadie, a nadie más,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no adoréis a nadie, a nadie más,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no adoréis a nadie, a nadie más que a Él.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es-ES" altLang="es-ES" sz="3600" dirty="0">
              <a:latin typeface="Please write me a song" panose="02000603000000000000" pitchFamily="2" charset="0"/>
            </a:endParaRPr>
          </a:p>
        </p:txBody>
      </p:sp>
      <p:pic>
        <p:nvPicPr>
          <p:cNvPr id="32772" name="Imagen 2" descr="Imagen que contiene luz&#10;&#10;Descripción generada automáticamente">
            <a:extLst>
              <a:ext uri="{FF2B5EF4-FFF2-40B4-BE49-F238E27FC236}">
                <a16:creationId xmlns:a16="http://schemas.microsoft.com/office/drawing/2014/main" id="{53394AFD-2F16-62D6-8A69-A53368C7A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363" y="2278063"/>
            <a:ext cx="223520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Imagen 2">
            <a:extLst>
              <a:ext uri="{FF2B5EF4-FFF2-40B4-BE49-F238E27FC236}">
                <a16:creationId xmlns:a16="http://schemas.microsoft.com/office/drawing/2014/main" id="{7BB8CF17-33C2-7A99-40CF-847F8FFAD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493963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2">
            <a:extLst>
              <a:ext uri="{FF2B5EF4-FFF2-40B4-BE49-F238E27FC236}">
                <a16:creationId xmlns:a16="http://schemas.microsoft.com/office/drawing/2014/main" id="{EF437D21-02CF-4F52-73A0-6EAF782667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30188"/>
            <a:ext cx="84963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_tradnl" altLang="es-ES" sz="40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NUESTRO SEÑOR JESUCRISTO, REY DEL UNIVERSO</a:t>
            </a:r>
            <a:endParaRPr lang="es-ES" altLang="es-ES" sz="4000" b="1" dirty="0">
              <a:solidFill>
                <a:srgbClr val="B88C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7171" name="Imagen 3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1F40C19C-1D28-9F34-3E39-A4AECA361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158974"/>
            <a:ext cx="6227763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2 Subtítulo">
            <a:extLst>
              <a:ext uri="{FF2B5EF4-FFF2-40B4-BE49-F238E27FC236}">
                <a16:creationId xmlns:a16="http://schemas.microsoft.com/office/drawing/2014/main" id="{5DDA6C33-5585-856E-16BD-2382676DD3E0}"/>
              </a:ext>
            </a:extLst>
          </p:cNvPr>
          <p:cNvSpPr txBox="1">
            <a:spLocks/>
          </p:cNvSpPr>
          <p:nvPr/>
        </p:nvSpPr>
        <p:spPr bwMode="auto">
          <a:xfrm>
            <a:off x="539750" y="5517232"/>
            <a:ext cx="8158163" cy="1059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6600" dirty="0">
                <a:solidFill>
                  <a:schemeClr val="bg1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000" b="1" dirty="0">
                <a:latin typeface="Please write me a song" panose="02000603000000000000" pitchFamily="2" charset="0"/>
              </a:rPr>
              <a:t>COMPARTIR PARA REINAR CON CRISTO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s-ES" altLang="es-ES" sz="4000" u="sng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pic>
        <p:nvPicPr>
          <p:cNvPr id="2" name="Picture 6" descr="estrella-imagen-animada-0093">
            <a:extLst>
              <a:ext uri="{FF2B5EF4-FFF2-40B4-BE49-F238E27FC236}">
                <a16:creationId xmlns:a16="http://schemas.microsoft.com/office/drawing/2014/main" id="{992AC6D6-F9E4-FCA7-8904-57F9462E2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506" y="1410593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4 CuadroTexto">
            <a:extLst>
              <a:ext uri="{FF2B5EF4-FFF2-40B4-BE49-F238E27FC236}">
                <a16:creationId xmlns:a16="http://schemas.microsoft.com/office/drawing/2014/main" id="{9ACFCB74-4534-557A-7062-6291DD5FC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5059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F94B157D-5A9F-9812-45D3-0FB1C0663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835025"/>
            <a:ext cx="7640637" cy="5084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20" name="5 Rectángulo">
            <a:extLst>
              <a:ext uri="{FF2B5EF4-FFF2-40B4-BE49-F238E27FC236}">
                <a16:creationId xmlns:a16="http://schemas.microsoft.com/office/drawing/2014/main" id="{52697A67-DBEC-4A67-B4E9-5DEDADC72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5661025"/>
            <a:ext cx="3673475" cy="646331"/>
          </a:xfrm>
          <a:prstGeom prst="rect">
            <a:avLst/>
          </a:prstGeom>
          <a:solidFill>
            <a:srgbClr val="B88C0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3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Título">
            <a:extLst>
              <a:ext uri="{FF2B5EF4-FFF2-40B4-BE49-F238E27FC236}">
                <a16:creationId xmlns:a16="http://schemas.microsoft.com/office/drawing/2014/main" id="{A388CD7E-4941-4AFD-B1D0-B39E356D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1" y="188913"/>
            <a:ext cx="7488882" cy="796925"/>
          </a:xfrm>
        </p:spPr>
        <p:txBody>
          <a:bodyPr/>
          <a:lstStyle/>
          <a:p>
            <a:r>
              <a:rPr lang="es-ES_tradnl" altLang="es-ES" sz="4400" b="1" u="sng" dirty="0">
                <a:solidFill>
                  <a:srgbClr val="B88C00"/>
                </a:solidFill>
                <a:latin typeface="Please write me a song" panose="02000603000000000000" pitchFamily="2" charset="0"/>
                <a:ea typeface="+mn-ea"/>
                <a:cs typeface="Times New Roman" panose="02020603050405020304" pitchFamily="18" charset="0"/>
              </a:rPr>
              <a:t>AVE MARÍA </a:t>
            </a:r>
            <a:endParaRPr lang="es-ES" altLang="es-ES" sz="4400" b="1" u="sng" dirty="0">
              <a:solidFill>
                <a:srgbClr val="B88C00"/>
              </a:solidFill>
              <a:latin typeface="Please write me a song" panose="02000603000000000000" pitchFamily="2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227" name="4 CuadroTexto">
            <a:extLst>
              <a:ext uri="{FF2B5EF4-FFF2-40B4-BE49-F238E27FC236}">
                <a16:creationId xmlns:a16="http://schemas.microsoft.com/office/drawing/2014/main" id="{47F71C48-8093-4626-9F72-00867FC0D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08050"/>
            <a:ext cx="8389938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Tantas cosas en la vida nos ofrecen plenitud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nos son más que mentiras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desgastan la inquietud.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Tú has llenado mi existencia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quererme de verdad.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Yo quisiera, Madre buena,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amarte más.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sz="40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52228" name="CuadroTexto 1">
            <a:extLst>
              <a:ext uri="{FF2B5EF4-FFF2-40B4-BE49-F238E27FC236}">
                <a16:creationId xmlns:a16="http://schemas.microsoft.com/office/drawing/2014/main" id="{C04B5CEC-A541-41A7-A53C-39FDCD766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347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pic>
        <p:nvPicPr>
          <p:cNvPr id="3074" name="Picture 2" descr="MARÍA, MADRE DE DIOS! - Parroquia Patriarca San José">
            <a:extLst>
              <a:ext uri="{FF2B5EF4-FFF2-40B4-BE49-F238E27FC236}">
                <a16:creationId xmlns:a16="http://schemas.microsoft.com/office/drawing/2014/main" id="{9E8FA66C-236D-0D11-EA91-A1ED673F3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653" y="1484923"/>
            <a:ext cx="3454324" cy="518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estrella-imagen-animada-0093">
            <a:extLst>
              <a:ext uri="{FF2B5EF4-FFF2-40B4-BE49-F238E27FC236}">
                <a16:creationId xmlns:a16="http://schemas.microsoft.com/office/drawing/2014/main" id="{F2EA5FF6-AB10-E30B-9EA6-379363790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49289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3E6C5A42-6195-FDA0-C4B0-7A9EE99D2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711971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898" y="476672"/>
            <a:ext cx="8389937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silencio escuchabas la palabra de Jesús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hacías pan de vida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meditando en tu interior.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semilla que ha caído ya germina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ya está en flor.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Con el corazón en fiesta, cantaré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Ave María, Ave María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Ave María, Ave María</a:t>
            </a: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A8690411-43BC-C562-4FAF-6C33C8AC9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4" y="1698625"/>
            <a:ext cx="3311971" cy="497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DC8191C8-6EB2-3E47-A246-994FFCE0F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7" y="2924944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estrella-imagen-animada-0093">
            <a:extLst>
              <a:ext uri="{FF2B5EF4-FFF2-40B4-BE49-F238E27FC236}">
                <a16:creationId xmlns:a16="http://schemas.microsoft.com/office/drawing/2014/main" id="{8324935D-11DA-10A1-D5CB-48D48107B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57301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ts val="0"/>
              </a:spcBef>
              <a:buNone/>
            </a:pPr>
            <a:r>
              <a:rPr lang="es-ES" sz="4000" dirty="0">
                <a:solidFill>
                  <a:schemeClr val="tx1"/>
                </a:solidFill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Desde que yo era muy niño </a:t>
            </a:r>
          </a:p>
          <a:p>
            <a:pPr algn="just">
              <a:spcBef>
                <a:spcPts val="0"/>
              </a:spcBef>
              <a:buNone/>
            </a:pPr>
            <a:r>
              <a:rPr lang="es-ES" sz="4000" dirty="0">
                <a:solidFill>
                  <a:schemeClr val="tx1"/>
                </a:solidFill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 estado junto a mí</a:t>
            </a:r>
          </a:p>
          <a:p>
            <a:pPr algn="just">
              <a:spcBef>
                <a:spcPts val="0"/>
              </a:spcBef>
              <a:buNone/>
            </a:pPr>
            <a:r>
              <a:rPr lang="es-ES" sz="4000" dirty="0">
                <a:solidFill>
                  <a:schemeClr val="tx1"/>
                </a:solidFill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guiado de tu mano, </a:t>
            </a:r>
          </a:p>
          <a:p>
            <a:pPr algn="just">
              <a:spcBef>
                <a:spcPts val="0"/>
              </a:spcBef>
              <a:buNone/>
            </a:pPr>
            <a:r>
              <a:rPr lang="es-ES" sz="4000" dirty="0">
                <a:solidFill>
                  <a:schemeClr val="tx1"/>
                </a:solidFill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aprendí a decir sí.</a:t>
            </a:r>
          </a:p>
          <a:p>
            <a:pPr algn="just">
              <a:spcBef>
                <a:spcPts val="0"/>
              </a:spcBef>
              <a:buNone/>
            </a:pPr>
            <a:r>
              <a:rPr lang="es-ES" sz="4000" dirty="0">
                <a:solidFill>
                  <a:schemeClr val="tx1"/>
                </a:solidFill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 calor de la esperanza </a:t>
            </a:r>
          </a:p>
          <a:p>
            <a:pPr algn="just">
              <a:spcBef>
                <a:spcPts val="0"/>
              </a:spcBef>
              <a:buNone/>
            </a:pPr>
            <a:r>
              <a:rPr lang="es-ES" sz="4000" dirty="0">
                <a:solidFill>
                  <a:schemeClr val="tx1"/>
                </a:solidFill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nunca se enfrió mi fe</a:t>
            </a:r>
          </a:p>
          <a:p>
            <a:pPr algn="just">
              <a:spcBef>
                <a:spcPts val="0"/>
              </a:spcBef>
              <a:buNone/>
            </a:pPr>
            <a:r>
              <a:rPr lang="es-ES" sz="4000" dirty="0">
                <a:solidFill>
                  <a:schemeClr val="tx1"/>
                </a:solidFill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en la noche más oscura fuiste luz.</a:t>
            </a:r>
          </a:p>
          <a:p>
            <a:pPr eaLnBrk="1" hangingPunct="1">
              <a:spcBef>
                <a:spcPts val="0"/>
              </a:spcBef>
              <a:buClrTx/>
              <a:buSzTx/>
              <a:buFontTx/>
              <a:buNone/>
            </a:pPr>
            <a:endParaRPr lang="es-ES" altLang="es-ES" sz="40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3/4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F552408A-5EEC-955B-9D67-B15BB6491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6632"/>
            <a:ext cx="3022276" cy="4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BF546873-3EA9-9A83-73E1-912BF8EE0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49289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estrella-imagen-animada-0093">
            <a:extLst>
              <a:ext uri="{FF2B5EF4-FFF2-40B4-BE49-F238E27FC236}">
                <a16:creationId xmlns:a16="http://schemas.microsoft.com/office/drawing/2014/main" id="{D0FB1351-C80A-286F-9651-F0F19E2DE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281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5915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223" y="332656"/>
            <a:ext cx="8389937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ts val="0"/>
              </a:spcBef>
              <a:buNone/>
            </a:pPr>
            <a:r>
              <a:rPr lang="es-ES" sz="4000" dirty="0">
                <a:solidFill>
                  <a:schemeClr val="tx1"/>
                </a:solidFill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me dejes, Madre mía, </a:t>
            </a:r>
          </a:p>
          <a:p>
            <a:pPr algn="just">
              <a:spcBef>
                <a:spcPts val="0"/>
              </a:spcBef>
              <a:buNone/>
            </a:pPr>
            <a:r>
              <a:rPr lang="es-ES" sz="4000" dirty="0">
                <a:solidFill>
                  <a:schemeClr val="tx1"/>
                </a:solidFill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 conmigo al caminar.</a:t>
            </a:r>
          </a:p>
          <a:p>
            <a:pPr algn="just">
              <a:spcBef>
                <a:spcPts val="0"/>
              </a:spcBef>
              <a:buNone/>
            </a:pPr>
            <a:r>
              <a:rPr lang="es-ES" sz="4000" dirty="0">
                <a:solidFill>
                  <a:schemeClr val="tx1"/>
                </a:solidFill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Quiero compartir mi vida y crear fraternidad.</a:t>
            </a:r>
          </a:p>
          <a:p>
            <a:pPr algn="just">
              <a:spcBef>
                <a:spcPts val="0"/>
              </a:spcBef>
              <a:buNone/>
            </a:pPr>
            <a:r>
              <a:rPr lang="es-ES" sz="4000" dirty="0">
                <a:solidFill>
                  <a:schemeClr val="tx1"/>
                </a:solidFill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Muchas cosas en nosotros </a:t>
            </a:r>
          </a:p>
          <a:p>
            <a:pPr algn="just">
              <a:spcBef>
                <a:spcPts val="0"/>
              </a:spcBef>
              <a:buNone/>
            </a:pPr>
            <a:r>
              <a:rPr lang="es-ES" sz="4000" dirty="0">
                <a:solidFill>
                  <a:schemeClr val="tx1"/>
                </a:solidFill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 el fruto de tu amor.</a:t>
            </a:r>
          </a:p>
          <a:p>
            <a:pPr algn="just">
              <a:spcBef>
                <a:spcPts val="0"/>
              </a:spcBef>
              <a:buNone/>
            </a:pPr>
            <a:r>
              <a:rPr lang="es-ES" sz="4000" dirty="0">
                <a:solidFill>
                  <a:schemeClr val="tx1"/>
                </a:solidFill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plegaria más sencilla cantaré</a:t>
            </a:r>
          </a:p>
          <a:p>
            <a:pPr algn="just">
              <a:spcBef>
                <a:spcPts val="0"/>
              </a:spcBef>
              <a:buNone/>
            </a:pPr>
            <a:r>
              <a:rPr lang="es-ES" sz="4000" b="1" dirty="0">
                <a:solidFill>
                  <a:schemeClr val="tx1"/>
                </a:solidFill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 María, Ave María</a:t>
            </a:r>
          </a:p>
          <a:p>
            <a:pPr>
              <a:spcBef>
                <a:spcPts val="0"/>
              </a:spcBef>
              <a:buNone/>
            </a:pPr>
            <a:r>
              <a:rPr lang="es-ES" sz="4000" b="1" dirty="0">
                <a:solidFill>
                  <a:schemeClr val="tx1"/>
                </a:solidFill>
                <a:effectLst/>
                <a:latin typeface="Please write me a song" panose="02000603000000000000" pitchFamily="2" charset="0"/>
                <a:ea typeface="Times New Roman" panose="02020603050405020304" pitchFamily="18" charset="0"/>
              </a:rPr>
              <a:t>Ave María, Ave María</a:t>
            </a:r>
            <a:endParaRPr lang="es-ES" altLang="es-ES" sz="40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780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4/4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8E3824D8-5B55-E7C3-8FA1-AD8E58FC0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358909"/>
            <a:ext cx="2904975" cy="436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62BE5CD0-B4E8-2F1B-D2BA-0333F37D3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445707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estrella-imagen-animada-0093">
            <a:extLst>
              <a:ext uri="{FF2B5EF4-FFF2-40B4-BE49-F238E27FC236}">
                <a16:creationId xmlns:a16="http://schemas.microsoft.com/office/drawing/2014/main" id="{6E016C68-D299-D5CF-598C-30F47C7CD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101248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8686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EB6D65E3-E84E-C667-15CA-F1A54B886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1744" y="1253779"/>
            <a:ext cx="5384549" cy="4407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843" name="1 Título">
            <a:extLst>
              <a:ext uri="{FF2B5EF4-FFF2-40B4-BE49-F238E27FC236}">
                <a16:creationId xmlns:a16="http://schemas.microsoft.com/office/drawing/2014/main" id="{81FF707D-FC8A-733F-BF57-CF92381C0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113" y="34925"/>
            <a:ext cx="7056263" cy="1371600"/>
          </a:xfrm>
        </p:spPr>
        <p:txBody>
          <a:bodyPr/>
          <a:lstStyle/>
          <a:p>
            <a:pPr algn="ctr" eaLnBrk="1" hangingPunct="1"/>
            <a:r>
              <a:rPr lang="es-ES" altLang="es-ES" sz="66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ACB55342-4238-FCDB-623A-58A58DFE2098}"/>
              </a:ext>
            </a:extLst>
          </p:cNvPr>
          <p:cNvSpPr txBox="1">
            <a:spLocks/>
          </p:cNvSpPr>
          <p:nvPr/>
        </p:nvSpPr>
        <p:spPr bwMode="auto">
          <a:xfrm>
            <a:off x="446088" y="5661025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 b="1" dirty="0"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5C954EE0-D8F5-FDEC-338B-65E5FF864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660626" y="3770556"/>
            <a:ext cx="877741" cy="80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39FADA4D-FD4C-2829-C6FE-B527E3919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45007" y="3273480"/>
            <a:ext cx="963982" cy="8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n 2" descr="Diagrama, Dibujo de ingeniería&#10;&#10;Descripción generada automáticamente">
            <a:extLst>
              <a:ext uri="{FF2B5EF4-FFF2-40B4-BE49-F238E27FC236}">
                <a16:creationId xmlns:a16="http://schemas.microsoft.com/office/drawing/2014/main" id="{E3604692-F570-A0EB-F3AE-14D250697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50838"/>
            <a:ext cx="8286750" cy="597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713536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</a:rPr>
              <a:t>Gloria a ti, Señor, tu defensor,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_tradnl" altLang="es-ES" sz="3600" dirty="0">
              <a:latin typeface="Please write me a song" panose="02000603000000000000" pitchFamily="2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638" y="163736"/>
            <a:ext cx="77153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GLORIA</a:t>
            </a:r>
            <a:endParaRPr lang="es-ES" altLang="es-ES" sz="4800" b="1" u="sng" dirty="0">
              <a:solidFill>
                <a:srgbClr val="B88C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24" y="1616770"/>
            <a:ext cx="4391875" cy="39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9BAA8B64-C13C-3641-FD04-2BF05E91D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260350"/>
            <a:ext cx="8229600" cy="871538"/>
          </a:xfrm>
        </p:spPr>
        <p:txBody>
          <a:bodyPr/>
          <a:lstStyle/>
          <a:p>
            <a:pPr eaLnBrk="1" hangingPunct="1"/>
            <a:r>
              <a:rPr lang="es-ES_tradnl" altLang="es-ES" sz="5400" b="1" u="sng" dirty="0">
                <a:solidFill>
                  <a:srgbClr val="B88C00"/>
                </a:solidFill>
                <a:latin typeface="Please write me a song" panose="02000603000000000000" pitchFamily="2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sz="5400" b="1" u="sng" dirty="0">
              <a:solidFill>
                <a:srgbClr val="B88C00"/>
              </a:solidFill>
              <a:latin typeface="Please write me a song" panose="02000603000000000000" pitchFamily="2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A2DE267-C296-8132-D005-A6C8D259CBD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25463" y="963613"/>
            <a:ext cx="7848600" cy="4930775"/>
          </a:xfrm>
        </p:spPr>
        <p:txBody>
          <a:bodyPr rtlCol="0">
            <a:normAutofit lnSpcReduction="10000"/>
          </a:bodyPr>
          <a:lstStyle/>
          <a:p>
            <a:pPr marL="674370" lvl="1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s-ES_tradnl" sz="1600" b="1" dirty="0"/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1800" b="1" u="sng" dirty="0"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latin typeface="Please write me a song" panose="02000603000000000000" pitchFamily="2" charset="0"/>
              </a:rPr>
              <a:t>PRIMERA LECTURA</a:t>
            </a:r>
            <a:r>
              <a:rPr lang="es-ES_tradnl" sz="3600" b="1" dirty="0">
                <a:latin typeface="Please write me a song" panose="02000603000000000000" pitchFamily="2" charset="0"/>
              </a:rPr>
              <a:t>: Segundo libro de Samuel.</a:t>
            </a:r>
            <a:endParaRPr lang="es-ES_tradnl" sz="3200" b="1" u="sng" dirty="0"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3200" b="1" u="sng" dirty="0"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latin typeface="Please write me a song" panose="02000603000000000000" pitchFamily="2" charset="0"/>
              </a:rPr>
              <a:t>SALMO: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Vamos alegres a la casa del Señor.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3600" b="1" dirty="0">
              <a:solidFill>
                <a:srgbClr val="C00000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latin typeface="Please write me a song" panose="02000603000000000000" pitchFamily="2" charset="0"/>
              </a:rPr>
              <a:t>SEGUNDA LECTURA: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latin typeface="Please write me a song" panose="02000603000000000000" pitchFamily="2" charset="0"/>
              </a:rPr>
              <a:t>Carta del apóstol san Pablo</a:t>
            </a:r>
          </a:p>
          <a:p>
            <a:pPr marL="274320" indent="-27432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latin typeface="Please write me a song" panose="02000603000000000000" pitchFamily="2" charset="0"/>
              </a:rPr>
              <a:t> a los Colosenses</a:t>
            </a:r>
            <a:endParaRPr lang="es-ES_tradnl" sz="3600" b="1" dirty="0">
              <a:latin typeface="Please write me a song" panose="02000603000000000000" pitchFamily="2" charset="0"/>
            </a:endParaRPr>
          </a:p>
        </p:txBody>
      </p:sp>
      <p:pic>
        <p:nvPicPr>
          <p:cNvPr id="16388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81C43CA2-F26E-730E-B4C2-A04772528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080" y="3933056"/>
            <a:ext cx="2952328" cy="24783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>
            <a:extLst>
              <a:ext uri="{FF2B5EF4-FFF2-40B4-BE49-F238E27FC236}">
                <a16:creationId xmlns:a16="http://schemas.microsoft.com/office/drawing/2014/main" id="{6FD778FE-8405-D10F-E564-56F341814E4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17581" y="1052736"/>
            <a:ext cx="8748712" cy="5112568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Aleluya, aleluya, aleluya, aleluya. (bis)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Pueblos todos batid las manos,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aclamad a Dios con voz de júbilo.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Cantad a Dios, cantad.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Cantad a vuestro Rey, cantad.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vuestro Rey, cantad.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Porque Dios es el Rey de toda la tierra, cantad.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Con vuestras voces, cantad.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Aleluya, aleluya, aleluya, aleluya. (bis)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48C6432-85DD-24AD-516E-8C172F1DD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581" y="109538"/>
            <a:ext cx="8510519" cy="1016000"/>
          </a:xfrm>
        </p:spPr>
        <p:txBody>
          <a:bodyPr/>
          <a:lstStyle/>
          <a:p>
            <a:pPr eaLnBrk="1" hangingPunct="1"/>
            <a:r>
              <a:rPr lang="es-ES" altLang="es-ES" sz="5400" b="1" u="sng" dirty="0">
                <a:solidFill>
                  <a:srgbClr val="B88C00"/>
                </a:solidFill>
                <a:latin typeface="Please write me a song" panose="02000603000000000000" pitchFamily="2" charset="0"/>
              </a:rPr>
              <a:t>ALELUYA</a:t>
            </a:r>
          </a:p>
        </p:txBody>
      </p:sp>
      <p:pic>
        <p:nvPicPr>
          <p:cNvPr id="2050" name="Picture 2" descr="III CAMPAMENTO SAN ILDEFONSO, COTO RÍOS'15: Eucaristía – Peregrinos de  Ain-Karem">
            <a:extLst>
              <a:ext uri="{FF2B5EF4-FFF2-40B4-BE49-F238E27FC236}">
                <a16:creationId xmlns:a16="http://schemas.microsoft.com/office/drawing/2014/main" id="{0C254C69-3AE5-80EF-2B25-5262C9821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12776"/>
            <a:ext cx="3419996" cy="273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nota-musical-imagen-animada-0017">
            <a:extLst>
              <a:ext uri="{FF2B5EF4-FFF2-40B4-BE49-F238E27FC236}">
                <a16:creationId xmlns:a16="http://schemas.microsoft.com/office/drawing/2014/main" id="{4C78D48E-F41C-B8E3-A05B-B353276D6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102" y="1125538"/>
            <a:ext cx="1018812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uadroTexto 1">
            <a:extLst>
              <a:ext uri="{FF2B5EF4-FFF2-40B4-BE49-F238E27FC236}">
                <a16:creationId xmlns:a16="http://schemas.microsoft.com/office/drawing/2014/main" id="{55CFF9C9-C488-F766-D972-09C5BFA65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938" y="1609503"/>
            <a:ext cx="18437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800" b="1" dirty="0">
                <a:latin typeface="Please write me a song" panose="02000603000000000000" pitchFamily="2" charset="0"/>
              </a:rPr>
              <a:t>san Lucas, 23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A91190-A796-CF78-751A-7A1109727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549275"/>
            <a:ext cx="9144000" cy="830263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</a:rPr>
              <a:t>Señor, acuérdate de mí cuando llegues a tu reino.</a:t>
            </a:r>
          </a:p>
        </p:txBody>
      </p:sp>
      <p:pic>
        <p:nvPicPr>
          <p:cNvPr id="11271" name="Picture 7" descr="Pin en FANO _L&amp;#39;evangeli del diumenge_">
            <a:extLst>
              <a:ext uri="{FF2B5EF4-FFF2-40B4-BE49-F238E27FC236}">
                <a16:creationId xmlns:a16="http://schemas.microsoft.com/office/drawing/2014/main" id="{0CB36EE3-B218-76A6-BFFD-CA394F26E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2439" y="1609503"/>
            <a:ext cx="6191969" cy="49976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317" name="Imagen 2">
            <a:extLst>
              <a:ext uri="{FF2B5EF4-FFF2-40B4-BE49-F238E27FC236}">
                <a16:creationId xmlns:a16="http://schemas.microsoft.com/office/drawing/2014/main" id="{FE8C6290-8CD0-F26D-1BED-32853D925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5" y="4149725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2">
            <a:extLst>
              <a:ext uri="{FF2B5EF4-FFF2-40B4-BE49-F238E27FC236}">
                <a16:creationId xmlns:a16="http://schemas.microsoft.com/office/drawing/2014/main" id="{7D56B560-7F44-9D6B-FAEB-228ED76A3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16632"/>
            <a:ext cx="84963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_tradnl" altLang="es-ES" sz="4000" b="1" dirty="0">
                <a:solidFill>
                  <a:srgbClr val="B88C00"/>
                </a:solidFill>
                <a:latin typeface="Please write me a song" panose="02000603000000000000" pitchFamily="2" charset="0"/>
              </a:rPr>
              <a:t>NUESTRO SEÑOR JESUCRISTO, REY DEL UNIVERSO</a:t>
            </a:r>
            <a:endParaRPr lang="es-ES" altLang="es-ES" sz="4000" b="1" dirty="0">
              <a:solidFill>
                <a:srgbClr val="B88C00"/>
              </a:solidFill>
              <a:latin typeface="Please write me a song" panose="02000603000000000000" pitchFamily="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agen 2" descr="Diagrama, Dibujo de ingeniería&#10;&#10;Descripción generada automáticamente">
            <a:extLst>
              <a:ext uri="{FF2B5EF4-FFF2-40B4-BE49-F238E27FC236}">
                <a16:creationId xmlns:a16="http://schemas.microsoft.com/office/drawing/2014/main" id="{285838F3-0EDC-DE5D-51FA-99D6EF889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50838"/>
            <a:ext cx="8286750" cy="597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lease write me a song">
      <a:majorFont>
        <a:latin typeface="Please write me a song"/>
        <a:ea typeface=""/>
        <a:cs typeface=""/>
      </a:majorFont>
      <a:minorFont>
        <a:latin typeface="Please write me a son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10919</TotalTime>
  <Words>1755</Words>
  <Application>Microsoft Office PowerPoint</Application>
  <PresentationFormat>Presentación en pantalla (4:3)</PresentationFormat>
  <Paragraphs>244</Paragraphs>
  <Slides>35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6" baseType="lpstr">
      <vt:lpstr>Arial</vt:lpstr>
      <vt:lpstr>Baskerville Old Face</vt:lpstr>
      <vt:lpstr>Bodoni MT Black</vt:lpstr>
      <vt:lpstr>Calibri</vt:lpstr>
      <vt:lpstr>Calibri Light</vt:lpstr>
      <vt:lpstr>Century Gothic</vt:lpstr>
      <vt:lpstr>Please write me a song</vt:lpstr>
      <vt:lpstr>Wingdings</vt:lpstr>
      <vt:lpstr>Wingdings 2</vt:lpstr>
      <vt:lpstr>Wingdings 3</vt:lpstr>
      <vt:lpstr>Tema de Office</vt:lpstr>
      <vt:lpstr>Presentación de PowerPoint</vt:lpstr>
      <vt:lpstr>ESTE ES NUESTRO REY</vt:lpstr>
      <vt:lpstr>Presentación de PowerPoint</vt:lpstr>
      <vt:lpstr>Presentación de PowerPoint</vt:lpstr>
      <vt:lpstr>Presentación de PowerPoint</vt:lpstr>
      <vt:lpstr>LITURGIA DE LA PALABRA</vt:lpstr>
      <vt:lpstr>ALELUYA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PARA EL QUE NUNCA LA DIO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NO ADORÉIS A NADIE</vt:lpstr>
      <vt:lpstr>Presentación de PowerPoint</vt:lpstr>
      <vt:lpstr>AVE MARÍA 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960</cp:revision>
  <dcterms:created xsi:type="dcterms:W3CDTF">2008-10-09T14:11:57Z</dcterms:created>
  <dcterms:modified xsi:type="dcterms:W3CDTF">2025-11-20T20:08:24Z</dcterms:modified>
</cp:coreProperties>
</file>