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2"/>
  </p:notesMasterIdLst>
  <p:sldIdLst>
    <p:sldId id="718" r:id="rId2"/>
    <p:sldId id="404" r:id="rId3"/>
    <p:sldId id="1291" r:id="rId4"/>
    <p:sldId id="1278" r:id="rId5"/>
    <p:sldId id="898" r:id="rId6"/>
    <p:sldId id="1294" r:id="rId7"/>
    <p:sldId id="260" r:id="rId8"/>
    <p:sldId id="1045" r:id="rId9"/>
    <p:sldId id="1382" r:id="rId10"/>
    <p:sldId id="1381" r:id="rId11"/>
    <p:sldId id="1313" r:id="rId12"/>
    <p:sldId id="339" r:id="rId13"/>
    <p:sldId id="1439" r:id="rId14"/>
    <p:sldId id="764" r:id="rId15"/>
    <p:sldId id="1041" r:id="rId16"/>
    <p:sldId id="1277" r:id="rId17"/>
    <p:sldId id="1435" r:id="rId18"/>
    <p:sldId id="1028" r:id="rId19"/>
    <p:sldId id="348" r:id="rId20"/>
    <p:sldId id="349" r:id="rId21"/>
    <p:sldId id="1374" r:id="rId22"/>
    <p:sldId id="766" r:id="rId23"/>
    <p:sldId id="1481" r:id="rId24"/>
    <p:sldId id="1060" r:id="rId25"/>
    <p:sldId id="1282" r:id="rId26"/>
    <p:sldId id="1480" r:id="rId27"/>
    <p:sldId id="744" r:id="rId28"/>
    <p:sldId id="1482" r:id="rId29"/>
    <p:sldId id="1316" r:id="rId30"/>
    <p:sldId id="699" r:id="rId31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FF3399"/>
    <a:srgbClr val="FF0000"/>
    <a:srgbClr val="FDA76D"/>
    <a:srgbClr val="9933FF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86" autoAdjust="0"/>
    <p:restoredTop sz="95097" autoAdjust="0"/>
  </p:normalViewPr>
  <p:slideViewPr>
    <p:cSldViewPr>
      <p:cViewPr varScale="1">
        <p:scale>
          <a:sx n="61" d="100"/>
          <a:sy n="61" d="100"/>
        </p:scale>
        <p:origin x="379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5083CF8-A5D6-3EC0-1947-1B87B5F527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C2DE4658-730F-58CD-0DA3-D8FDCA6236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7E175BE-89A3-49F0-8A7E-356049A4A47A}" type="datetimeFigureOut">
              <a:rPr lang="es-ES"/>
              <a:pPr>
                <a:defRPr/>
              </a:pPr>
              <a:t>27/11/2025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84C6B6C-E6D8-E20F-84A1-B6D51F7BA5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F846868F-74A8-B827-C995-98D9F65BF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E1BD458F-F70A-9E18-E9F9-3A0B26FA7E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6D07C083-66DD-6174-8EE8-943D98C01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0CEED7-9C20-4A17-9A5A-EEEFD451999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7D8969B0-DB8D-9634-E9C0-99E455685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D4A29F5-961B-F52C-88CF-1FF205E087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96F7D493-6146-590D-0CD6-9651FFF47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039ACE-FA1B-4D65-88B3-A3D364C93B47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2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72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>
            <a:extLst>
              <a:ext uri="{FF2B5EF4-FFF2-40B4-BE49-F238E27FC236}">
                <a16:creationId xmlns:a16="http://schemas.microsoft.com/office/drawing/2014/main" id="{353FF09F-C5CB-43DF-2705-E8B5D19CC9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>
            <a:extLst>
              <a:ext uri="{FF2B5EF4-FFF2-40B4-BE49-F238E27FC236}">
                <a16:creationId xmlns:a16="http://schemas.microsoft.com/office/drawing/2014/main" id="{0AC881A8-1541-B9B8-3832-648A3BD0D9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4580" name="Marcador de número de diapositiva 3">
            <a:extLst>
              <a:ext uri="{FF2B5EF4-FFF2-40B4-BE49-F238E27FC236}">
                <a16:creationId xmlns:a16="http://schemas.microsoft.com/office/drawing/2014/main" id="{5039A549-D6E9-D8AC-484A-9562B3566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1E8345-DE58-4CAA-B5C2-7A05595E3D5F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>
            <a:extLst>
              <a:ext uri="{FF2B5EF4-FFF2-40B4-BE49-F238E27FC236}">
                <a16:creationId xmlns:a16="http://schemas.microsoft.com/office/drawing/2014/main" id="{2DAE035C-3326-8143-321E-63C3396230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2 Marcador de notas">
            <a:extLst>
              <a:ext uri="{FF2B5EF4-FFF2-40B4-BE49-F238E27FC236}">
                <a16:creationId xmlns:a16="http://schemas.microsoft.com/office/drawing/2014/main" id="{C766B8A2-D288-553B-F83E-67EC21BAAE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9700" name="3 Marcador de número de diapositiva">
            <a:extLst>
              <a:ext uri="{FF2B5EF4-FFF2-40B4-BE49-F238E27FC236}">
                <a16:creationId xmlns:a16="http://schemas.microsoft.com/office/drawing/2014/main" id="{DD01AE78-1DC5-B5B4-B7CF-B37DFDD94B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6D73DB-8531-4CDF-94D8-37A1BB2BBE27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51A34-C890-1E8E-E14F-2619679AF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E1C2813D-EB6A-704A-77BA-74E2D5F61C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E3DE1E17-D75C-539F-3F53-A8F724CF54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F2D68DD6-476E-B330-4AF2-AAFC2F46A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33321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0F3B1-614B-8777-ABF7-6B9A561F8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B0AFF6B5-C8DF-72E5-C0E0-DC88A88BE7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DF1008DD-AB8A-EF09-5475-326B2764E1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5DA3DBD2-1312-4FE8-7A92-5200555278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90BF2C-FB90-4085-8C3A-740832BCD686}" type="slidenum">
              <a:rPr lang="es-ES" altLang="es-ES" smtClean="0"/>
              <a:pPr/>
              <a:t>23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5432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CBE8B-3883-1C99-01C5-1A7C3466E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CD394404-09C3-ABBD-DFF7-2B2C5E2668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0C5BB840-A299-AB8B-F359-646E8704A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4916B92A-7B5C-E1B0-1F54-59FB2F444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28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277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>
            <a:extLst>
              <a:ext uri="{FF2B5EF4-FFF2-40B4-BE49-F238E27FC236}">
                <a16:creationId xmlns:a16="http://schemas.microsoft.com/office/drawing/2014/main" id="{DD66342E-BE10-2062-6959-32991FFEEC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>
            <a:extLst>
              <a:ext uri="{FF2B5EF4-FFF2-40B4-BE49-F238E27FC236}">
                <a16:creationId xmlns:a16="http://schemas.microsoft.com/office/drawing/2014/main" id="{8113581D-2D54-2B1D-7D3D-02F861B95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6324" name="Marcador de número de diapositiva 3">
            <a:extLst>
              <a:ext uri="{FF2B5EF4-FFF2-40B4-BE49-F238E27FC236}">
                <a16:creationId xmlns:a16="http://schemas.microsoft.com/office/drawing/2014/main" id="{EFD3C64B-FE21-0404-5B29-103B2056E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53F1B-2559-43F6-9B84-236C46D019B8}" type="slidenum">
              <a:rPr lang="es-ES" altLang="es-ES" smtClean="0"/>
              <a:pPr/>
              <a:t>30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6A50E88A-54DD-9591-F164-9B90465E629D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F3966028-D0C7-5772-1DC7-CE928A76C7AF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147B2470-308A-35E6-D468-29C2506C68E6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10A51732-7CCD-213B-5F3A-030E854EEE52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6ABEA69A-E5AB-9854-E9A5-3B11BCD820CA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73ADA244-98E9-B64F-8A4A-39B6435DECA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0C697674-5E01-A8B7-D648-75E950EF326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6660F87B-6615-E523-50E0-D4B95B8DC073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71B865EC-F93D-9BF6-73BE-8FF99BB3461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50C67143-7787-18F3-3590-6AF66A3A3080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61CA468B-BF8C-6AE5-DE3F-59C42844FE91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813E17AC-D87E-C724-90D0-9B03D4AAE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302167-635D-D4FA-3725-2C55D775F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6DEAFDA5-8064-5C4F-B418-A99EF7A8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32161-2617-491B-826C-82F9ED7A4B6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622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2FDD0-28A9-C7AE-E581-0920F476B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84DC-E391-0B40-134E-1A33C14D2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21102-F7A6-E407-B6A6-9BF67B600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96B5F-8984-4DF2-8D67-559FC9E9D2A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8519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4B3D942E-4309-A6DA-FBD5-48770AE92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F32A7C2F-9CD6-ECBE-0921-9EB38343D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E53163C-F2CC-2B15-2A89-1434C3CD90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B42D829-BA8D-0144-1912-FE6926C52AB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9599C2D-B58B-6B71-C5DC-37E5B98AF9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7D690-0D6E-4637-9650-AC045829D65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3259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73B6D-003D-D76E-A713-DE2F4D93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FC03E-B5DB-508E-9048-D96B5F57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AE-B42B-F0C2-80B7-80227FF2C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520E-402D-4E42-A6B4-001D814A7E5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757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73C3A342-46BA-930B-AF52-0D759B797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CD22B5AD-B216-6EE6-ECDF-7151D7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F713076-1F6B-208D-D245-3B8178D706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95AC29C-06B6-185C-5990-E5DB09965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730A82-B074-7340-4533-A1120D0CE59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646E-A729-4FA2-AC83-23EF9004415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6109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DE4BD-2BBB-79C1-A2DB-3093493E579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6D098-6C2F-0DC1-147B-A843F76A05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8ACED-2AE6-7490-84A5-0501473B66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3FFF9-408B-4DFF-BE77-BF790567A9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3894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3BE1A-B6E9-C27C-502C-7DEC22BF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30BF-484F-C8AB-227C-F3DED235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78F59-BF6F-5A7D-8F55-5DFCF9B2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C1C4-D044-46B6-BB59-0B0037044A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42818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343AD-C2D4-7E1C-B25A-B0B2443EF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037D32-996E-5F81-FC57-10E14E3B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82893-AE98-1D64-5890-F51BEE50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36181-D80D-48A4-BE87-7BDCDE0AFE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5938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DD30D44-4606-D1AC-1930-B92BA699D1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3015FC8-4581-325D-1062-3084B50337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45E93-2D2E-4889-B8C0-393F765FB6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B42D3DB3-754E-BD9A-D474-66AED99BE15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86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DEB981AA-C765-3A69-2B11-11085CB0F2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2D7ADF9-7AFB-88F5-65AE-5EF9E00272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124A6D-28EC-4310-9A58-13394FFE58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4D4FDE9-CDBA-9DE8-907B-4C7BD03E9D3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761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78409-CFED-06F7-7892-E2A173BB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E07B2-1337-B6B8-2FF8-46BEBE46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8DEEC-1603-6B8E-7F51-760EC5D6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CFCE-9B87-4DDC-9221-9457157D34B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0363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149A4-AF8F-88CA-1425-02EC8622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78A2D-258E-EC8B-B289-4641410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D5CD3-7198-C390-06A1-DD36B0E7C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BD5A6-B9C3-446D-872E-0F1DD2B128D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0900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163DEF-FCDC-D695-F5A4-37C7AE5D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09B79B-DC76-6BC7-FD12-685889A10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15F089-3BC3-F478-74DF-6B37C8E7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28726-D922-49CD-953B-342B5FC9EF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6164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CDBD80E-BB90-3178-EB68-1B3533995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D27B982-29AA-04D9-5B8E-98CA08ABE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219082-B6A6-07A7-78DE-65992C9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0E8F5-9212-45C3-89E4-D20DDE58F4C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6790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4CE464-BB28-28E6-86EF-DC1438B47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2B8625-1671-DAF1-AD22-C57AD856C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7F1D56-FAE0-D18F-805A-384B54830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C1673-D1FA-4A18-A3FE-637F18F8B5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2728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C53B47-FAAB-E524-02F8-13B33C12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A80335F-560E-98FD-96B0-6A654530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D3CC160-1967-BD99-B9C3-13B8888CF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55630-2801-4E30-8727-578592B9665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9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5117317-8438-255E-EFD9-AA0A3762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570FAF-C0F4-3654-A617-96F297F98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A9DA7B-274F-59DB-35C3-CBE76AFD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8C7FA-5540-45A9-85B5-1CF0DCFA41A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518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0F2A02-55E4-3E9B-C326-40A1D476C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13398E-E8BB-67D0-699C-1D83927F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EF36-43A6-0507-0467-AE5214CA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C52DF-CA73-443F-9521-D14FE51FC52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471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799A2234-86DA-3F9A-6950-5CC8DF1BE718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0FFBCB2-AB2F-28DD-20A2-71F0641C78FA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BD8B5EC-2567-D468-5FA2-C638D2D4E0B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5E314CE-0BB6-0A84-368E-00E4777C4401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400C7E2-CBA1-70C0-B0D8-04A72A16A261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FEE056B-C7B3-A80D-423D-01CF9FE5C9EE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F36BA5B-A6EC-61BA-6290-9CC6996081D1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E953CEE-0CEA-B562-6830-A96653ED2BE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043E5F0-2311-C299-1866-D325E5C7BF47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60110DA-7ED2-ADF1-9CAC-2C09D327DA7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7AC69FB-5267-9214-C047-7C037BAEA203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9CDB40D7-0A58-3B27-1E75-B640786705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781ED9A-F117-E92C-03EB-D44A44E32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00F4B-D59F-1F9C-C956-C143E14D4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54CB0-0734-3F4E-EE7C-5F383FE27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85232-6B3F-EFF4-0A95-D79212BA33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2345059E-8E21-45D7-A517-30F80F26819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994" r:id="rId1"/>
    <p:sldLayoutId id="2147487995" r:id="rId2"/>
    <p:sldLayoutId id="2147487996" r:id="rId3"/>
    <p:sldLayoutId id="2147487997" r:id="rId4"/>
    <p:sldLayoutId id="2147487998" r:id="rId5"/>
    <p:sldLayoutId id="2147487999" r:id="rId6"/>
    <p:sldLayoutId id="2147488000" r:id="rId7"/>
    <p:sldLayoutId id="2147488001" r:id="rId8"/>
    <p:sldLayoutId id="2147488002" r:id="rId9"/>
    <p:sldLayoutId id="2147488003" r:id="rId10"/>
    <p:sldLayoutId id="2147488004" r:id="rId11"/>
    <p:sldLayoutId id="2147488005" r:id="rId12"/>
    <p:sldLayoutId id="2147488006" r:id="rId13"/>
    <p:sldLayoutId id="2147488007" r:id="rId14"/>
    <p:sldLayoutId id="2147488008" r:id="rId15"/>
    <p:sldLayoutId id="2147488009" r:id="rId16"/>
    <p:sldLayoutId id="2147488010" r:id="rId17"/>
    <p:sldLayoutId id="2147488011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Familia%20CuateFer\Videos\UNA%20VIDA%20DE%20PEL&#205;CULA.mp4" TargetMode="External"/><Relationship Id="rId1" Type="http://schemas.microsoft.com/office/2007/relationships/media" Target="file:///C:\Users\Familia%20CuateFer\Videos\UNA%20VIDA%20DE%20PEL&#205;CULA.mp4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1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4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AB6938D0-B698-31ED-B3A5-9A004731C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1509" name="2 Subtítulo">
            <a:extLst>
              <a:ext uri="{FF2B5EF4-FFF2-40B4-BE49-F238E27FC236}">
                <a16:creationId xmlns:a16="http://schemas.microsoft.com/office/drawing/2014/main" id="{068F341E-215D-3E2D-00DF-E541330239A0}"/>
              </a:ext>
            </a:extLst>
          </p:cNvPr>
          <p:cNvSpPr txBox="1">
            <a:spLocks/>
          </p:cNvSpPr>
          <p:nvPr/>
        </p:nvSpPr>
        <p:spPr bwMode="auto">
          <a:xfrm>
            <a:off x="539750" y="4930775"/>
            <a:ext cx="821531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92D181-C7ED-198E-45E6-E4EAB57239C1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78996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4" name="UNA VIDA DE PELÍCULA">
            <a:hlinkClick r:id="" action="ppaction://media"/>
            <a:extLst>
              <a:ext uri="{FF2B5EF4-FFF2-40B4-BE49-F238E27FC236}">
                <a16:creationId xmlns:a16="http://schemas.microsoft.com/office/drawing/2014/main" id="{BE0D7C96-2312-65B3-B2B9-5A3D1F7586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196752"/>
            <a:ext cx="5583535" cy="41876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C2ACD13-2787-DFAD-0391-F2FE1F4D1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463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"Creo en un solo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Padre todopoderoso,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Creador del cielo y de la tierra,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todo lo visible y lo invisible.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un solo Señor, Jesucristo,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Hijo único de Dios,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nacido del Padre antes de todos los siglos: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de Dios, Luz de Luz,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Dios verdadero de Dios verdadero,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engendrado, no creado,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de la misma naturaleza del Padre,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por quien todo fue hecho;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por nosotros lo hombres,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salvación  bajó del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obra del Espíritu Santo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 encarnó de María, la Virgen,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se hizo hombre;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por nuestra causa fue crucificado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en tiempos de Poncio Pilato;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padeció y fue sepultado,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resucitó al tercer día, según las Escrituras 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y subió al cielo,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está sentado a la derecha del Padre;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de nuevo vendrá con gloria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juzgar a vivos y muertos,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Creo en el Espíritu Santo,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Señor y dador de vida,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procede del Padre y del Hijo,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con el Padre y el Hijo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recibe una misma adoración y gloria,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que habló por los profetas.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Creo en la Iglesia,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que es una, santa, católica y apostólica.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Confieso que hay un solo bautismo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para el perdón de los pecados.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Espero la resurrección de los muertos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r>
              <a:rPr lang="es-ES" altLang="es-ES" b="1" dirty="0">
                <a:latin typeface="Please write me a song" panose="02000603000000000000" pitchFamily="2" charset="0"/>
              </a:rPr>
              <a:t>y la vida del mundo futuro. </a:t>
            </a:r>
            <a:br>
              <a:rPr lang="es-ES" altLang="es-ES" b="1" dirty="0">
                <a:latin typeface="Please write me a song" panose="02000603000000000000" pitchFamily="2" charset="0"/>
              </a:rPr>
            </a:br>
            <a:endParaRPr lang="es-ES" altLang="es-ES" b="1" dirty="0">
              <a:latin typeface="Please write me a song" panose="02000603000000000000" pitchFamily="2" charset="0"/>
            </a:endParaRPr>
          </a:p>
          <a:p>
            <a:pPr eaLnBrk="1" hangingPunct="1"/>
            <a:r>
              <a:rPr lang="es-ES" altLang="es-ES" b="1" dirty="0">
                <a:latin typeface="Please write me a song" panose="02000603000000000000" pitchFamily="2" charset="0"/>
              </a:rPr>
              <a:t>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4624"/>
            <a:ext cx="79566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+mn-ea"/>
                <a:cs typeface="Arial" panose="020B0604020202020204" pitchFamily="34" charset="0"/>
              </a:rPr>
              <a:t>CREDO de los apóstoles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581488" cy="5068887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9EE594A8-1787-D877-8123-4D579560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332557" y="3789040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4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C65198-E633-57BC-7844-FCAD3C2F1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telefono-imagen-animada-0011">
            <a:extLst>
              <a:ext uri="{FF2B5EF4-FFF2-40B4-BE49-F238E27FC236}">
                <a16:creationId xmlns:a16="http://schemas.microsoft.com/office/drawing/2014/main" id="{A56623DF-E9EB-7304-99BF-A9234E5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50" y="4522896"/>
            <a:ext cx="900336" cy="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CD504C4-6978-244E-365A-B917763DD6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05348" y="530120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980728"/>
            <a:ext cx="87042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2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5" y="210706"/>
            <a:ext cx="60486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5400" b="1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D1FB2BF-2293-121F-8739-07A246DC9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14319" y="520713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BC9049D0-FDDB-9EEC-8DA9-C5092DEC9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04C2990F-6687-D380-EF5D-9300C94E4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5888"/>
            <a:ext cx="54483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7C0B2F31-0DF0-D6CE-6D59-3AF8EF7E9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101725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DFA78B8-7C63-C34F-E83F-134BB21F5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91169" y="521237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6396303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llenos están de tu gloria.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3200" dirty="0">
                <a:latin typeface="Please write me a song" panose="02000603000000000000" pitchFamily="2" charset="0"/>
                <a:cs typeface="Arial" panose="020B0604020202020204" pitchFamily="34" charset="0"/>
              </a:rPr>
              <a:t>bendito el que viene en su nombre.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), 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Hosanna (</a:t>
            </a:r>
            <a:r>
              <a:rPr lang="es-ES" altLang="es-ES" sz="3200" b="1" dirty="0" err="1">
                <a:latin typeface="Please write me a song" panose="02000603000000000000" pitchFamily="2" charset="0"/>
                <a:cs typeface="Arial" panose="020B0604020202020204" pitchFamily="34" charset="0"/>
              </a:rPr>
              <a:t>Hossanna</a:t>
            </a:r>
            <a:r>
              <a:rPr lang="es-ES" altLang="es-ES" sz="3200" b="1" dirty="0">
                <a:latin typeface="Please write me a song" panose="02000603000000000000" pitchFamily="2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  <a:p>
            <a:endParaRPr lang="es-ES" altLang="es-ES" sz="3200" dirty="0">
              <a:latin typeface="Please write me a song" panose="02000603000000000000" pitchFamily="2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2520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ANTO </a:t>
            </a: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(Haendel)</a:t>
            </a:r>
            <a:endParaRPr lang="es-ES" altLang="es-ES" sz="48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6471ECB-1AD4-EB9D-C12D-6ABD9DBD9E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04053" y="1412776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6F7FC05E-29DA-C873-FCB4-354B195B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673225"/>
            <a:ext cx="4086225" cy="2979911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098F8BA-99CD-3393-0E34-C5B0BBCE3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192" y="244614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90536778-9F10-CC90-8DFB-D4C675EB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52500"/>
            <a:ext cx="46847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i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182880" indent="-182880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B52E3D2-9BAA-81C9-5A2B-6E1C0EBF9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ABFC6E5-A2C2-3DE1-CA69-673A9AAA6A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33497" y="530120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CuadroTexto">
            <a:extLst>
              <a:ext uri="{FF2B5EF4-FFF2-40B4-BE49-F238E27FC236}">
                <a16:creationId xmlns:a16="http://schemas.microsoft.com/office/drawing/2014/main" id="{9555DE8E-AB7F-C0D5-6EAD-8F17CEC6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41325"/>
            <a:ext cx="509905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Danos hoy nuestro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7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DDB44BD7-A2D9-A30D-7471-9B19E3BE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879" y="1357659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7596F876-C3F6-FECC-D76F-B3B1529D6C1C}"/>
              </a:ext>
            </a:extLst>
          </p:cNvPr>
          <p:cNvSpPr/>
          <p:nvPr/>
        </p:nvSpPr>
        <p:spPr>
          <a:xfrm>
            <a:off x="389674" y="372170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4198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4097CEC3-813F-0884-972F-C661EDFB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856" y="372170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F5C632F9-6B44-DA07-77AA-4288C66FA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030" y="2369516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http://www.waece.org/sabemos/imagenescomidas/ima_pan.gif">
            <a:extLst>
              <a:ext uri="{FF2B5EF4-FFF2-40B4-BE49-F238E27FC236}">
                <a16:creationId xmlns:a16="http://schemas.microsoft.com/office/drawing/2014/main" id="{7785A270-A360-8026-A244-5FC946D9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20" y="2894054"/>
            <a:ext cx="56038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86F45283-E8CC-D679-02F4-86A8ED3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657" y="236616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39DDF3EC-AE4E-AF20-B68C-946FCEEEA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30" y="3693231"/>
            <a:ext cx="10033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167C6478-0977-43C5-8EE1-753EA05BB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A595980-0590-2DC1-2FE0-F94AFF1B32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D1907CB-1E52-0385-C43D-3174B97B4C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530120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93822" y="4944005"/>
            <a:ext cx="3243433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 </a:t>
            </a:r>
            <a:r>
              <a:rPr lang="es-ES_tradnl" sz="14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         </a:t>
            </a:r>
            <a:r>
              <a:rPr lang="es-ES_tradnl" sz="16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sz="16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93822" y="5123473"/>
            <a:ext cx="719692" cy="145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3"/>
          <a:stretch/>
        </p:blipFill>
        <p:spPr bwMode="auto">
          <a:xfrm>
            <a:off x="611560" y="116632"/>
            <a:ext cx="7856249" cy="472008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" r="5132" b="21245"/>
          <a:stretch/>
        </p:blipFill>
        <p:spPr>
          <a:xfrm>
            <a:off x="3491880" y="4005064"/>
            <a:ext cx="5496971" cy="262898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56122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EB82087-1E7C-E769-8350-D933DE526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8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2306DD71-D96A-BAAA-7D39-A09E9787A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0148A9-58C0-588A-5131-36233D4D3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0" y="3933825"/>
            <a:ext cx="27527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C97432A-0B14-8162-CC3C-6FD2D4C6D9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05748" y="5146924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99789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68" y="908720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568CB99-D93E-7DED-7F33-D989F1360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51432" y="5283571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5C6A36DB-EDA0-0F0B-E269-EC334359A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620688"/>
            <a:ext cx="72009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6600CC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40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9319638-4B96-9BE4-F4CC-72920B4ED9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11361" y="535207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0DF82-6B64-5818-A9B2-969EABC71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9530E134-0901-9FB7-C6B4-96AB322F0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59" y="394803"/>
            <a:ext cx="1777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24</a:t>
            </a:r>
          </a:p>
        </p:txBody>
      </p:sp>
      <p:pic>
        <p:nvPicPr>
          <p:cNvPr id="4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BD50146C-EE0D-195E-A8F3-745E00CB7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29" y="2404226"/>
            <a:ext cx="6120719" cy="429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1">
            <a:extLst>
              <a:ext uri="{FF2B5EF4-FFF2-40B4-BE49-F238E27FC236}">
                <a16:creationId xmlns:a16="http://schemas.microsoft.com/office/drawing/2014/main" id="{8AC00D68-2E28-D392-F22D-7F67EE951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34" y="1132013"/>
            <a:ext cx="8554061" cy="10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“Estad en vela para estar preparados.”</a:t>
            </a:r>
          </a:p>
        </p:txBody>
      </p:sp>
      <p:pic>
        <p:nvPicPr>
          <p:cNvPr id="6" name="Imagen 2">
            <a:extLst>
              <a:ext uri="{FF2B5EF4-FFF2-40B4-BE49-F238E27FC236}">
                <a16:creationId xmlns:a16="http://schemas.microsoft.com/office/drawing/2014/main" id="{6CFB0CB6-8345-88BE-EC83-0924BA5DC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053" y="3038782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1C4916D-4D61-374C-E2D2-15B09CCB07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27809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485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3">
            <a:extLst>
              <a:ext uri="{FF2B5EF4-FFF2-40B4-BE49-F238E27FC236}">
                <a16:creationId xmlns:a16="http://schemas.microsoft.com/office/drawing/2014/main" id="{71506CC6-DDD7-3655-5D12-CB5A3995B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57" y="887180"/>
            <a:ext cx="5046574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alzad la cabeza,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mirad que llega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el hijo del hombre a la tierra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y viene a habitar vuestro hogar.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encended la lámpara,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no os halle dormidos, 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que arda vuestra llama. 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Velad y estad atentos,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leed los signos de los tiempos,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el Reino de Dios está cerca. </a:t>
            </a:r>
          </a:p>
          <a:p>
            <a:pPr fontAlgn="b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  <a:ea typeface="Adobe Devanagari" pitchFamily="18" charset="0"/>
                <a:cs typeface="Adobe Devanagari" pitchFamily="18" charset="0"/>
              </a:rPr>
              <a:t>  </a:t>
            </a:r>
          </a:p>
        </p:txBody>
      </p:sp>
      <p:sp>
        <p:nvSpPr>
          <p:cNvPr id="48131" name="3 CuadroTexto">
            <a:extLst>
              <a:ext uri="{FF2B5EF4-FFF2-40B4-BE49-F238E27FC236}">
                <a16:creationId xmlns:a16="http://schemas.microsoft.com/office/drawing/2014/main" id="{B6E9FCB2-4572-8387-795D-757E900AF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0" y="163513"/>
            <a:ext cx="4225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PONEOS EN PIE</a:t>
            </a:r>
          </a:p>
        </p:txBody>
      </p:sp>
      <p:pic>
        <p:nvPicPr>
          <p:cNvPr id="48132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09BD0CD0-A633-E2A6-D089-2C314E32F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3429000"/>
            <a:ext cx="359251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CuadroTexto 1">
            <a:extLst>
              <a:ext uri="{FF2B5EF4-FFF2-40B4-BE49-F238E27FC236}">
                <a16:creationId xmlns:a16="http://schemas.microsoft.com/office/drawing/2014/main" id="{0F27E1ED-8D64-046B-3C76-58B97A629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61100"/>
            <a:ext cx="4571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1/2</a:t>
            </a:r>
          </a:p>
        </p:txBody>
      </p:sp>
      <p:pic>
        <p:nvPicPr>
          <p:cNvPr id="48134" name="Imagen 2">
            <a:extLst>
              <a:ext uri="{FF2B5EF4-FFF2-40B4-BE49-F238E27FC236}">
                <a16:creationId xmlns:a16="http://schemas.microsoft.com/office/drawing/2014/main" id="{B07D8544-AC8D-5561-69DC-2BCCE06D1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7163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425F04E-ADCE-569A-2CBC-AC1470A27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31869" y="1537841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835C65-64F4-C587-9228-1CE9EFB7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616575"/>
          </a:xfrm>
        </p:spPr>
        <p:txBody>
          <a:bodyPr/>
          <a:lstStyle/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alzad la cabeza,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mirad que llega el hijo del hombre a la tierra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y viene a habitar vuestro hogar.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poneos en pie y encended la lámpara,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no os halle dormidos, 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tx1"/>
                </a:solidFill>
                <a:latin typeface="Please write me a song" panose="02000603000000000000" pitchFamily="2" charset="0"/>
                <a:cs typeface="Calibri" panose="020F0502020204030204" pitchFamily="34" charset="0"/>
              </a:rPr>
              <a:t>que arda vuestra llama. 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Velad y estad alerta, 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cuidad la luz en vuestras velas, </a:t>
            </a:r>
          </a:p>
          <a:p>
            <a:pPr marL="0" indent="0" fontAlgn="b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Hijo del Hombre llama a la puerta</a:t>
            </a:r>
          </a:p>
          <a:p>
            <a:pPr>
              <a:defRPr/>
            </a:pPr>
            <a:endParaRPr lang="es-ES" sz="3200" dirty="0"/>
          </a:p>
        </p:txBody>
      </p:sp>
      <p:pic>
        <p:nvPicPr>
          <p:cNvPr id="49155" name="Imagen 4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72A0462B-4C9B-1E96-0D91-66C875A3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2565400"/>
            <a:ext cx="292576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CuadroTexto 1">
            <a:extLst>
              <a:ext uri="{FF2B5EF4-FFF2-40B4-BE49-F238E27FC236}">
                <a16:creationId xmlns:a16="http://schemas.microsoft.com/office/drawing/2014/main" id="{8709F5E6-3221-3FEC-A87F-8B8A8446B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72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49157" name="Imagen 2">
            <a:extLst>
              <a:ext uri="{FF2B5EF4-FFF2-40B4-BE49-F238E27FC236}">
                <a16:creationId xmlns:a16="http://schemas.microsoft.com/office/drawing/2014/main" id="{CD04F79E-1107-9261-0637-9D8F32D01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708275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CC07C45-ECD0-E6D8-9A4D-7606A7062F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41997" y="840045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5413"/>
            <a:ext cx="8281169" cy="782637"/>
          </a:xfrm>
        </p:spPr>
        <p:txBody>
          <a:bodyPr/>
          <a:lstStyle/>
          <a:p>
            <a:pPr eaLnBrk="1" hangingPunct="1"/>
            <a:r>
              <a:rPr lang="es-ES" altLang="es-ES" sz="48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55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42B0DAE-E996-D3F0-0C44-0A49672BF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07950" y="529242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F0DAACA7-0C77-D89D-340E-FDBF226A7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325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DFB46CE5-06C3-2124-A125-38B8C670B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5 Rectángulo">
            <a:extLst>
              <a:ext uri="{FF2B5EF4-FFF2-40B4-BE49-F238E27FC236}">
                <a16:creationId xmlns:a16="http://schemas.microsoft.com/office/drawing/2014/main" id="{494481B4-5441-7671-3349-653BF849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64633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F874343-83E1-D642-4E44-28ED372FB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1">
            <a:extLst>
              <a:ext uri="{FF2B5EF4-FFF2-40B4-BE49-F238E27FC236}">
                <a16:creationId xmlns:a16="http://schemas.microsoft.com/office/drawing/2014/main" id="{B317290D-457C-0F29-0804-FCAAC0474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2" y="4944005"/>
            <a:ext cx="3243433" cy="1816769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eaLnBrk="1" hangingPunct="1">
              <a:defRPr/>
            </a:pPr>
            <a:r>
              <a:rPr lang="es-ES_tradnl" sz="20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Oración Comunitaria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000000"/>
              </a:solidFill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     </a:t>
            </a:r>
            <a:r>
              <a:rPr lang="es-ES_tradnl" b="1" dirty="0">
                <a:latin typeface="Times New Roman" pitchFamily="18" charset="0"/>
                <a:cs typeface="Arial" pitchFamily="34" charset="0"/>
              </a:rPr>
              <a:t>Todos los miércoles </a:t>
            </a:r>
          </a:p>
          <a:p>
            <a:pPr algn="ctr" eaLnBrk="1" hangingPunct="1">
              <a:defRPr/>
            </a:pPr>
            <a:r>
              <a:rPr lang="es-ES_tradnl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         </a:t>
            </a:r>
            <a:r>
              <a:rPr lang="es-ES_tradnl" sz="14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endParaRPr lang="es-ES_tradnl" sz="8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20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         </a:t>
            </a:r>
            <a:r>
              <a:rPr lang="es-ES_tradnl" sz="16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Con exposición del Santísimo</a:t>
            </a:r>
            <a:endParaRPr lang="es-ES_tradnl" sz="16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39F9A54-2A69-4F3C-E8FE-F412AF6D3E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900" r="53150" b="11151"/>
          <a:stretch/>
        </p:blipFill>
        <p:spPr>
          <a:xfrm flipH="1">
            <a:off x="93822" y="5123473"/>
            <a:ext cx="719692" cy="145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">
            <a:extLst>
              <a:ext uri="{FF2B5EF4-FFF2-40B4-BE49-F238E27FC236}">
                <a16:creationId xmlns:a16="http://schemas.microsoft.com/office/drawing/2014/main" id="{7C302641-11E0-EA8A-147F-B550BE247F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3"/>
          <a:stretch/>
        </p:blipFill>
        <p:spPr bwMode="auto">
          <a:xfrm>
            <a:off x="611560" y="116632"/>
            <a:ext cx="7856249" cy="472008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0D1E6E0-55DE-1B7A-0C7E-7D71582B85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" r="5132" b="21245"/>
          <a:stretch/>
        </p:blipFill>
        <p:spPr>
          <a:xfrm>
            <a:off x="3491880" y="4005064"/>
            <a:ext cx="5496971" cy="262898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228609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Título">
            <a:extLst>
              <a:ext uri="{FF2B5EF4-FFF2-40B4-BE49-F238E27FC236}">
                <a16:creationId xmlns:a16="http://schemas.microsoft.com/office/drawing/2014/main" id="{51D17F3B-3D87-77AA-3869-B1B6D074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2080" y="44624"/>
            <a:ext cx="3384550" cy="796925"/>
          </a:xfrm>
        </p:spPr>
        <p:txBody>
          <a:bodyPr/>
          <a:lstStyle/>
          <a:p>
            <a:pPr algn="r"/>
            <a:r>
              <a:rPr lang="es-ES_tradnl" altLang="es-ES" sz="60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4275" name="4 CuadroTexto">
            <a:extLst>
              <a:ext uri="{FF2B5EF4-FFF2-40B4-BE49-F238E27FC236}">
                <a16:creationId xmlns:a16="http://schemas.microsoft.com/office/drawing/2014/main" id="{6F58DA7B-B489-4B66-C347-299565144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908050"/>
            <a:ext cx="84963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-Gabriel, el ángel me saludó: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-¡Hola María! ¿Qué tal estás?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jugando, ¿y tú?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-Yo aquí volando.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-Traigo un mensaje del Padre Dios.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Serás la Madre del Salvador. ¿Cómo lo ves?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-Cosas de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 dije: ¡Hágase!, dije ¡Hágase!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Dios me fío, me cae muy bien.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 </a:t>
            </a:r>
          </a:p>
        </p:txBody>
      </p:sp>
      <p:pic>
        <p:nvPicPr>
          <p:cNvPr id="54276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D08BA6DD-32CC-9A99-45DB-F027860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65907"/>
            <a:ext cx="31781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Imagen 2">
            <a:extLst>
              <a:ext uri="{FF2B5EF4-FFF2-40B4-BE49-F238E27FC236}">
                <a16:creationId xmlns:a16="http://schemas.microsoft.com/office/drawing/2014/main" id="{EC74995E-5F08-FF72-FFD2-6E25ADD6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7568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1813A58-972A-F520-AE17-76A0348749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47197" y="5192865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D2ADF96-DDA7-9BD1-FC75-90D2414C92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27183" y="1268760"/>
            <a:ext cx="5289633" cy="37259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476FD351-B58E-E07B-8E62-147269AA1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400" dirty="0"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23558" name="2 Subtítulo">
            <a:extLst>
              <a:ext uri="{FF2B5EF4-FFF2-40B4-BE49-F238E27FC236}">
                <a16:creationId xmlns:a16="http://schemas.microsoft.com/office/drawing/2014/main" id="{71390231-D63F-1E42-62DA-23818DE5FD83}"/>
              </a:ext>
            </a:extLst>
          </p:cNvPr>
          <p:cNvSpPr txBox="1">
            <a:spLocks/>
          </p:cNvSpPr>
          <p:nvPr/>
        </p:nvSpPr>
        <p:spPr bwMode="auto">
          <a:xfrm>
            <a:off x="388938" y="4738688"/>
            <a:ext cx="821531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u="sng" dirty="0">
                <a:solidFill>
                  <a:schemeClr val="bg1"/>
                </a:solidFill>
                <a:latin typeface="Please write me a song" panose="02000603000000000000" pitchFamily="2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F187E6B-5B58-19A4-F32D-D42C3EEC4F9B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A21BC42-5F0D-7484-7C5E-6B0BCBC97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49481" y="2435017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Título">
            <a:extLst>
              <a:ext uri="{FF2B5EF4-FFF2-40B4-BE49-F238E27FC236}">
                <a16:creationId xmlns:a16="http://schemas.microsoft.com/office/drawing/2014/main" id="{342178B5-7916-E8BF-B70F-9BF6200A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2C629C4-E708-B12B-5BA3-4FC3309067E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400" b="1" dirty="0">
                <a:solidFill>
                  <a:schemeClr val="bg1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D5AA85D6-F8E0-4B33-9E5B-C0BA5E4C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1268760"/>
            <a:ext cx="4449891" cy="3642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50AAF896-F85E-6328-79DA-4144659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5330" y="3236424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414C78BB-86B7-E174-C0B5-423D8C6B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72576" y="2837365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6CF6CD7-062B-FB08-EFDA-6FD0E3368C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2370022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>
            <a:extLst>
              <a:ext uri="{FF2B5EF4-FFF2-40B4-BE49-F238E27FC236}">
                <a16:creationId xmlns:a16="http://schemas.microsoft.com/office/drawing/2014/main" id="{D22CE2CE-461C-E258-A920-6D566E60D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761" y="137476"/>
            <a:ext cx="7345363" cy="796925"/>
          </a:xfrm>
        </p:spPr>
        <p:txBody>
          <a:bodyPr/>
          <a:lstStyle/>
          <a:p>
            <a:pPr algn="r"/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ADVIENTO, ADVIENTO</a:t>
            </a:r>
          </a:p>
        </p:txBody>
      </p:sp>
      <p:sp>
        <p:nvSpPr>
          <p:cNvPr id="25603" name="4 CuadroTexto">
            <a:extLst>
              <a:ext uri="{FF2B5EF4-FFF2-40B4-BE49-F238E27FC236}">
                <a16:creationId xmlns:a16="http://schemas.microsoft.com/office/drawing/2014/main" id="{51C02EE2-E1DF-7C92-C279-0FDDCF6C7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08050"/>
            <a:ext cx="8389937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Adviento, Adviento,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viene el Señor.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Preparemos sus caminos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abriéndole las puertas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nuestro corazón.</a:t>
            </a:r>
          </a:p>
        </p:txBody>
      </p:sp>
      <p:pic>
        <p:nvPicPr>
          <p:cNvPr id="25604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FAB928C1-AD8A-E23A-2219-598D1120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639112"/>
            <a:ext cx="3781053" cy="306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0" descr="corazon-imagen-animada-0861">
            <a:extLst>
              <a:ext uri="{FF2B5EF4-FFF2-40B4-BE49-F238E27FC236}">
                <a16:creationId xmlns:a16="http://schemas.microsoft.com/office/drawing/2014/main" id="{7CF9DA38-6DD5-D049-BE33-F7861359E3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68CBCE7-10D2-31B2-88F6-2EC3126A5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41079" y="1702633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DCA781C-5CD3-253E-4CF9-963AED107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727075"/>
            <a:ext cx="8139113" cy="5870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7" name="CuadroTexto 3">
            <a:extLst>
              <a:ext uri="{FF2B5EF4-FFF2-40B4-BE49-F238E27FC236}">
                <a16:creationId xmlns:a16="http://schemas.microsoft.com/office/drawing/2014/main" id="{30B3886A-3909-1111-DBBE-53E34366B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604" y="0"/>
            <a:ext cx="34547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AÑO LITÚRGICO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uadroTexto 3">
            <a:extLst>
              <a:ext uri="{FF2B5EF4-FFF2-40B4-BE49-F238E27FC236}">
                <a16:creationId xmlns:a16="http://schemas.microsoft.com/office/drawing/2014/main" id="{A63EA71E-149F-CB09-51B8-B07B27364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872" y="115888"/>
            <a:ext cx="55409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599ACD1B-3D8D-B964-7434-393759CB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060450"/>
            <a:ext cx="707548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y escuchad la Palabra de Dios.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4800" b="1" dirty="0">
              <a:solidFill>
                <a:schemeClr val="tx1"/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967EAF2-3751-70D9-63E4-7CD8689D9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3789040"/>
            <a:ext cx="3524719" cy="26936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C8C68CE-9E23-16C6-C37E-28B7C47D14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449398">
            <a:off x="197288" y="5623518"/>
            <a:ext cx="4918885" cy="751848"/>
          </a:xfrm>
          <a:prstGeom prst="rect">
            <a:avLst/>
          </a:prstGeom>
          <a:noFill/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AD10375E-EBAA-9EAE-3596-8A3162BD3F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280" y="171406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53780E5-6BFC-8C6D-295F-800DC773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5587"/>
            <a:ext cx="9144000" cy="873125"/>
          </a:xfrm>
        </p:spPr>
        <p:txBody>
          <a:bodyPr/>
          <a:lstStyle/>
          <a:p>
            <a:pPr algn="r" eaLnBrk="1" hangingPunct="1"/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05F39D4-DB98-89DA-AC1B-41B744286FC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92150"/>
            <a:ext cx="8893175" cy="4929188"/>
          </a:xfrm>
        </p:spPr>
        <p:txBody>
          <a:bodyPr rtlCol="0">
            <a:noAutofit/>
          </a:bodyPr>
          <a:lstStyle/>
          <a:p>
            <a:pPr marL="674370" lvl="1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3600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Libro de Isaías.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</a:rPr>
              <a:t>El Señor congrega a todas las naciones en la paz 				eterna del Reino de Dios.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Pablo a los Romanos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9700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B8DAFC7A-568A-3A10-F8F0-C259C8B6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175" y="3722976"/>
            <a:ext cx="2736999" cy="22975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3">
            <a:extLst>
              <a:ext uri="{FF2B5EF4-FFF2-40B4-BE49-F238E27FC236}">
                <a16:creationId xmlns:a16="http://schemas.microsoft.com/office/drawing/2014/main" id="{DBAA9D79-916B-125D-5A9C-7334F3ECB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88640"/>
            <a:ext cx="42839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</a:t>
            </a:r>
            <a:r>
              <a:rPr lang="es-ES" altLang="es-ES" sz="5400" b="1" u="sng" dirty="0">
                <a:solidFill>
                  <a:schemeClr val="accent2">
                    <a:lumMod val="75000"/>
                  </a:schemeClr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ARANATHA</a:t>
            </a:r>
            <a:endParaRPr lang="es-ES" altLang="es-ES" sz="6000" b="1" u="sng" dirty="0">
              <a:solidFill>
                <a:schemeClr val="accent2">
                  <a:lumMod val="75000"/>
                </a:schemeClr>
              </a:solidFill>
              <a:latin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6">
            <a:extLst>
              <a:ext uri="{FF2B5EF4-FFF2-40B4-BE49-F238E27FC236}">
                <a16:creationId xmlns:a16="http://schemas.microsoft.com/office/drawing/2014/main" id="{A92893AC-6FC4-E987-56FF-F41671239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196975"/>
            <a:ext cx="743184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</a:t>
            </a:r>
            <a:r>
              <a:rPr lang="es-ES" altLang="es-ES" sz="4400" b="1" dirty="0" err="1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maranatha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cs typeface="Arial" panose="020B0604020202020204" pitchFamily="34" charset="0"/>
              </a:rPr>
              <a:t>, ven Señor, Jesús</a:t>
            </a:r>
          </a:p>
        </p:txBody>
      </p:sp>
      <p:pic>
        <p:nvPicPr>
          <p:cNvPr id="2" name="Picture 2" descr="Lecturas del Día | Secretariado Catequístico Arquidiocesano de Caracas">
            <a:extLst>
              <a:ext uri="{FF2B5EF4-FFF2-40B4-BE49-F238E27FC236}">
                <a16:creationId xmlns:a16="http://schemas.microsoft.com/office/drawing/2014/main" id="{5DD2BB64-696E-109D-40F3-D1603683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8988" y="3356992"/>
            <a:ext cx="3714056" cy="31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F013308-900C-BE0D-014F-65131B105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642" y="537356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A3F98F1-EEBF-9626-66F2-F2C51A8568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70180" y="5229200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16F1498-623B-5C5E-AD66-78018751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749A54E2-1D82-0FBE-2205-560BC4073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59" y="394803"/>
            <a:ext cx="1777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Mateo 24</a:t>
            </a:r>
          </a:p>
        </p:txBody>
      </p:sp>
      <p:pic>
        <p:nvPicPr>
          <p:cNvPr id="4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CEFDA614-13EA-809C-205B-262C36FC3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29" y="2404226"/>
            <a:ext cx="6120719" cy="429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1">
            <a:extLst>
              <a:ext uri="{FF2B5EF4-FFF2-40B4-BE49-F238E27FC236}">
                <a16:creationId xmlns:a16="http://schemas.microsoft.com/office/drawing/2014/main" id="{24CEF93D-1211-A831-3CF8-7AC785DF8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434" y="1132013"/>
            <a:ext cx="8554061" cy="10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“Estad en vela para estar preparados.”</a:t>
            </a:r>
          </a:p>
        </p:txBody>
      </p:sp>
      <p:pic>
        <p:nvPicPr>
          <p:cNvPr id="6" name="Imagen 2">
            <a:extLst>
              <a:ext uri="{FF2B5EF4-FFF2-40B4-BE49-F238E27FC236}">
                <a16:creationId xmlns:a16="http://schemas.microsoft.com/office/drawing/2014/main" id="{8EE1AA75-D162-4D41-45C5-D8A215F4D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053" y="3038782"/>
            <a:ext cx="441116" cy="3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E0D4A09-1236-CA7A-63AE-37CCC5C4D1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452320" y="2780928"/>
            <a:ext cx="152217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5668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8720</TotalTime>
  <Words>1376</Words>
  <Application>Microsoft Office PowerPoint</Application>
  <PresentationFormat>Presentación en pantalla (4:3)</PresentationFormat>
  <Paragraphs>208</Paragraphs>
  <Slides>30</Slides>
  <Notes>9</Notes>
  <HiddenSlides>0</HiddenSlides>
  <MMClips>1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42" baseType="lpstr">
      <vt:lpstr>Arial</vt:lpstr>
      <vt:lpstr>Baskerville Old Face</vt:lpstr>
      <vt:lpstr>Bodoni MT Black</vt:lpstr>
      <vt:lpstr>Calibri</vt:lpstr>
      <vt:lpstr>Cambria</vt:lpstr>
      <vt:lpstr>Please write me a song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Presentación de PowerPoint</vt:lpstr>
      <vt:lpstr>HÁGASE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Fernando Cuartero (Gasindur)</cp:lastModifiedBy>
  <cp:revision>787</cp:revision>
  <dcterms:created xsi:type="dcterms:W3CDTF">2008-10-09T14:11:57Z</dcterms:created>
  <dcterms:modified xsi:type="dcterms:W3CDTF">2025-11-27T09:19:53Z</dcterms:modified>
</cp:coreProperties>
</file>