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3"/>
  </p:notesMasterIdLst>
  <p:sldIdLst>
    <p:sldId id="1483" r:id="rId2"/>
    <p:sldId id="718" r:id="rId3"/>
    <p:sldId id="1291" r:id="rId4"/>
    <p:sldId id="1278" r:id="rId5"/>
    <p:sldId id="898" r:id="rId6"/>
    <p:sldId id="1294" r:id="rId7"/>
    <p:sldId id="260" r:id="rId8"/>
    <p:sldId id="1045" r:id="rId9"/>
    <p:sldId id="1382" r:id="rId10"/>
    <p:sldId id="1381" r:id="rId11"/>
    <p:sldId id="1313" r:id="rId12"/>
    <p:sldId id="339" r:id="rId13"/>
    <p:sldId id="1439" r:id="rId14"/>
    <p:sldId id="764" r:id="rId15"/>
    <p:sldId id="1041" r:id="rId16"/>
    <p:sldId id="1277" r:id="rId17"/>
    <p:sldId id="1435" r:id="rId18"/>
    <p:sldId id="1028" r:id="rId19"/>
    <p:sldId id="348" r:id="rId20"/>
    <p:sldId id="349" r:id="rId21"/>
    <p:sldId id="1374" r:id="rId22"/>
    <p:sldId id="766" r:id="rId23"/>
    <p:sldId id="1481" r:id="rId24"/>
    <p:sldId id="1444" r:id="rId25"/>
    <p:sldId id="1445" r:id="rId26"/>
    <p:sldId id="1446" r:id="rId27"/>
    <p:sldId id="1480" r:id="rId28"/>
    <p:sldId id="744" r:id="rId29"/>
    <p:sldId id="1484" r:id="rId30"/>
    <p:sldId id="1316" r:id="rId31"/>
    <p:sldId id="699" r:id="rId3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FF3399"/>
    <a:srgbClr val="FF0000"/>
    <a:srgbClr val="FDA76D"/>
    <a:srgbClr val="9933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86" autoAdjust="0"/>
    <p:restoredTop sz="95097" autoAdjust="0"/>
  </p:normalViewPr>
  <p:slideViewPr>
    <p:cSldViewPr>
      <p:cViewPr varScale="1">
        <p:scale>
          <a:sx n="77" d="100"/>
          <a:sy n="77" d="100"/>
        </p:scale>
        <p:origin x="50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5083CF8-A5D6-3EC0-1947-1B87B5F527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DE4658-730F-58CD-0DA3-D8FDCA623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7E175BE-89A3-49F0-8A7E-356049A4A47A}" type="datetimeFigureOut">
              <a:rPr lang="es-ES"/>
              <a:pPr>
                <a:defRPr/>
              </a:pPr>
              <a:t>05/12/2025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84C6B6C-E6D8-E20F-84A1-B6D51F7BA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F846868F-74A8-B827-C995-98D9F65BF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1BD458F-F70A-9E18-E9F9-3A0B26FA7E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07C083-66DD-6174-8EE8-943D98C0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0CEED7-9C20-4A17-9A5A-EEEFD45199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353FF09F-C5CB-43DF-2705-E8B5D19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0AC881A8-1541-B9B8-3832-648A3BD0D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5039A549-D6E9-D8AC-484A-9562B356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1E8345-DE58-4CAA-B5C2-7A05595E3D5F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>
            <a:extLst>
              <a:ext uri="{FF2B5EF4-FFF2-40B4-BE49-F238E27FC236}">
                <a16:creationId xmlns:a16="http://schemas.microsoft.com/office/drawing/2014/main" id="{2DAE035C-3326-8143-321E-63C3396230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>
            <a:extLst>
              <a:ext uri="{FF2B5EF4-FFF2-40B4-BE49-F238E27FC236}">
                <a16:creationId xmlns:a16="http://schemas.microsoft.com/office/drawing/2014/main" id="{C766B8A2-D288-553B-F83E-67EC21BAA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9700" name="3 Marcador de número de diapositiva">
            <a:extLst>
              <a:ext uri="{FF2B5EF4-FFF2-40B4-BE49-F238E27FC236}">
                <a16:creationId xmlns:a16="http://schemas.microsoft.com/office/drawing/2014/main" id="{DD01AE78-1DC5-B5B4-B7CF-B37DFDD94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D73DB-8531-4CDF-94D8-37A1BB2BBE27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51A34-C890-1E8E-E14F-2619679A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E1C2813D-EB6A-704A-77BA-74E2D5F61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3DE1E17-D75C-539F-3F53-A8F724CF5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2D68DD6-476E-B330-4AF2-AAFC2F46A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3321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6CB18-4FBD-13CD-23AE-8AB12686B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7419089E-00B6-2DA9-9B1A-C316BEDB18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4E1B8A7C-357D-F7EE-41B1-4B09068309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2EDA419E-0FD3-E92B-7CEA-E8B1AAB69E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0213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9ED0-41A2-419F-A36B-22C63AA00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391D35C9-9111-C898-A3B7-438D72C7A9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6D437C0F-E29F-EF59-9E90-4AB7A6ECA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1D74A5E3-2F21-1B3D-474D-3DD613782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29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402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31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A50E88A-54DD-9591-F164-9B90465E629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3966028-D0C7-5772-1DC7-CE928A76C7AF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147B2470-308A-35E6-D468-29C2506C68E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10A51732-7CCD-213B-5F3A-030E854EEE5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ABEA69A-E5AB-9854-E9A5-3B11BCD820C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3ADA244-98E9-B64F-8A4A-39B6435DECA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0C697674-5E01-A8B7-D648-75E950EF326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6660F87B-6615-E523-50E0-D4B95B8DC07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71B865EC-F93D-9BF6-73BE-8FF99BB3461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0C67143-7787-18F3-3590-6AF66A3A3080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1CA468B-BF8C-6AE5-DE3F-59C42844FE91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13E17AC-D87E-C724-90D0-9B03D4AA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302167-635D-D4FA-3725-2C55D775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DEAFDA5-8064-5C4F-B418-A99EF7A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32161-2617-491B-826C-82F9ED7A4B6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22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FDD0-28A9-C7AE-E581-0920F47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84DC-E391-0B40-134E-1A33C14D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1102-F7A6-E407-B6A6-9BF67B6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6B5F-8984-4DF2-8D67-559FC9E9D2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51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B3D942E-4309-A6DA-FBD5-48770AE9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32A7C2F-9CD6-ECBE-0921-9EB38343D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E53163C-F2CC-2B15-2A89-1434C3CD90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B42D829-BA8D-0144-1912-FE6926C52A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599C2D-B58B-6B71-C5DC-37E5B98AF9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690-0D6E-4637-9650-AC045829D6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32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3B6D-003D-D76E-A713-DE2F4D93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C03E-B5DB-508E-9048-D96B5F57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AE-B42B-F0C2-80B7-80227FF2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520E-402D-4E42-A6B4-001D814A7E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7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73C3A342-46BA-930B-AF52-0D759B79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CD22B5AD-B216-6EE6-ECDF-7151D7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713076-1F6B-208D-D245-3B8178D706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5AC29C-06B6-185C-5990-E5DB09965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730A82-B074-7340-4533-A1120D0CE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646E-A729-4FA2-AC83-23EF9004415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10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E4BD-2BBB-79C1-A2DB-3093493E579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D098-6C2F-0DC1-147B-A843F76A0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CED-2AE6-7490-84A5-0501473B66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FFF9-408B-4DFF-BE77-BF790567A9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389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3BE1A-B6E9-C27C-502C-7DEC22BF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30BF-484F-C8AB-227C-F3DED235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78F59-BF6F-5A7D-8F55-5DFCF9B2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C1C4-D044-46B6-BB59-0B0037044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2818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43AD-C2D4-7E1C-B25A-B0B2443E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37D32-996E-5F81-FC57-10E14E3B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82893-AE98-1D64-5890-F51BEE50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36181-D80D-48A4-BE87-7BDCDE0AFE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93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DD30D44-4606-D1AC-1930-B92BA699D1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3015FC8-4581-325D-1062-3084B503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5E93-2D2E-4889-B8C0-393F765FB6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B42D3DB3-754E-BD9A-D474-66AED99BE1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86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981AA-C765-3A69-2B11-11085CB0F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2D7ADF9-7AFB-88F5-65AE-5EF9E0027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4A6D-28EC-4310-9A58-13394FFE58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4D4FDE9-CDBA-9DE8-907B-4C7BD03E9D3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6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8409-CFED-06F7-7892-E2A173BB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07B2-1337-B6B8-2FF8-46BEBE46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DEEC-1603-6B8E-7F51-760EC5D6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CFCE-9B87-4DDC-9221-9457157D34B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363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149A4-AF8F-88CA-1425-02EC8622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78A2D-258E-EC8B-B289-464141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D5CD3-7198-C390-06A1-DD36B0E7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D5A6-B9C3-446D-872E-0F1DD2B128D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900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163DEF-FCDC-D695-F5A4-37C7AE5D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09B79B-DC76-6BC7-FD12-685889A1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5F089-3BC3-F478-74DF-6B37C8E7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8726-D922-49CD-953B-342B5FC9EF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64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DBD80E-BB90-3178-EB68-1B3533995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27B982-29AA-04D9-5B8E-98CA08AB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9082-B6A6-07A7-78DE-65992C9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E8F5-9212-45C3-89E4-D20DDE58F4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90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4CE464-BB28-28E6-86EF-DC1438B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2B8625-1671-DAF1-AD22-C57AD85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7F1D56-FAE0-D18F-805A-384B5483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C1673-D1FA-4A18-A3FE-637F18F8B5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72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53B47-FAAB-E524-02F8-13B33C1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80335F-560E-98FD-96B0-6A654530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3CC160-1967-BD99-B9C3-13B8888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5630-2801-4E30-8727-578592B966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117317-8438-255E-EFD9-AA0A3762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70FAF-C0F4-3654-A617-96F297F9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9DA7B-274F-59DB-35C3-CBE76AFD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C7FA-5540-45A9-85B5-1CF0DCFA41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18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F2A02-55E4-3E9B-C326-40A1D476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3398E-E8BB-67D0-699C-1D83927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EF36-43A6-0507-0467-AE5214CA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C52DF-CA73-443F-9521-D14FE51FC5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47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799A2234-86DA-3F9A-6950-5CC8DF1BE71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0FFBCB2-AB2F-28DD-20A2-71F0641C78F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D8B5EC-2567-D468-5FA2-C638D2D4E0B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5E314CE-0BB6-0A84-368E-00E4777C4401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00C7E2-CBA1-70C0-B0D8-04A72A16A26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FEE056B-C7B3-A80D-423D-01CF9FE5C9E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F36BA5B-A6EC-61BA-6290-9CC6996081D1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E953CEE-0CEA-B562-6830-A96653ED2BE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043E5F0-2311-C299-1866-D325E5C7BF4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60110DA-7ED2-ADF1-9CAC-2C09D327DA7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7AC69FB-5267-9214-C047-7C037BAEA20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CDB40D7-0A58-3B27-1E75-B640786705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781ED9A-F117-E92C-03EB-D44A44E32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0F4B-D59F-1F9C-C956-C143E14D4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4CB0-0734-3F4E-EE7C-5F383FE2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85232-6B3F-EFF4-0A95-D79212BA3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45059E-8E21-45D7-A517-30F80F26819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94" r:id="rId1"/>
    <p:sldLayoutId id="2147487995" r:id="rId2"/>
    <p:sldLayoutId id="2147487996" r:id="rId3"/>
    <p:sldLayoutId id="2147487997" r:id="rId4"/>
    <p:sldLayoutId id="2147487998" r:id="rId5"/>
    <p:sldLayoutId id="2147487999" r:id="rId6"/>
    <p:sldLayoutId id="2147488000" r:id="rId7"/>
    <p:sldLayoutId id="2147488001" r:id="rId8"/>
    <p:sldLayoutId id="2147488002" r:id="rId9"/>
    <p:sldLayoutId id="2147488003" r:id="rId10"/>
    <p:sldLayoutId id="2147488004" r:id="rId11"/>
    <p:sldLayoutId id="2147488005" r:id="rId12"/>
    <p:sldLayoutId id="2147488006" r:id="rId13"/>
    <p:sldLayoutId id="2147488007" r:id="rId14"/>
    <p:sldLayoutId id="2147488008" r:id="rId15"/>
    <p:sldLayoutId id="2147488009" r:id="rId16"/>
    <p:sldLayoutId id="2147488010" r:id="rId17"/>
    <p:sldLayoutId id="2147488011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1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jpeg"/><Relationship Id="rId4" Type="http://schemas.openxmlformats.org/officeDocument/2006/relationships/image" Target="../media/image4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5051484" y="4924861"/>
            <a:ext cx="3960557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 </a:t>
            </a: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1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21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5224052" y="5103805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78" y="129591"/>
            <a:ext cx="4100196" cy="50996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563" y="2497151"/>
            <a:ext cx="4984237" cy="250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4644009" y="2781441"/>
            <a:ext cx="428764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b="1" dirty="0">
                <a:solidFill>
                  <a:srgbClr val="C00000"/>
                </a:solidFill>
                <a:latin typeface="Arial" charset="0"/>
              </a:rPr>
              <a:t>Retiro de ADVIENTO</a:t>
            </a:r>
          </a:p>
          <a:p>
            <a:pPr algn="ctr"/>
            <a:endParaRPr lang="es-ES" sz="600" b="1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s-ES" sz="2100" b="1" dirty="0">
                <a:solidFill>
                  <a:srgbClr val="0000FF"/>
                </a:solidFill>
                <a:latin typeface="Arial" charset="0"/>
              </a:rPr>
              <a:t>Viernes 12 de Diciembre</a:t>
            </a:r>
          </a:p>
          <a:p>
            <a:pPr algn="ctr"/>
            <a:endParaRPr lang="es-ES" sz="600" b="1" dirty="0">
              <a:solidFill>
                <a:srgbClr val="0000FF"/>
              </a:solidFill>
              <a:latin typeface="Arial" charset="0"/>
            </a:endParaRPr>
          </a:p>
          <a:p>
            <a:r>
              <a:rPr lang="es-ES" sz="2000" b="1" dirty="0">
                <a:latin typeface="Arial" charset="0"/>
              </a:rPr>
              <a:t>  Hora: 6 de la tarde</a:t>
            </a:r>
          </a:p>
          <a:p>
            <a:r>
              <a:rPr lang="es-ES" sz="2000" b="1" dirty="0">
                <a:latin typeface="Arial" charset="0"/>
              </a:rPr>
              <a:t>  Lugar: En el Templo</a:t>
            </a:r>
          </a:p>
          <a:p>
            <a:endParaRPr lang="es-ES" sz="400" b="1" dirty="0">
              <a:latin typeface="Arial" charset="0"/>
            </a:endParaRPr>
          </a:p>
          <a:p>
            <a:pPr algn="ctr"/>
            <a:r>
              <a:rPr lang="es-ES" sz="2000" b="1" dirty="0">
                <a:solidFill>
                  <a:srgbClr val="C00000"/>
                </a:solidFill>
                <a:latin typeface="Arial" charset="0"/>
              </a:rPr>
              <a:t>¡¡ OS ESPERAMOS!!</a:t>
            </a:r>
          </a:p>
        </p:txBody>
      </p:sp>
      <p:sp>
        <p:nvSpPr>
          <p:cNvPr id="6" name="Estrella de 7 puntas 5"/>
          <p:cNvSpPr/>
          <p:nvPr/>
        </p:nvSpPr>
        <p:spPr bwMode="auto">
          <a:xfrm>
            <a:off x="4308062" y="92599"/>
            <a:ext cx="4727322" cy="2623826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989882" y="695791"/>
            <a:ext cx="3398493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ES" altLang="es-ES" sz="2400" b="1" dirty="0">
                <a:solidFill>
                  <a:srgbClr val="0033CC"/>
                </a:solidFill>
                <a:latin typeface="Cambria" panose="02040503050406030204" pitchFamily="18" charset="0"/>
              </a:rPr>
              <a:t>COLECTA de Hoy</a:t>
            </a:r>
          </a:p>
          <a:p>
            <a:pPr lvl="0" algn="ctr"/>
            <a:r>
              <a:rPr lang="es-ES" altLang="es-ES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  Domingo 7 de Diciembre</a:t>
            </a:r>
          </a:p>
          <a:p>
            <a:pPr lvl="0" algn="ctr"/>
            <a:endParaRPr lang="es-ES" altLang="es-ES" sz="800" b="1" dirty="0">
              <a:latin typeface="Cambria" panose="02040503050406030204" pitchFamily="18" charset="0"/>
            </a:endParaRPr>
          </a:p>
          <a:p>
            <a:pPr lvl="0"/>
            <a:r>
              <a:rPr lang="es-ES" altLang="es-ES" sz="2200" b="1" dirty="0">
                <a:solidFill>
                  <a:srgbClr val="0033CC"/>
                </a:solidFill>
                <a:latin typeface="Cambria" panose="02040503050406030204" pitchFamily="18" charset="0"/>
              </a:rPr>
              <a:t>    </a:t>
            </a:r>
            <a:r>
              <a:rPr lang="es-ES" altLang="es-ES" sz="2000" b="1" dirty="0">
                <a:solidFill>
                  <a:srgbClr val="0033CC"/>
                </a:solidFill>
                <a:latin typeface="Cambria" panose="02040503050406030204" pitchFamily="18" charset="0"/>
              </a:rPr>
              <a:t>para</a:t>
            </a:r>
            <a:r>
              <a:rPr lang="es-ES" altLang="es-ES" sz="2000" b="1" dirty="0">
                <a:solidFill>
                  <a:srgbClr val="C00000"/>
                </a:solidFill>
                <a:latin typeface="DomCasual BT" pitchFamily="2" charset="0"/>
              </a:rPr>
              <a:t> </a:t>
            </a:r>
            <a:r>
              <a:rPr lang="es-ES" altLang="es-ES" sz="2000" b="1" dirty="0">
                <a:solidFill>
                  <a:srgbClr val="0033CC"/>
                </a:solidFill>
                <a:latin typeface="DomCasual BT" pitchFamily="2" charset="0"/>
              </a:rPr>
              <a:t>CARITAS DIOCESANA</a:t>
            </a:r>
            <a:endParaRPr lang="es-ES" altLang="es-ES" sz="24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83" y="1745104"/>
            <a:ext cx="720080" cy="583811"/>
          </a:xfrm>
          <a:prstGeom prst="rect">
            <a:avLst/>
          </a:prstGeom>
        </p:spPr>
      </p:pic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103840" y="5312925"/>
            <a:ext cx="4828200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sz="21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475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según las Escrituras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4624"/>
            <a:ext cx="79566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+mn-ea"/>
                <a:cs typeface="Arial" panose="020B0604020202020204" pitchFamily="34" charset="0"/>
              </a:rPr>
              <a:t>CREDO de los apóstoles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581488" cy="5068887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32557" y="378904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4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50" y="452289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FD12F9-3F03-D2B7-807F-A69AB834B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3653312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072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60486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C3189D-4C71-99C5-4CB5-5EFAD582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82104" y="520713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C9049D0-FDDB-9EEC-8DA9-C5092DEC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04C2990F-6687-D380-EF5D-9300C94E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7C0B2F31-0DF0-D6CE-6D59-3AF8EF7E9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EAC0FD-AB7F-D6CE-BE3F-5F7EB2AB4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89674" y="527814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639630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2520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</a:t>
            </a: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(Haendel)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72440DF-BECE-A332-35B2-EBEBE9031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6F7FC05E-29DA-C873-FCB4-354B195B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979911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098F8BA-99CD-3393-0E34-C5B0BBCE3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92" y="244614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0536778-9F10-CC90-8DFB-D4C675EB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i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8CD9678-5091-79CC-19E2-BA8FF9638E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318994"/>
            <a:ext cx="1459339" cy="138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879" y="1357659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389674" y="372170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56" y="372170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030" y="2369516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20" y="2894054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7" y="236616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30" y="3693231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595980-0590-2DC1-2FE0-F94AFF1B3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7F7AADC-88A0-C8E8-6F86-45F277743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78996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1C988F4-28EB-D8B5-BE7E-1B42EE40D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EB82087-1E7C-E769-8350-D933DE526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306DD71-D96A-BAAA-7D39-A09E9787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0148A9-58C0-588A-5131-36233D4D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C107755-5670-D02E-F947-35565E5616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3191" y="2241253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99789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68" y="908720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99CFF8E-595B-6D42-7027-EF220DB36F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5C6A36DB-EDA0-0F0B-E269-EC334359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20688"/>
            <a:ext cx="72009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FCD9DD-CA3D-A963-9F2F-46330E75A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06592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E954F-AB51-57E1-EF49-63A587225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8C138550-44E7-8A37-1B0E-CD5790A1B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1" y="2204864"/>
            <a:ext cx="1603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3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885801C1-16A2-4E67-DAEF-E3C8B150C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19" y="953003"/>
            <a:ext cx="8554061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Convertíos, porque está cerca el reino de los cielos.</a:t>
            </a:r>
          </a:p>
        </p:txBody>
      </p:sp>
      <p:pic>
        <p:nvPicPr>
          <p:cNvPr id="1028" name="Picture 4" descr="Cuida de tu familia: Comprometámonos a realizar una pequeña acción ...">
            <a:extLst>
              <a:ext uri="{FF2B5EF4-FFF2-40B4-BE49-F238E27FC236}">
                <a16:creationId xmlns:a16="http://schemas.microsoft.com/office/drawing/2014/main" id="{1FBD9170-FB57-82FB-9090-22AE2E664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061" y="2214395"/>
            <a:ext cx="6571379" cy="382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E6962D19-ADD2-E051-8299-B6D95C527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189" y="3734264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A6A7AA3-B544-804A-0153-1B4D4B0E5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14634AE9-81C2-6F9E-27C4-9C1B3E345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II domingo de Adviento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118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593725" y="490482"/>
            <a:ext cx="795655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Please write me a song" panose="02000603000000000000" pitchFamily="2" charset="0"/>
              </a:rPr>
              <a:t>                                               </a:t>
            </a: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0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0460FA-C831-11F6-4A9F-35599A20F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260350"/>
            <a:ext cx="80772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4956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683D1E-54F5-2663-CA44-A5D1CA1D68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683568" y="404664"/>
            <a:ext cx="8137153" cy="566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Jesús el que viene de la luz,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que un día quiso hacerse realidad.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Volverá con la nieve una vez más,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sin maleta, sin abrigo, al natural.</a:t>
            </a: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D568505-9368-4BCF-F322-B3D6CC29E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3465" y="155059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5413"/>
            <a:ext cx="8281169" cy="782637"/>
          </a:xfrm>
        </p:spPr>
        <p:txBody>
          <a:bodyPr/>
          <a:lstStyle/>
          <a:p>
            <a:pPr eaLnBrk="1" hangingPunct="1"/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55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3124300-63D4-D5C1-0C22-68DA22F35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1959" y="529242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F0DAACA7-0C77-D89D-340E-FDBF226A7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FB46CE5-06C3-2124-A125-38B8C670B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494481B4-5441-7671-3349-653BF849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64633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9A4B854-F33F-3216-3B15-4CAC0D321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>
            <a:extLst>
              <a:ext uri="{FF2B5EF4-FFF2-40B4-BE49-F238E27FC236}">
                <a16:creationId xmlns:a16="http://schemas.microsoft.com/office/drawing/2014/main" id="{F75D5FD2-53D2-949A-EDF8-66BBA027D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84" y="4924861"/>
            <a:ext cx="3960557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 </a:t>
            </a: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</a:t>
            </a:r>
            <a:r>
              <a:rPr lang="es-ES_tradnl" sz="16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1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21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F81F86B-B964-68E5-8127-1F0B305C65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5224052" y="5103805"/>
            <a:ext cx="592725" cy="12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5A13343-831B-0EE1-9044-2314606D36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78" y="129591"/>
            <a:ext cx="4100196" cy="509960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9" name="Picture 2" descr="C:\FAMILIA_Varios\RECURSOS_PASTORAL\ImagenesPastoral\Liturgia\Marco.jpg">
            <a:extLst>
              <a:ext uri="{FF2B5EF4-FFF2-40B4-BE49-F238E27FC236}">
                <a16:creationId xmlns:a16="http://schemas.microsoft.com/office/drawing/2014/main" id="{AE9557B2-2E2A-28EA-7471-E783D26B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563" y="2497151"/>
            <a:ext cx="4984237" cy="250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EC0416E-6EED-32CD-CE79-8C58C94BB61E}"/>
              </a:ext>
            </a:extLst>
          </p:cNvPr>
          <p:cNvSpPr txBox="1"/>
          <p:nvPr/>
        </p:nvSpPr>
        <p:spPr>
          <a:xfrm>
            <a:off x="4644009" y="2781441"/>
            <a:ext cx="428764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600" b="1" dirty="0">
                <a:solidFill>
                  <a:srgbClr val="C00000"/>
                </a:solidFill>
                <a:latin typeface="Arial" charset="0"/>
              </a:rPr>
              <a:t>Retiro de ADVIENTO</a:t>
            </a:r>
          </a:p>
          <a:p>
            <a:pPr algn="ctr"/>
            <a:endParaRPr lang="es-ES" sz="600" b="1" dirty="0">
              <a:solidFill>
                <a:srgbClr val="C00000"/>
              </a:solidFill>
              <a:latin typeface="Arial" charset="0"/>
            </a:endParaRPr>
          </a:p>
          <a:p>
            <a:pPr algn="ctr"/>
            <a:r>
              <a:rPr lang="es-ES" sz="2100" b="1" dirty="0">
                <a:solidFill>
                  <a:srgbClr val="0000FF"/>
                </a:solidFill>
                <a:latin typeface="Arial" charset="0"/>
              </a:rPr>
              <a:t>Viernes 12 de Diciembre</a:t>
            </a:r>
          </a:p>
          <a:p>
            <a:pPr algn="ctr"/>
            <a:endParaRPr lang="es-ES" sz="600" b="1" dirty="0">
              <a:solidFill>
                <a:srgbClr val="0000FF"/>
              </a:solidFill>
              <a:latin typeface="Arial" charset="0"/>
            </a:endParaRPr>
          </a:p>
          <a:p>
            <a:r>
              <a:rPr lang="es-ES" sz="2000" b="1" dirty="0">
                <a:latin typeface="Arial" charset="0"/>
              </a:rPr>
              <a:t>  Hora: 6 de la tarde</a:t>
            </a:r>
          </a:p>
          <a:p>
            <a:r>
              <a:rPr lang="es-ES" sz="2000" b="1" dirty="0">
                <a:latin typeface="Arial" charset="0"/>
              </a:rPr>
              <a:t>  Lugar: En el Templo</a:t>
            </a:r>
          </a:p>
          <a:p>
            <a:endParaRPr lang="es-ES" sz="400" b="1" dirty="0">
              <a:latin typeface="Arial" charset="0"/>
            </a:endParaRPr>
          </a:p>
          <a:p>
            <a:pPr algn="ctr"/>
            <a:r>
              <a:rPr lang="es-ES" sz="2000" b="1" dirty="0">
                <a:solidFill>
                  <a:srgbClr val="C00000"/>
                </a:solidFill>
                <a:latin typeface="Arial" charset="0"/>
              </a:rPr>
              <a:t>¡¡ OS ESPERAMOS!!</a:t>
            </a:r>
          </a:p>
        </p:txBody>
      </p:sp>
      <p:sp>
        <p:nvSpPr>
          <p:cNvPr id="6" name="Estrella de 7 puntas 5">
            <a:extLst>
              <a:ext uri="{FF2B5EF4-FFF2-40B4-BE49-F238E27FC236}">
                <a16:creationId xmlns:a16="http://schemas.microsoft.com/office/drawing/2014/main" id="{3E6BB501-6250-D083-BBDD-C57C6CD11B92}"/>
              </a:ext>
            </a:extLst>
          </p:cNvPr>
          <p:cNvSpPr/>
          <p:nvPr/>
        </p:nvSpPr>
        <p:spPr bwMode="auto">
          <a:xfrm>
            <a:off x="4308062" y="92599"/>
            <a:ext cx="4727322" cy="2623826"/>
          </a:xfrm>
          <a:prstGeom prst="star7">
            <a:avLst>
              <a:gd name="adj" fmla="val 30993"/>
              <a:gd name="hf" fmla="val 102572"/>
              <a:gd name="vf" fmla="val 105210"/>
            </a:avLst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FF87038-7F01-5D5A-E584-CA8564C52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882" y="695791"/>
            <a:ext cx="3398493" cy="1517588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ES" altLang="es-ES" sz="2400" b="1" dirty="0">
                <a:solidFill>
                  <a:srgbClr val="0033CC"/>
                </a:solidFill>
                <a:latin typeface="Cambria" panose="02040503050406030204" pitchFamily="18" charset="0"/>
              </a:rPr>
              <a:t>COLECTA de Hoy</a:t>
            </a:r>
          </a:p>
          <a:p>
            <a:pPr lvl="0" algn="ctr"/>
            <a:r>
              <a:rPr lang="es-ES" altLang="es-ES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  Domingo 7 de Diciembre</a:t>
            </a:r>
          </a:p>
          <a:p>
            <a:pPr lvl="0" algn="ctr"/>
            <a:endParaRPr lang="es-ES" altLang="es-ES" sz="800" b="1" dirty="0">
              <a:latin typeface="Cambria" panose="02040503050406030204" pitchFamily="18" charset="0"/>
            </a:endParaRPr>
          </a:p>
          <a:p>
            <a:pPr lvl="0"/>
            <a:r>
              <a:rPr lang="es-ES" altLang="es-ES" sz="2200" b="1" dirty="0">
                <a:solidFill>
                  <a:srgbClr val="0033CC"/>
                </a:solidFill>
                <a:latin typeface="Cambria" panose="02040503050406030204" pitchFamily="18" charset="0"/>
              </a:rPr>
              <a:t>    </a:t>
            </a:r>
            <a:r>
              <a:rPr lang="es-ES" altLang="es-ES" sz="2000" b="1" dirty="0">
                <a:solidFill>
                  <a:srgbClr val="0033CC"/>
                </a:solidFill>
                <a:latin typeface="Cambria" panose="02040503050406030204" pitchFamily="18" charset="0"/>
              </a:rPr>
              <a:t>para</a:t>
            </a:r>
            <a:r>
              <a:rPr lang="es-ES" altLang="es-ES" sz="2000" b="1" dirty="0">
                <a:solidFill>
                  <a:srgbClr val="C00000"/>
                </a:solidFill>
                <a:latin typeface="DomCasual BT" pitchFamily="2" charset="0"/>
              </a:rPr>
              <a:t> </a:t>
            </a:r>
            <a:r>
              <a:rPr lang="es-ES" altLang="es-ES" sz="2000" b="1" dirty="0">
                <a:solidFill>
                  <a:srgbClr val="0033CC"/>
                </a:solidFill>
                <a:latin typeface="DomCasual BT" pitchFamily="2" charset="0"/>
              </a:rPr>
              <a:t>CARITAS DIOCESANA</a:t>
            </a:r>
            <a:endParaRPr lang="es-ES" altLang="es-ES" sz="2400" b="1" dirty="0">
              <a:solidFill>
                <a:srgbClr val="0033CC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9AC8D6-6DC3-343A-CB6D-ECAC040240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683" y="1745104"/>
            <a:ext cx="720080" cy="583811"/>
          </a:xfrm>
          <a:prstGeom prst="rect">
            <a:avLst/>
          </a:prstGeom>
        </p:spPr>
      </p:pic>
      <p:sp>
        <p:nvSpPr>
          <p:cNvPr id="11" name="Text Box 1">
            <a:extLst>
              <a:ext uri="{FF2B5EF4-FFF2-40B4-BE49-F238E27FC236}">
                <a16:creationId xmlns:a16="http://schemas.microsoft.com/office/drawing/2014/main" id="{E7CB8B5C-7820-D1F7-7F01-5837101A1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40" y="5312925"/>
            <a:ext cx="4828200" cy="1428705"/>
          </a:xfrm>
          <a:prstGeom prst="rect">
            <a:avLst/>
          </a:prstGeom>
          <a:solidFill>
            <a:srgbClr val="92D05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2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sz="2400" b="1" dirty="0">
                <a:latin typeface="Times New Roman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800" b="1" dirty="0"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sz="2100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6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2ADF96-DDA7-9BD1-FC75-90D2414C9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27183" y="1268760"/>
            <a:ext cx="5289633" cy="3725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76FD351-B58E-E07B-8E62-147269AA1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3558" name="2 Subtítulo">
            <a:extLst>
              <a:ext uri="{FF2B5EF4-FFF2-40B4-BE49-F238E27FC236}">
                <a16:creationId xmlns:a16="http://schemas.microsoft.com/office/drawing/2014/main" id="{71390231-D63F-1E42-62DA-23818DE5FD83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187E6B-5B58-19A4-F32D-D42C3EEC4F9B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38B9D00-DF3B-D4F7-CF64-3502188C8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44624"/>
            <a:ext cx="3384550" cy="796925"/>
          </a:xfrm>
        </p:spPr>
        <p:txBody>
          <a:bodyPr/>
          <a:lstStyle/>
          <a:p>
            <a:pPr algn="r"/>
            <a:r>
              <a:rPr lang="es-ES_tradnl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-Gabriel, el ángel me saludó: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-¡Hola María! ¿Qué tal estás?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jugando, ¿y tú?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volando.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-Traigo un mensaje del Padre Dios.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Serás la Madre del Salvador. ¿Cómo lo ves?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-Cosas de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 dije: ¡Hágase!, dije ¡Hágase!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Dios me fío, me cae muy bien.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5907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756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F80C7BC-C76F-AC32-755B-E3D0A895E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68435" y="525805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solidFill>
                  <a:schemeClr val="bg1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97DF861-27FC-ABCF-5CF6-A93670A813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47172" y="246282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1" y="137476"/>
            <a:ext cx="7345363" cy="796925"/>
          </a:xfrm>
        </p:spPr>
        <p:txBody>
          <a:bodyPr/>
          <a:lstStyle/>
          <a:p>
            <a:pPr algn="r"/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Adviento, Adviento,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viene el Señor.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Preparemos sus caminos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abriéndole las puertas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639112"/>
            <a:ext cx="3781053" cy="30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D9ECE47-8C6B-0971-CACE-98149D35F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CA781C-5CD3-253E-4CF9-963AED10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27075"/>
            <a:ext cx="8139113" cy="587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CuadroTexto 3">
            <a:extLst>
              <a:ext uri="{FF2B5EF4-FFF2-40B4-BE49-F238E27FC236}">
                <a16:creationId xmlns:a16="http://schemas.microsoft.com/office/drawing/2014/main" id="{30B3886A-3909-1111-DBBE-53E34366B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604" y="-27384"/>
            <a:ext cx="3454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AÑO LITÚRGICO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3">
            <a:extLst>
              <a:ext uri="{FF2B5EF4-FFF2-40B4-BE49-F238E27FC236}">
                <a16:creationId xmlns:a16="http://schemas.microsoft.com/office/drawing/2014/main" id="{A63EA71E-149F-CB09-51B8-B07B2736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15888"/>
            <a:ext cx="55409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599ACD1B-3D8D-B964-7434-393759C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967EAF2-3751-70D9-63E4-7CD8689D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C8C68CE-9E23-16C6-C37E-28B7C47D1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C729E14-BB45-EDB2-B3A5-0EB1C031E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61472" y="17787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53780E5-6BFC-8C6D-295F-800DC773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5587"/>
            <a:ext cx="9144000" cy="873125"/>
          </a:xfrm>
        </p:spPr>
        <p:txBody>
          <a:bodyPr/>
          <a:lstStyle/>
          <a:p>
            <a:pPr algn="r" eaLnBrk="1" hangingPunct="1"/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5F39D4-DB98-89DA-AC1B-41B744286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8893175" cy="4929188"/>
          </a:xfrm>
        </p:spPr>
        <p:txBody>
          <a:bodyPr rtlCol="0">
            <a:noAutofit/>
          </a:bodyPr>
          <a:lstStyle/>
          <a:p>
            <a:pPr marL="674370" lvl="1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36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Libro de Isaías.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Que en sus días florezca la justicia y la paz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				abunde eternamente.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Pablo a los Romanos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8DAFC7A-568A-3A10-F8F0-C259C8B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5" y="3722976"/>
            <a:ext cx="2736999" cy="229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3">
            <a:extLst>
              <a:ext uri="{FF2B5EF4-FFF2-40B4-BE49-F238E27FC236}">
                <a16:creationId xmlns:a16="http://schemas.microsoft.com/office/drawing/2014/main" id="{DBAA9D79-916B-125D-5A9C-7334F3EC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88640"/>
            <a:ext cx="42839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ARANATHA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6">
            <a:extLst>
              <a:ext uri="{FF2B5EF4-FFF2-40B4-BE49-F238E27FC236}">
                <a16:creationId xmlns:a16="http://schemas.microsoft.com/office/drawing/2014/main" id="{A92893AC-6FC4-E987-56FF-F4167123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43184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5DD2BB64-696E-109D-40F3-D160368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F013308-900C-BE0D-014F-65131B10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2BE129B-5B05-CAA1-AE3C-57871969E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64479" y="345105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6F1498-623B-5C5E-AD66-78018751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749A54E2-1D82-0FBE-2205-560BC407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21" y="2204864"/>
            <a:ext cx="16032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3</a:t>
            </a: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24CEF93D-1211-A831-3CF8-7AC785DF8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19" y="953003"/>
            <a:ext cx="8554061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Convertíos, porque está cerca el reino de los cielos.</a:t>
            </a:r>
          </a:p>
        </p:txBody>
      </p:sp>
      <p:pic>
        <p:nvPicPr>
          <p:cNvPr id="1028" name="Picture 4" descr="Cuida de tu familia: Comprometámonos a realizar una pequeña acción ...">
            <a:extLst>
              <a:ext uri="{FF2B5EF4-FFF2-40B4-BE49-F238E27FC236}">
                <a16:creationId xmlns:a16="http://schemas.microsoft.com/office/drawing/2014/main" id="{B0EEB5BE-AF67-EC69-6899-43E865410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061" y="2214395"/>
            <a:ext cx="6571379" cy="382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8EE1AA75-D162-4D41-45C5-D8A215F4D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189" y="3734264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6541A02-FA11-221C-E85F-99CDDD01C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04193" y="51849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3">
            <a:extLst>
              <a:ext uri="{FF2B5EF4-FFF2-40B4-BE49-F238E27FC236}">
                <a16:creationId xmlns:a16="http://schemas.microsoft.com/office/drawing/2014/main" id="{D5E37EC1-4218-8583-17CC-041FC0DD8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II domingo de Adviento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5668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8743</TotalTime>
  <Words>1637</Words>
  <Application>Microsoft Office PowerPoint</Application>
  <PresentationFormat>Presentación en pantalla (4:3)</PresentationFormat>
  <Paragraphs>255</Paragraphs>
  <Slides>31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5" baseType="lpstr">
      <vt:lpstr>Arial</vt:lpstr>
      <vt:lpstr>Baskerville Old Face</vt:lpstr>
      <vt:lpstr>Bodoni MT Black</vt:lpstr>
      <vt:lpstr>Calibri</vt:lpstr>
      <vt:lpstr>Cambria</vt:lpstr>
      <vt:lpstr>Comic Sans MS</vt:lpstr>
      <vt:lpstr>DomCasual BT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791</cp:revision>
  <dcterms:created xsi:type="dcterms:W3CDTF">2008-10-09T14:11:57Z</dcterms:created>
  <dcterms:modified xsi:type="dcterms:W3CDTF">2025-12-05T15:37:25Z</dcterms:modified>
</cp:coreProperties>
</file>