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6"/>
  </p:notesMasterIdLst>
  <p:sldIdLst>
    <p:sldId id="404" r:id="rId2"/>
    <p:sldId id="1290" r:id="rId3"/>
    <p:sldId id="1060" r:id="rId4"/>
    <p:sldId id="1459" r:id="rId5"/>
    <p:sldId id="1204" r:id="rId6"/>
    <p:sldId id="1456" r:id="rId7"/>
    <p:sldId id="1016" r:id="rId8"/>
    <p:sldId id="1045" r:id="rId9"/>
    <p:sldId id="1460" r:id="rId10"/>
    <p:sldId id="1381" r:id="rId11"/>
    <p:sldId id="1313" r:id="rId12"/>
    <p:sldId id="1021" r:id="rId13"/>
    <p:sldId id="1439" r:id="rId14"/>
    <p:sldId id="1023" r:id="rId15"/>
    <p:sldId id="1024" r:id="rId16"/>
    <p:sldId id="1457" r:id="rId17"/>
    <p:sldId id="1277" r:id="rId18"/>
    <p:sldId id="1027" r:id="rId19"/>
    <p:sldId id="1028" r:id="rId20"/>
    <p:sldId id="1029" r:id="rId21"/>
    <p:sldId id="1030" r:id="rId22"/>
    <p:sldId id="1374" r:id="rId23"/>
    <p:sldId id="1032" r:id="rId24"/>
    <p:sldId id="1461" r:id="rId25"/>
    <p:sldId id="1444" r:id="rId26"/>
    <p:sldId id="1445" r:id="rId27"/>
    <p:sldId id="1446" r:id="rId28"/>
    <p:sldId id="1403" r:id="rId29"/>
    <p:sldId id="1036" r:id="rId30"/>
    <p:sldId id="1462" r:id="rId31"/>
    <p:sldId id="1330" r:id="rId32"/>
    <p:sldId id="1331" r:id="rId33"/>
    <p:sldId id="1353" r:id="rId34"/>
    <p:sldId id="1043" r:id="rId3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C00"/>
    <a:srgbClr val="F1AFEC"/>
    <a:srgbClr val="FFCC99"/>
    <a:srgbClr val="FF33CC"/>
    <a:srgbClr val="FFFFFF"/>
    <a:srgbClr val="005400"/>
    <a:srgbClr val="0042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444" autoAdjust="0"/>
  </p:normalViewPr>
  <p:slideViewPr>
    <p:cSldViewPr>
      <p:cViewPr varScale="1">
        <p:scale>
          <a:sx n="77" d="100"/>
          <a:sy n="77" d="100"/>
        </p:scale>
        <p:origin x="134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3631C9E-F45D-B319-52B8-A6F94191B5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4549892-41B9-DAE5-FB2E-74B995466A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AE1A2DCD-3D7B-4972-8D8D-B8B0A7BF9762}" type="datetimeFigureOut">
              <a:rPr lang="es-ES"/>
              <a:pPr>
                <a:defRPr/>
              </a:pPr>
              <a:t>07/12/2025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30F351D0-9925-D46B-79DB-F31C941693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80B005A-7F89-7E34-7847-C37056D3B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2ED9B21-8188-723E-7370-C3C17EB458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3AF7886-2303-71BB-02EC-B87F92576A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08645C-EBF4-46E4-B4D1-F65ADEF8DB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34212E3A-771C-C45F-A760-5F85853806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C6A83C94-2CBB-477A-7F0A-69A5AC2A89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782561EA-74D8-279A-C938-72B7392BD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AB5B96AF-BCA1-4C6F-8182-BB514DC6329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30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08F80-0EE5-DAEE-0BE8-36066BE5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D07A53-FFFC-9DA5-F0DA-8EFFBC388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DCBBEF-5FE3-3328-6E94-697B2E2B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A369C-0068-4935-AFD3-5C2ECABF09C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170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AC984-82FD-F726-020D-3BF32E67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5734B6-D0D8-A02D-1394-60A73697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E3A1D-034D-D539-20B9-AB295B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73CD5-E55C-48D0-A71F-05968D5423A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761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8957CA-9F1E-4F20-82FC-DA2D9752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6B2B5-1D98-B414-395C-FE0C1655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B1445C-8EF5-C1A6-5599-59ADDD769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A0C8D-25DD-429E-85B0-3EB9426B466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7008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9CA2F22-1047-A6F0-CEC6-54824D93D4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425BB8B-DC22-3517-2106-2E2CD4B86A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B2F70-53A7-4EFB-AC4C-7088BE188F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F5C9D3FC-44B8-DAF9-58CE-97F6BBB9359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626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8AA6D04-2D04-EF9F-A482-2443E67307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843EF28-D331-5375-715F-3B39C95AD6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9EBEA-CB2D-4E6B-A2C2-F3FA9F07E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37FAD71-9275-5A53-C6BF-FCA49508A4B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20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3D37BD-F905-AC7C-9FE2-0A79FECD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26E35B-862B-1A0F-6F29-802325CF6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8E515F-6D0B-6C7B-C3F4-36416A753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124D-B5B7-47B1-BE23-8A58739BFA3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967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2546CE-B1EC-EC70-12C9-BD0C8DC3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37720-DCDD-D82A-9E33-50E672D45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695244-2B57-E00F-05B7-FB98C2B81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6A18-E1BC-4A23-9B26-CC84EAAD13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2827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1E68796-3435-DD5E-C3F2-E406A680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6B021E6-45AF-53E4-D542-A40B4F14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B68D8C2-B1E3-6023-7BEB-FAA22C08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66E20-9208-49F5-B05F-DE66E7FC5B2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235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98A17799-3E22-4123-929C-3E618D8A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B3D6C02A-6987-9024-7440-3A3F0ED41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DE39552C-5A5A-45BE-D909-3A823A71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E4C7-E2B9-454A-A456-A7C2EECE6BE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808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0AC2BE66-2BFF-3A22-6363-ABCEB96E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174749A1-C9DC-7909-BD42-8F655C18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1E9524D8-9885-B718-ACF3-9C60F414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2EAA3-A157-48B1-A9EF-16165209299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2558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ADE51F6E-383E-53D1-8D49-47E829912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1B2E2DA1-3DBA-C933-2405-EE7E266E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29A4A396-E13D-B71C-EFBF-FEDCF02B7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0693-FA06-433C-A025-508966B53C2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038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8D2BA4A-EF9E-1F0D-4806-6288B346C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C6DDF743-31DC-E683-2F5E-B5D6F47F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624448C-DB17-C078-95A3-8BC8519D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FA061-AC32-462A-AA53-4B40D8C413C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7343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65B4700-2F8D-D5EB-F3EF-4587AAD16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6DDA03A5-B7A2-5971-1E51-9F29E60C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D6500A7-83A6-95AC-F029-E6A93659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2DB08-FE5B-481B-B617-53BF22E4E9A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506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5A8139F-B9E0-5113-1B7F-FB5CA116F2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DF6D2C22-A0E7-231F-9BEC-D483681964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2968A4-8725-1B21-FCC0-B2B4043A9E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8FE108-8523-3033-0FFE-C73C4475E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AF0FC-FF99-B746-3B93-A7C6D9887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EC62039-DDB8-4698-8C56-DD6C920A4F3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69" r:id="rId1"/>
    <p:sldLayoutId id="2147489670" r:id="rId2"/>
    <p:sldLayoutId id="2147489671" r:id="rId3"/>
    <p:sldLayoutId id="2147489672" r:id="rId4"/>
    <p:sldLayoutId id="2147489673" r:id="rId5"/>
    <p:sldLayoutId id="2147489674" r:id="rId6"/>
    <p:sldLayoutId id="2147489675" r:id="rId7"/>
    <p:sldLayoutId id="2147489676" r:id="rId8"/>
    <p:sldLayoutId id="2147489677" r:id="rId9"/>
    <p:sldLayoutId id="2147489678" r:id="rId10"/>
    <p:sldLayoutId id="2147489679" r:id="rId11"/>
    <p:sldLayoutId id="2147489680" r:id="rId12"/>
    <p:sldLayoutId id="214748968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12" y="938073"/>
            <a:ext cx="5039088" cy="259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4494417" y="1167933"/>
            <a:ext cx="4392488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b="1" dirty="0">
                <a:solidFill>
                  <a:srgbClr val="C00000"/>
                </a:solidFill>
                <a:latin typeface="Arial" charset="0"/>
              </a:rPr>
              <a:t>Retiro de ADVIENTO</a:t>
            </a:r>
          </a:p>
          <a:p>
            <a:pPr algn="ctr"/>
            <a:endParaRPr lang="es-ES" sz="700" b="1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s-ES" sz="2200" b="1" dirty="0">
                <a:solidFill>
                  <a:srgbClr val="0000FF"/>
                </a:solidFill>
                <a:latin typeface="Arial" charset="0"/>
              </a:rPr>
              <a:t>Viernes 12 de Diciembre</a:t>
            </a:r>
          </a:p>
          <a:p>
            <a:pPr algn="ctr"/>
            <a:endParaRPr lang="es-ES" sz="700" b="1" dirty="0">
              <a:solidFill>
                <a:srgbClr val="0000FF"/>
              </a:solidFill>
              <a:latin typeface="Arial" charset="0"/>
            </a:endParaRPr>
          </a:p>
          <a:p>
            <a:r>
              <a:rPr lang="es-ES" sz="2400" b="1" dirty="0">
                <a:latin typeface="Arial" charset="0"/>
              </a:rPr>
              <a:t>  </a:t>
            </a:r>
            <a:r>
              <a:rPr lang="es-ES" sz="2000" b="1" dirty="0">
                <a:latin typeface="Arial" charset="0"/>
              </a:rPr>
              <a:t>Hora: 6 de la tarde</a:t>
            </a:r>
          </a:p>
          <a:p>
            <a:r>
              <a:rPr lang="es-ES" sz="2000" b="1" dirty="0">
                <a:latin typeface="Arial" charset="0"/>
              </a:rPr>
              <a:t>   Lugar: En el Templo</a:t>
            </a:r>
          </a:p>
          <a:p>
            <a:endParaRPr lang="es-ES" sz="500" b="1" dirty="0">
              <a:latin typeface="Arial" charset="0"/>
            </a:endParaRPr>
          </a:p>
          <a:p>
            <a:pPr algn="ctr"/>
            <a:r>
              <a:rPr lang="es-ES" sz="2400" b="1" dirty="0">
                <a:solidFill>
                  <a:srgbClr val="C00000"/>
                </a:solidFill>
                <a:latin typeface="Arial" charset="0"/>
              </a:rPr>
              <a:t>¡¡ OS ESPERAMOS !!</a:t>
            </a:r>
            <a:endParaRPr lang="es-ES" sz="2800" b="1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7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95166"/>
            <a:ext cx="3740064" cy="561009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1623" r="37176" b="4267"/>
          <a:stretch/>
        </p:blipFill>
        <p:spPr>
          <a:xfrm>
            <a:off x="179512" y="5877272"/>
            <a:ext cx="3740064" cy="83997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168043" y="5314281"/>
            <a:ext cx="4828200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sz="21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710383" y="3452092"/>
            <a:ext cx="3960557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 </a:t>
            </a: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1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21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4819913" y="3633643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38" b="68165"/>
          <a:stretch/>
        </p:blipFill>
        <p:spPr bwMode="auto">
          <a:xfrm>
            <a:off x="4401020" y="128535"/>
            <a:ext cx="2289641" cy="82591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1" t="27043" r="61118" b="56069"/>
          <a:stretch/>
        </p:blipFill>
        <p:spPr bwMode="auto">
          <a:xfrm>
            <a:off x="6715346" y="129823"/>
            <a:ext cx="2280897" cy="82333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12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523701"/>
            <a:ext cx="4572000" cy="7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000" dirty="0">
                <a:latin typeface="Please write me a song" panose="02000603000000000000" pitchFamily="2" charset="0"/>
              </a:rPr>
              <a:t>Creo en un solo Dios,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en tiempos de Poncio Pilato;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br>
              <a:rPr lang="es-ES" altLang="es-ES" sz="2000" dirty="0">
                <a:latin typeface="Please write me a song" panose="02000603000000000000" pitchFamily="2" charset="0"/>
              </a:rPr>
            </a:br>
            <a:br>
              <a:rPr lang="es-ES" altLang="es-ES" sz="2000" dirty="0">
                <a:latin typeface="Please write me a song" panose="02000603000000000000" pitchFamily="2" charset="0"/>
              </a:rPr>
            </a:br>
            <a:br>
              <a:rPr lang="es-ES" altLang="es-ES" sz="2000" dirty="0">
                <a:latin typeface="Please write me a song" panose="02000603000000000000" pitchFamily="2" charset="0"/>
              </a:rPr>
            </a:br>
            <a:endParaRPr lang="es-ES" altLang="es-ES" sz="2000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000" dirty="0">
                <a:latin typeface="Please write me a song" panose="02000603000000000000" pitchFamily="2" charset="0"/>
              </a:rPr>
              <a:t>y resucitó al tercer día, según las Escrituras, </a:t>
            </a:r>
          </a:p>
          <a:p>
            <a:pPr eaLnBrk="1" hangingPunct="1"/>
            <a:r>
              <a:rPr lang="es-ES" altLang="es-ES" sz="2000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r>
              <a:rPr lang="es-ES" altLang="es-ES" sz="2000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sz="2000" dirty="0">
                <a:latin typeface="Please write me a song" panose="02000603000000000000" pitchFamily="2" charset="0"/>
              </a:rPr>
            </a:br>
            <a:endParaRPr lang="es-ES" altLang="es-ES" sz="2000" dirty="0">
              <a:latin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					  Amén</a:t>
            </a:r>
            <a:r>
              <a:rPr lang="es-ES" altLang="es-ES" sz="2000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4624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322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Picture 7" descr="Amigos hasta la. muerte SAN PABLO. Texto: Fernando Cordero Morales ss.cc.  Ilustraciones: Patxi Velasco Fano y Poe Ortega Hurtado - PDF Descargar libre">
            <a:extLst>
              <a:ext uri="{FF2B5EF4-FFF2-40B4-BE49-F238E27FC236}">
                <a16:creationId xmlns:a16="http://schemas.microsoft.com/office/drawing/2014/main" id="{8A504773-83E8-80D9-5077-3F874E201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82" y="3943629"/>
            <a:ext cx="2515905" cy="295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35D381CA-3953-872A-7108-A34AB6591D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46678" y="4005064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  </a:t>
            </a:r>
            <a:r>
              <a:rPr lang="es-ES" sz="44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    </a:t>
            </a:r>
            <a:r>
              <a:rPr lang="es-ES" sz="5400" b="1" cap="small" dirty="0">
                <a:latin typeface="Please write me a song" panose="02000603000000000000" pitchFamily="2" charset="0"/>
              </a:rPr>
              <a:t>Te rogamos, óyenos</a:t>
            </a:r>
            <a:endParaRPr lang="es-ES" sz="5400" b="1" cap="small" dirty="0"/>
          </a:p>
          <a:p>
            <a:pPr marL="274320" indent="-27432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A1BCAC4-1210-CD06-A4BF-4DE108DD4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38" y="476250"/>
            <a:ext cx="6516687" cy="339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18F037A2-7926-6441-11BC-51308F1DE5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653136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D37A9D4-5999-982E-4441-D6B3E91B8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82799" y="526655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1124744"/>
            <a:ext cx="870426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59766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4800" b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B549CCE-AC6F-C7F7-090A-D85FBC0D6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12494" y="5279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77E4D06A-18B4-6A2C-E110-97BBE8530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050"/>
            <a:ext cx="8075613" cy="50720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latin typeface="Please write me a song" panose="02000603000000000000" pitchFamily="2" charset="0"/>
            </a:endParaRP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dirty="0"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8A24BC-A2C8-9281-8AB6-A0E7F8040C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4" y="76470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19ADBC1-084A-4EE9-42F2-8237ADB2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692150"/>
            <a:ext cx="7883525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FF183CED-B8D5-D826-3D47-89DF2659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60864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19460" name="Picture 7" descr="XII domingo del Tiempo ordinario Disponte a celebrar esta eucaristía.  Recoge la plegaria eucarística. Concéntrate. - ppt descargar">
            <a:extLst>
              <a:ext uri="{FF2B5EF4-FFF2-40B4-BE49-F238E27FC236}">
                <a16:creationId xmlns:a16="http://schemas.microsoft.com/office/drawing/2014/main" id="{96347E0A-4930-14AD-E1B9-4B6982387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785" y="4365103"/>
            <a:ext cx="3168365" cy="237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F071223-2A28-2E7C-57E7-C84AB9AFD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5FCED7AB-F5CA-1AE1-D8FD-D156810C6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uadroTexto 1">
            <a:extLst>
              <a:ext uri="{FF2B5EF4-FFF2-40B4-BE49-F238E27FC236}">
                <a16:creationId xmlns:a16="http://schemas.microsoft.com/office/drawing/2014/main" id="{AAD98CF3-3811-B2E1-A590-096F3E1BC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27D7270-8B4E-4B5D-A6E0-A739FA5D9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</a:t>
            </a: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ANTO ES EL SEÑOR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7FD54F7-5C6B-F229-615C-6F5289EA2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319" y="5190755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>
            <a:extLst>
              <a:ext uri="{FF2B5EF4-FFF2-40B4-BE49-F238E27FC236}">
                <a16:creationId xmlns:a16="http://schemas.microsoft.com/office/drawing/2014/main" id="{47FA65E5-6EC2-2C76-8BA7-72F569AE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772816"/>
            <a:ext cx="4465637" cy="30591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44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2531" name="5 CuadroTexto">
            <a:extLst>
              <a:ext uri="{FF2B5EF4-FFF2-40B4-BE49-F238E27FC236}">
                <a16:creationId xmlns:a16="http://schemas.microsoft.com/office/drawing/2014/main" id="{A3ECA7EF-25C9-3A0A-F541-3A08A3BC1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3" y="188913"/>
            <a:ext cx="8716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6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72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2532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CE1E1F5-96F3-30E7-9E52-AAAEB680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975"/>
            <a:ext cx="432435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543C52E8-CC54-2033-EE21-7F66F85E22F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9553" y="620688"/>
            <a:ext cx="5112568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b="1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81D8CF6-16DE-ED4A-2497-91E2D5D7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F97434C-DEEA-07A0-0B57-E499967E2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522920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E35E0BA-4CBB-DC51-2B47-82085158D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563813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3 CuadroTexto">
            <a:extLst>
              <a:ext uri="{FF2B5EF4-FFF2-40B4-BE49-F238E27FC236}">
                <a16:creationId xmlns:a16="http://schemas.microsoft.com/office/drawing/2014/main" id="{822CBA42-6A0F-84C9-896D-26583FCC3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95709"/>
            <a:ext cx="53308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que  estás en el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en la         como en el  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/>
            <a:r>
              <a:rPr lang="es-ES" altLang="es-ES" sz="32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4580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73539D51-30B6-A38F-85C9-A68CC1AD2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572" y="1575593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27860AE-0EFB-13E6-59E5-2E18FF10595B}"/>
              </a:ext>
            </a:extLst>
          </p:cNvPr>
          <p:cNvSpPr/>
          <p:nvPr/>
        </p:nvSpPr>
        <p:spPr>
          <a:xfrm>
            <a:off x="248978" y="441538"/>
            <a:ext cx="330411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4582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78FB805C-B400-6BBF-FBF5-4DBD184FD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54615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4B102B8-6F30-9F62-FEF5-09D452A81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2419295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8" descr="http://www.waece.org/sabemos/imagenescomidas/ima_pan.gif">
            <a:extLst>
              <a:ext uri="{FF2B5EF4-FFF2-40B4-BE49-F238E27FC236}">
                <a16:creationId xmlns:a16="http://schemas.microsoft.com/office/drawing/2014/main" id="{CBF1DA04-37C3-72C7-A931-2843F53B2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869" y="2989387"/>
            <a:ext cx="56038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200F8D6-3959-F4E9-FBA4-99035E553C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3 CuadroTexto">
            <a:extLst>
              <a:ext uri="{FF2B5EF4-FFF2-40B4-BE49-F238E27FC236}">
                <a16:creationId xmlns:a16="http://schemas.microsoft.com/office/drawing/2014/main" id="{5C50BB28-AAF3-14CD-4731-515DD86A1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5661248"/>
            <a:ext cx="80137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</a:t>
            </a:r>
          </a:p>
        </p:txBody>
      </p:sp>
      <p:sp>
        <p:nvSpPr>
          <p:cNvPr id="5123" name="2 Subtítulo">
            <a:extLst>
              <a:ext uri="{FF2B5EF4-FFF2-40B4-BE49-F238E27FC236}">
                <a16:creationId xmlns:a16="http://schemas.microsoft.com/office/drawing/2014/main" id="{F0F2497B-8111-4B62-CB29-A6593533FD25}"/>
              </a:ext>
            </a:extLst>
          </p:cNvPr>
          <p:cNvSpPr txBox="1">
            <a:spLocks/>
          </p:cNvSpPr>
          <p:nvPr/>
        </p:nvSpPr>
        <p:spPr bwMode="auto">
          <a:xfrm>
            <a:off x="517525" y="62325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2800" b="1" u="sng" dirty="0"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36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9F7E7A-58C7-0654-D29D-D5E6A14D64C2}"/>
              </a:ext>
            </a:extLst>
          </p:cNvPr>
          <p:cNvSpPr txBox="1"/>
          <p:nvPr/>
        </p:nvSpPr>
        <p:spPr>
          <a:xfrm>
            <a:off x="831502" y="332656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rebuchet MS"/>
              </a:rPr>
              <a:t> ¡SEÁIS TODOS BIENVENIDOS!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8789D7-18CC-F958-582D-3BF19731B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979488"/>
            <a:ext cx="3024336" cy="4607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Imagen 2">
            <a:extLst>
              <a:ext uri="{FF2B5EF4-FFF2-40B4-BE49-F238E27FC236}">
                <a16:creationId xmlns:a16="http://schemas.microsoft.com/office/drawing/2014/main" id="{B621D225-BE6F-C539-903A-AD57E0E3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632027" y="2536825"/>
            <a:ext cx="649419" cy="62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C32EA49-5AD4-D4C2-A6A0-B8FD03F7F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23BFF-6CD0-EB07-590E-8C98C47CE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764704"/>
            <a:ext cx="797242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27522BF-3CD4-AF6B-D3CA-FF2359A8B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95936" y="422108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D9869B2-CE09-38D7-D1B0-E9C0EAA08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1196975"/>
            <a:ext cx="7972425" cy="532923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b="1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latin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5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7" name="3 CuadroTexto">
            <a:extLst>
              <a:ext uri="{FF2B5EF4-FFF2-40B4-BE49-F238E27FC236}">
                <a16:creationId xmlns:a16="http://schemas.microsoft.com/office/drawing/2014/main" id="{0FFC933C-ABF3-738B-9A72-DE236F0D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66688"/>
            <a:ext cx="4298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26628" name="Picture 5" descr="Conociendo a Fano – Parroquia de San Leandro">
            <a:extLst>
              <a:ext uri="{FF2B5EF4-FFF2-40B4-BE49-F238E27FC236}">
                <a16:creationId xmlns:a16="http://schemas.microsoft.com/office/drawing/2014/main" id="{BA57FB7B-C5FB-4FCD-BC96-08FFBEC0C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01888"/>
            <a:ext cx="34194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4406C75-77D1-A53D-1B83-C23FB0EE9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85343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5AB031-91B1-69D8-E8F7-938C09D08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24098" y="536683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5">
            <a:extLst>
              <a:ext uri="{FF2B5EF4-FFF2-40B4-BE49-F238E27FC236}">
                <a16:creationId xmlns:a16="http://schemas.microsoft.com/office/drawing/2014/main" id="{B8A6F07A-0825-5BD8-D93D-D54B7168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765175"/>
            <a:ext cx="7777163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400" b="1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000" b="1" dirty="0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 sz="2000" b="1" dirty="0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 sz="2000" b="1" dirty="0"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77D9840-00A4-2EFD-CCD9-3B1425A24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95936" y="422108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026BE-D0AC-9192-2206-0AB2FCC1E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9DE927BE-5904-5970-1044-A2AF14419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SOLEMNIDAD DE LA INMACULADA CONCEPCIÓN DE LA BIENAVENTURADA VIRGEN MARÍA</a:t>
            </a:r>
          </a:p>
        </p:txBody>
      </p:sp>
      <p:sp>
        <p:nvSpPr>
          <p:cNvPr id="7171" name="2 Subtítulo">
            <a:extLst>
              <a:ext uri="{FF2B5EF4-FFF2-40B4-BE49-F238E27FC236}">
                <a16:creationId xmlns:a16="http://schemas.microsoft.com/office/drawing/2014/main" id="{A8D24BF1-B99B-16BA-32D1-40B74C582259}"/>
              </a:ext>
            </a:extLst>
          </p:cNvPr>
          <p:cNvSpPr txBox="1">
            <a:spLocks/>
          </p:cNvSpPr>
          <p:nvPr/>
        </p:nvSpPr>
        <p:spPr bwMode="auto">
          <a:xfrm>
            <a:off x="303212" y="2176475"/>
            <a:ext cx="5292725" cy="34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5000" b="1" dirty="0">
                <a:latin typeface="Please write me a song" panose="02000603000000000000" pitchFamily="2" charset="0"/>
              </a:rPr>
              <a:t>Alégrate, llena de gracia, el Señor está contigo.</a:t>
            </a:r>
            <a:endParaRPr lang="es-ES" altLang="es-ES" sz="5000" b="1" u="sng" dirty="0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2BD33D-A2BC-4BCF-8796-C811BE51F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Imagen 2">
            <a:extLst>
              <a:ext uri="{FF2B5EF4-FFF2-40B4-BE49-F238E27FC236}">
                <a16:creationId xmlns:a16="http://schemas.microsoft.com/office/drawing/2014/main" id="{D4237E9D-E99B-25D0-BC8E-6B265B419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4858856-BA1A-9F90-8F06-C2A1EE0DD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59" y="1628800"/>
            <a:ext cx="1755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Lucas, 1</a:t>
            </a:r>
          </a:p>
        </p:txBody>
      </p:sp>
    </p:spTree>
    <p:extLst>
      <p:ext uri="{BB962C8B-B14F-4D97-AF65-F5344CB8AC3E}">
        <p14:creationId xmlns:p14="http://schemas.microsoft.com/office/powerpoint/2010/main" val="2914158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593725" y="490482"/>
            <a:ext cx="795655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Please write me a song" panose="02000603000000000000" pitchFamily="2" charset="0"/>
              </a:rPr>
              <a:t>                                               </a:t>
            </a: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0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0460FA-C831-11F6-4A9F-35599A20F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260350"/>
            <a:ext cx="8077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4956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683D1E-54F5-2663-CA44-A5D1CA1D68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683568" y="404664"/>
            <a:ext cx="8137153" cy="566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568505-9368-4BCF-F322-B3D6CC29E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53" y="1196752"/>
            <a:ext cx="2875720" cy="478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60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60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A4809CF-8949-B2DC-599A-5BE5BAADD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139952" y="479943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CuadroTexto">
            <a:extLst>
              <a:ext uri="{FF2B5EF4-FFF2-40B4-BE49-F238E27FC236}">
                <a16:creationId xmlns:a16="http://schemas.microsoft.com/office/drawing/2014/main" id="{C04FAFEF-EE2A-9204-A2F4-FB59DE3CE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45A16E9D-FE6C-2B34-2066-BA846D8E5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FA705E5F-AEB5-11BB-25F9-CD7630DDB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646331"/>
          </a:xfrm>
          <a:prstGeom prst="rect">
            <a:avLst/>
          </a:prstGeom>
          <a:solidFill>
            <a:srgbClr val="B88C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3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3">
            <a:extLst>
              <a:ext uri="{FF2B5EF4-FFF2-40B4-BE49-F238E27FC236}">
                <a16:creationId xmlns:a16="http://schemas.microsoft.com/office/drawing/2014/main" id="{71506CC6-DDD7-3655-5D12-CB5A3995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57" y="887180"/>
            <a:ext cx="5046574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alzad la cabeza,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mirad que llega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el hijo del hombre a la tierra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y viene a habitar vuestro hogar.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encended la lámpara,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no os halle dormidos, 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que arda vuestra llama.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Velad y estad atentos,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leed los signos de los tiempos,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el Reino de Dios está cerca.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Adobe Devanagari" pitchFamily="18" charset="0"/>
                <a:cs typeface="Adobe Devanagari" pitchFamily="18" charset="0"/>
              </a:rPr>
              <a:t>  </a:t>
            </a:r>
          </a:p>
        </p:txBody>
      </p:sp>
      <p:sp>
        <p:nvSpPr>
          <p:cNvPr id="48131" name="3 CuadroTexto">
            <a:extLst>
              <a:ext uri="{FF2B5EF4-FFF2-40B4-BE49-F238E27FC236}">
                <a16:creationId xmlns:a16="http://schemas.microsoft.com/office/drawing/2014/main" id="{B6E9FCB2-4572-8387-795D-757E900AF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0" y="163513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PONEOS EN PIE</a:t>
            </a:r>
          </a:p>
        </p:txBody>
      </p:sp>
      <p:pic>
        <p:nvPicPr>
          <p:cNvPr id="48132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9BD0CD0-A633-E2A6-D089-2C314E32F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429000"/>
            <a:ext cx="359251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CuadroTexto 1">
            <a:extLst>
              <a:ext uri="{FF2B5EF4-FFF2-40B4-BE49-F238E27FC236}">
                <a16:creationId xmlns:a16="http://schemas.microsoft.com/office/drawing/2014/main" id="{0F27E1ED-8D64-046B-3C76-58B97A629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61100"/>
            <a:ext cx="4571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48134" name="Imagen 2">
            <a:extLst>
              <a:ext uri="{FF2B5EF4-FFF2-40B4-BE49-F238E27FC236}">
                <a16:creationId xmlns:a16="http://schemas.microsoft.com/office/drawing/2014/main" id="{B07D8544-AC8D-5561-69DC-2BCCE06D1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163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266F92-B739-63C4-7CB1-C21146DC4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12" y="938073"/>
            <a:ext cx="5039088" cy="259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4494417" y="1167933"/>
            <a:ext cx="4392488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b="1" dirty="0">
                <a:solidFill>
                  <a:srgbClr val="C00000"/>
                </a:solidFill>
                <a:latin typeface="Arial" charset="0"/>
              </a:rPr>
              <a:t>Retiro de ADVIENTO</a:t>
            </a:r>
          </a:p>
          <a:p>
            <a:pPr algn="ctr"/>
            <a:endParaRPr lang="es-ES" sz="700" b="1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s-ES" sz="2200" b="1" dirty="0">
                <a:solidFill>
                  <a:srgbClr val="0000FF"/>
                </a:solidFill>
                <a:latin typeface="Arial" charset="0"/>
              </a:rPr>
              <a:t>Viernes 12 de Diciembre</a:t>
            </a:r>
          </a:p>
          <a:p>
            <a:pPr algn="ctr"/>
            <a:endParaRPr lang="es-ES" sz="700" b="1" dirty="0">
              <a:solidFill>
                <a:srgbClr val="0000FF"/>
              </a:solidFill>
              <a:latin typeface="Arial" charset="0"/>
            </a:endParaRPr>
          </a:p>
          <a:p>
            <a:r>
              <a:rPr lang="es-ES" sz="2400" b="1" dirty="0">
                <a:latin typeface="Arial" charset="0"/>
              </a:rPr>
              <a:t>  </a:t>
            </a:r>
            <a:r>
              <a:rPr lang="es-ES" sz="2000" b="1" dirty="0">
                <a:latin typeface="Arial" charset="0"/>
              </a:rPr>
              <a:t>Hora: 6 de la tarde</a:t>
            </a:r>
          </a:p>
          <a:p>
            <a:r>
              <a:rPr lang="es-ES" sz="2000" b="1" dirty="0">
                <a:latin typeface="Arial" charset="0"/>
              </a:rPr>
              <a:t>   Lugar: En el Templo</a:t>
            </a:r>
          </a:p>
          <a:p>
            <a:endParaRPr lang="es-ES" sz="500" b="1" dirty="0">
              <a:latin typeface="Arial" charset="0"/>
            </a:endParaRPr>
          </a:p>
          <a:p>
            <a:pPr algn="ctr"/>
            <a:r>
              <a:rPr lang="es-ES" sz="2400" b="1" dirty="0">
                <a:solidFill>
                  <a:srgbClr val="C00000"/>
                </a:solidFill>
                <a:latin typeface="Arial" charset="0"/>
              </a:rPr>
              <a:t>¡¡ OS ESPERAMOS !!</a:t>
            </a:r>
            <a:endParaRPr lang="es-ES" sz="2800" b="1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7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95166"/>
            <a:ext cx="3740064" cy="561009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1623" r="37176" b="4267"/>
          <a:stretch/>
        </p:blipFill>
        <p:spPr>
          <a:xfrm>
            <a:off x="179512" y="5877272"/>
            <a:ext cx="3740064" cy="83997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168043" y="5314281"/>
            <a:ext cx="4828200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sz="21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710383" y="3452092"/>
            <a:ext cx="3960557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 </a:t>
            </a: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1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21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4819913" y="3633643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38" b="68165"/>
          <a:stretch/>
        </p:blipFill>
        <p:spPr bwMode="auto">
          <a:xfrm>
            <a:off x="4401020" y="128535"/>
            <a:ext cx="2289641" cy="82591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1" t="27043" r="61118" b="56069"/>
          <a:stretch/>
        </p:blipFill>
        <p:spPr bwMode="auto">
          <a:xfrm>
            <a:off x="6715346" y="129823"/>
            <a:ext cx="2280897" cy="82333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786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6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DIJISTE SÍ</a:t>
            </a:r>
            <a:endParaRPr lang="es-ES" altLang="es-ES" sz="66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42" y="1106735"/>
            <a:ext cx="8389938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Dijiste sí, y la tierra estalló de alegría.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Dijiste sí, y en tu vientre latía divina la Salvación.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en mí, de corazón, la voluntad de mi Señor,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se cumplan en mí cada día los sueños de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María, las tinieblas se harán mediodía,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una sola palabra que digas,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labios alumbra ya el sol.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52229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28D15B63-88C4-4665-A883-E9781C626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25180"/>
            <a:ext cx="2881387" cy="240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1F0AF41C-E039-99D4-1D02-756AC6A94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99" y="5430124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María, la doncella que Dios prometía,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un volcán de ternura divina,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primavera de Dios Redentor.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Gabriel tembló, conmovido con tanta belleza,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Madre de Dios,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cuélame en tu mirada de amor de la Anunciación.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53252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7352D2D5-E8ED-4448-A29D-18CE838CA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28967"/>
            <a:ext cx="3386137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8401E710-83C8-8C47-0CD9-42D017405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589240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s-ES" sz="3800" dirty="0">
                <a:effectLst/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Hágase en mí de corazón, la voluntad de mi Señor.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800" dirty="0">
                <a:effectLst/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se cumplan en mi cada día los sueños de Dios…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800" dirty="0">
                <a:effectLst/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María las tinieblas se harán mediodía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800" dirty="0">
                <a:effectLst/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una sola palabra que digas,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800" dirty="0">
                <a:effectLst/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tus labios alumbra ya el sol.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María la doncella que Dios prometía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un volcán de ternura divina,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primavera de Dios Redentor, 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Dios Redentor.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endParaRPr lang="es-ES" altLang="es-ES" sz="3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53252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7352D2D5-E8ED-4448-A29D-18CE838CA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7619"/>
            <a:ext cx="2701950" cy="225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BFBEE7FB-A5F8-020B-380B-C002DAFB5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105" y="5689076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1 Título">
            <a:extLst>
              <a:ext uri="{FF2B5EF4-FFF2-40B4-BE49-F238E27FC236}">
                <a16:creationId xmlns:a16="http://schemas.microsoft.com/office/drawing/2014/main" id="{1BFF5A04-FB0C-78D5-0E22-5E47272A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65" y="64272"/>
            <a:ext cx="9042400" cy="1371600"/>
          </a:xfrm>
        </p:spPr>
        <p:txBody>
          <a:bodyPr/>
          <a:lstStyle/>
          <a:p>
            <a:pPr algn="ctr" eaLnBrk="1" hangingPunct="1"/>
            <a:r>
              <a:rPr lang="es-ES" altLang="es-ES" sz="72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C24242D2-EC88-0AC7-6262-E8B841C7F9C0}"/>
              </a:ext>
            </a:extLst>
          </p:cNvPr>
          <p:cNvSpPr txBox="1">
            <a:spLocks/>
          </p:cNvSpPr>
          <p:nvPr/>
        </p:nvSpPr>
        <p:spPr bwMode="auto">
          <a:xfrm>
            <a:off x="446088" y="5517232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EA1A5B8C-3DAC-55EE-F9A8-B19D642D3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0" y="1268760"/>
            <a:ext cx="483805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71F2A3B-88E2-97C1-CE32-E70CC0761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9577" y="3231159"/>
            <a:ext cx="954308" cy="87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81DEAD3F-EB01-4731-52A7-CAF20C2DC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55028" y="2850294"/>
            <a:ext cx="1048071" cy="9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35C65-64F4-C587-9228-1CE9EFB7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16575"/>
          </a:xfrm>
        </p:spPr>
        <p:txBody>
          <a:bodyPr/>
          <a:lstStyle/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alzad la cabeza,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mirad que llega el hijo del hombre a la tierra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y viene a habitar vuestro hogar.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encended la lámpara,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no os halle dormidos, 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que arda vuestra llama. </a:t>
            </a:r>
          </a:p>
          <a:p>
            <a:pPr marL="0" indent="0">
              <a:buNone/>
              <a:defRPr/>
            </a:pPr>
            <a:endParaRPr lang="es-ES" sz="3600" dirty="0"/>
          </a:p>
        </p:txBody>
      </p:sp>
      <p:pic>
        <p:nvPicPr>
          <p:cNvPr id="4915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2A0462B-4C9B-1E96-0D91-66C875A3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06925"/>
            <a:ext cx="3802167" cy="26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CuadroTexto 1">
            <a:extLst>
              <a:ext uri="{FF2B5EF4-FFF2-40B4-BE49-F238E27FC236}">
                <a16:creationId xmlns:a16="http://schemas.microsoft.com/office/drawing/2014/main" id="{8709F5E6-3221-3FEC-A87F-8B8A8446B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49157" name="Imagen 2">
            <a:extLst>
              <a:ext uri="{FF2B5EF4-FFF2-40B4-BE49-F238E27FC236}">
                <a16:creationId xmlns:a16="http://schemas.microsoft.com/office/drawing/2014/main" id="{CD04F79E-1107-9261-0637-9D8F32D0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71025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2682584-A50D-071C-3A65-820D76848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03452" y="69215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E604E429-D66C-813B-F1A5-35F19BFD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SOLEMNIDAD DE LA INMACULADA CONCEPCIÓN DE LA BIENAVENTURADA VIRGEN MARÍA</a:t>
            </a:r>
          </a:p>
        </p:txBody>
      </p:sp>
      <p:sp>
        <p:nvSpPr>
          <p:cNvPr id="7171" name="2 Subtítulo">
            <a:extLst>
              <a:ext uri="{FF2B5EF4-FFF2-40B4-BE49-F238E27FC236}">
                <a16:creationId xmlns:a16="http://schemas.microsoft.com/office/drawing/2014/main" id="{A078A75B-982A-F42A-7E27-15657AEFBB4A}"/>
              </a:ext>
            </a:extLst>
          </p:cNvPr>
          <p:cNvSpPr txBox="1">
            <a:spLocks/>
          </p:cNvSpPr>
          <p:nvPr/>
        </p:nvSpPr>
        <p:spPr bwMode="auto">
          <a:xfrm>
            <a:off x="323850" y="1793875"/>
            <a:ext cx="5292725" cy="34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5000" b="1" dirty="0">
                <a:latin typeface="Please write me a song" panose="02000603000000000000" pitchFamily="2" charset="0"/>
              </a:rPr>
              <a:t>Alégrate, llena de gracia, el Señor está contigo.</a:t>
            </a:r>
            <a:endParaRPr lang="es-ES" altLang="es-ES" sz="5000" b="1" u="sng" dirty="0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8D3DBE4-840B-728F-6E01-CF2571C4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Imagen 2">
            <a:extLst>
              <a:ext uri="{FF2B5EF4-FFF2-40B4-BE49-F238E27FC236}">
                <a16:creationId xmlns:a16="http://schemas.microsoft.com/office/drawing/2014/main" id="{ACDEA4AF-94A9-0BEF-B655-6A27C1465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60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D371B21-4FBD-5A19-0058-7E95DB2F5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1" y="5554681"/>
            <a:ext cx="1349673" cy="127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28153D8-0DC1-AC64-EDCE-C8B35F36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8229600" cy="871538"/>
          </a:xfrm>
        </p:spPr>
        <p:txBody>
          <a:bodyPr/>
          <a:lstStyle/>
          <a:p>
            <a:pPr eaLnBrk="1" hangingPunct="1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111A689-CA95-8C5D-6032-F166F3D7DF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462" y="963613"/>
            <a:ext cx="8367017" cy="4930775"/>
          </a:xfrm>
        </p:spPr>
        <p:txBody>
          <a:bodyPr rtlCol="0">
            <a:norm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b="1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latin typeface="Please write me a song" panose="02000603000000000000" pitchFamily="2" charset="0"/>
              </a:rPr>
              <a:t>PRIMERA LECTURA</a:t>
            </a:r>
            <a:r>
              <a:rPr lang="es-ES_tradnl" sz="3200" b="1" dirty="0">
                <a:latin typeface="Please write me a song" panose="02000603000000000000" pitchFamily="2" charset="0"/>
              </a:rPr>
              <a:t>: Libro del Génesis</a:t>
            </a:r>
            <a:endParaRPr lang="es-ES_tradnl" sz="2800" b="1" u="sng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latin typeface="Please write me a song" panose="02000603000000000000" pitchFamily="2" charset="0"/>
              </a:rPr>
              <a:t>SALMO: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Cantad al Señor un cántico nuevo, porque ha hecho maravillas</a:t>
            </a:r>
            <a:r>
              <a:rPr lang="es-ES_tradnl" sz="32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dirty="0">
              <a:solidFill>
                <a:srgbClr val="C000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latin typeface="Please write me a song" panose="02000603000000000000" pitchFamily="2" charset="0"/>
              </a:rPr>
              <a:t>SEGUNDA LECTURA: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</a:rPr>
              <a:t>a los Efesios</a:t>
            </a:r>
            <a:endParaRPr lang="es-ES_tradnl" sz="3200" b="1" dirty="0">
              <a:latin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206A95E-9322-5B59-B08C-5FA9E6B45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3974982"/>
            <a:ext cx="2952328" cy="2478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C5FBAD4-80F9-EC18-4B7F-4CE87C442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6360" y="1164951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3">
            <a:extLst>
              <a:ext uri="{FF2B5EF4-FFF2-40B4-BE49-F238E27FC236}">
                <a16:creationId xmlns:a16="http://schemas.microsoft.com/office/drawing/2014/main" id="{14E6A904-286B-84B6-2E52-22BBC0611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98060"/>
            <a:ext cx="39295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ARANATHA</a:t>
            </a:r>
          </a:p>
        </p:txBody>
      </p:sp>
      <p:sp>
        <p:nvSpPr>
          <p:cNvPr id="12291" name="CuadroTexto 6">
            <a:extLst>
              <a:ext uri="{FF2B5EF4-FFF2-40B4-BE49-F238E27FC236}">
                <a16:creationId xmlns:a16="http://schemas.microsoft.com/office/drawing/2014/main" id="{7177E203-3C56-D492-5BB4-3A74757E4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29968"/>
            <a:ext cx="677942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0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0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EBD41917-53E8-D9D0-0D07-FE1B4040B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D6E3F1C-F69A-1152-A40C-3B259E29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3B74B90-B8D4-F8BF-C686-E737229A7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67363" y="321297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0B727-7C31-9BE2-F3A3-2EB6BCD7B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D1A8F3EF-2D20-9309-1201-0EE4BAF43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SOLEMNIDAD DE LA INMACULADA CONCEPCIÓN DE LA BIENAVENTURADA VIRGEN MARÍA</a:t>
            </a:r>
          </a:p>
        </p:txBody>
      </p:sp>
      <p:sp>
        <p:nvSpPr>
          <p:cNvPr id="7171" name="2 Subtítulo">
            <a:extLst>
              <a:ext uri="{FF2B5EF4-FFF2-40B4-BE49-F238E27FC236}">
                <a16:creationId xmlns:a16="http://schemas.microsoft.com/office/drawing/2014/main" id="{D6DD1619-9427-8F4C-D43C-33C5E41E9188}"/>
              </a:ext>
            </a:extLst>
          </p:cNvPr>
          <p:cNvSpPr txBox="1">
            <a:spLocks/>
          </p:cNvSpPr>
          <p:nvPr/>
        </p:nvSpPr>
        <p:spPr bwMode="auto">
          <a:xfrm>
            <a:off x="303212" y="2176475"/>
            <a:ext cx="5292725" cy="34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5000" b="1" dirty="0">
                <a:latin typeface="Please write me a song" panose="02000603000000000000" pitchFamily="2" charset="0"/>
              </a:rPr>
              <a:t>Alégrate, llena de gracia, el Señor está contigo.</a:t>
            </a:r>
            <a:endParaRPr lang="es-ES" altLang="es-ES" sz="5000" b="1" u="sng" dirty="0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034C70-B240-3855-523A-DD43FFF2D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Imagen 2">
            <a:extLst>
              <a:ext uri="{FF2B5EF4-FFF2-40B4-BE49-F238E27FC236}">
                <a16:creationId xmlns:a16="http://schemas.microsoft.com/office/drawing/2014/main" id="{A092314D-D889-7D1B-5062-162DF21C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DFF5850-E99B-FCC3-193C-5B0B457F1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59" y="1628800"/>
            <a:ext cx="1755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Lucas, 1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A2ACF7-E112-AF7C-A331-F8D2AF0E7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2920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4878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10921</TotalTime>
  <Words>1888</Words>
  <Application>Microsoft Office PowerPoint</Application>
  <PresentationFormat>Presentación en pantalla (4:3)</PresentationFormat>
  <Paragraphs>276</Paragraphs>
  <Slides>34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9" baseType="lpstr">
      <vt:lpstr>Arial</vt:lpstr>
      <vt:lpstr>Baskerville Old Face</vt:lpstr>
      <vt:lpstr>Bodoni MT Black</vt:lpstr>
      <vt:lpstr>Calibri</vt:lpstr>
      <vt:lpstr>Calibri Light</vt:lpstr>
      <vt:lpstr>Cambria</vt:lpstr>
      <vt:lpstr>Century Gothic</vt:lpstr>
      <vt:lpstr>Comic Sans MS</vt:lpstr>
      <vt:lpstr>Please write me a song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DIJISTE SÍ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967</cp:revision>
  <dcterms:created xsi:type="dcterms:W3CDTF">2008-10-09T14:11:57Z</dcterms:created>
  <dcterms:modified xsi:type="dcterms:W3CDTF">2025-12-07T17:25:16Z</dcterms:modified>
</cp:coreProperties>
</file>