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7252" r:id="rId1"/>
  </p:sldMasterIdLst>
  <p:notesMasterIdLst>
    <p:notesMasterId r:id="rId33"/>
  </p:notesMasterIdLst>
  <p:sldIdLst>
    <p:sldId id="404" r:id="rId2"/>
    <p:sldId id="718" r:id="rId3"/>
    <p:sldId id="1291" r:id="rId4"/>
    <p:sldId id="1278" r:id="rId5"/>
    <p:sldId id="898" r:id="rId6"/>
    <p:sldId id="1294" r:id="rId7"/>
    <p:sldId id="260" r:id="rId8"/>
    <p:sldId id="1045" r:id="rId9"/>
    <p:sldId id="1382" r:id="rId10"/>
    <p:sldId id="1381" r:id="rId11"/>
    <p:sldId id="1313" r:id="rId12"/>
    <p:sldId id="339" r:id="rId13"/>
    <p:sldId id="1439" r:id="rId14"/>
    <p:sldId id="764" r:id="rId15"/>
    <p:sldId id="1041" r:id="rId16"/>
    <p:sldId id="1277" r:id="rId17"/>
    <p:sldId id="1435" r:id="rId18"/>
    <p:sldId id="1028" r:id="rId19"/>
    <p:sldId id="348" r:id="rId20"/>
    <p:sldId id="349" r:id="rId21"/>
    <p:sldId id="1374" r:id="rId22"/>
    <p:sldId id="766" r:id="rId23"/>
    <p:sldId id="1482" r:id="rId24"/>
    <p:sldId id="1444" r:id="rId25"/>
    <p:sldId id="1445" r:id="rId26"/>
    <p:sldId id="1446" r:id="rId27"/>
    <p:sldId id="1480" r:id="rId28"/>
    <p:sldId id="744" r:id="rId29"/>
    <p:sldId id="1483" r:id="rId30"/>
    <p:sldId id="1316" r:id="rId31"/>
    <p:sldId id="699" r:id="rId32"/>
  </p:sldIdLst>
  <p:sldSz cx="9144000" cy="6858000" type="screen4x3"/>
  <p:notesSz cx="6858000" cy="9144000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99"/>
    <a:srgbClr val="FFFFFF"/>
    <a:srgbClr val="FFFF00"/>
    <a:srgbClr val="FF0000"/>
    <a:srgbClr val="FDA76D"/>
    <a:srgbClr val="9933FF"/>
    <a:srgbClr val="0000CC"/>
    <a:srgbClr val="66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086" autoAdjust="0"/>
    <p:restoredTop sz="95097" autoAdjust="0"/>
  </p:normalViewPr>
  <p:slideViewPr>
    <p:cSldViewPr>
      <p:cViewPr varScale="1">
        <p:scale>
          <a:sx n="99" d="100"/>
          <a:sy n="99" d="100"/>
        </p:scale>
        <p:origin x="605" y="8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12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>
            <a:extLst>
              <a:ext uri="{FF2B5EF4-FFF2-40B4-BE49-F238E27FC236}">
                <a16:creationId xmlns:a16="http://schemas.microsoft.com/office/drawing/2014/main" id="{85083CF8-A5D6-3EC0-1947-1B87B5F527D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>
            <a:extLst>
              <a:ext uri="{FF2B5EF4-FFF2-40B4-BE49-F238E27FC236}">
                <a16:creationId xmlns:a16="http://schemas.microsoft.com/office/drawing/2014/main" id="{C2DE4658-730F-58CD-0DA3-D8FDCA623655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F7E175BE-89A3-49F0-8A7E-356049A4A47A}" type="datetimeFigureOut">
              <a:rPr lang="es-ES"/>
              <a:pPr>
                <a:defRPr/>
              </a:pPr>
              <a:t>12/12/2025</a:t>
            </a:fld>
            <a:endParaRPr lang="es-ES"/>
          </a:p>
        </p:txBody>
      </p:sp>
      <p:sp>
        <p:nvSpPr>
          <p:cNvPr id="4" name="3 Marcador de imagen de diapositiva">
            <a:extLst>
              <a:ext uri="{FF2B5EF4-FFF2-40B4-BE49-F238E27FC236}">
                <a16:creationId xmlns:a16="http://schemas.microsoft.com/office/drawing/2014/main" id="{284C6B6C-E6D8-E20F-84A1-B6D51F7BA54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/>
          </a:p>
        </p:txBody>
      </p:sp>
      <p:sp>
        <p:nvSpPr>
          <p:cNvPr id="5" name="4 Marcador de notas">
            <a:extLst>
              <a:ext uri="{FF2B5EF4-FFF2-40B4-BE49-F238E27FC236}">
                <a16:creationId xmlns:a16="http://schemas.microsoft.com/office/drawing/2014/main" id="{F846868F-74A8-B827-C995-98D9F65BF8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E1BD458F-F70A-9E18-E9F9-3A0B26FA7E7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6D07C083-66DD-6174-8EE8-943D98C019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DA0CEED7-9C20-4A17-9A5A-EEEFD451999B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5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altLang="es-ES" dirty="0"/>
          </a:p>
        </p:txBody>
      </p:sp>
      <p:sp>
        <p:nvSpPr>
          <p:cNvPr id="49156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A9DA3FD-698E-4F43-A148-2BBEC0326294}" type="slidenum">
              <a:rPr lang="es-ES_tradnl" altLang="es-ES" smtClean="0">
                <a:latin typeface="Times New Roman" panose="02020603050405020304" pitchFamily="18" charset="0"/>
              </a:rPr>
              <a:pPr/>
              <a:t>1</a:t>
            </a:fld>
            <a:endParaRPr lang="es-ES_tradnl" altLang="es-E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79722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Marcador de imagen de diapositiva 1">
            <a:extLst>
              <a:ext uri="{FF2B5EF4-FFF2-40B4-BE49-F238E27FC236}">
                <a16:creationId xmlns:a16="http://schemas.microsoft.com/office/drawing/2014/main" id="{7D8969B0-DB8D-9634-E9C0-99E455685E2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Marcador de notas 2">
            <a:extLst>
              <a:ext uri="{FF2B5EF4-FFF2-40B4-BE49-F238E27FC236}">
                <a16:creationId xmlns:a16="http://schemas.microsoft.com/office/drawing/2014/main" id="{7D4A29F5-961B-F52C-88CF-1FF205E0879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22532" name="Marcador de número de diapositiva 3">
            <a:extLst>
              <a:ext uri="{FF2B5EF4-FFF2-40B4-BE49-F238E27FC236}">
                <a16:creationId xmlns:a16="http://schemas.microsoft.com/office/drawing/2014/main" id="{96F7D493-6146-590D-0CD6-9651FFF47E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7039ACE-FA1B-4D65-88B3-A3D364C93B47}" type="slidenum">
              <a:rPr lang="es-ES" altLang="es-ES" smtClean="0"/>
              <a:pPr/>
              <a:t>2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Marcador de imagen de diapositiva 1">
            <a:extLst>
              <a:ext uri="{FF2B5EF4-FFF2-40B4-BE49-F238E27FC236}">
                <a16:creationId xmlns:a16="http://schemas.microsoft.com/office/drawing/2014/main" id="{353FF09F-C5CB-43DF-2705-E8B5D19CC9E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Marcador de notas 2">
            <a:extLst>
              <a:ext uri="{FF2B5EF4-FFF2-40B4-BE49-F238E27FC236}">
                <a16:creationId xmlns:a16="http://schemas.microsoft.com/office/drawing/2014/main" id="{0AC881A8-1541-B9B8-3832-648A3BD0D97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24580" name="Marcador de número de diapositiva 3">
            <a:extLst>
              <a:ext uri="{FF2B5EF4-FFF2-40B4-BE49-F238E27FC236}">
                <a16:creationId xmlns:a16="http://schemas.microsoft.com/office/drawing/2014/main" id="{5039A549-D6E9-D8AC-484A-9562B3566A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E1E8345-DE58-4CAA-B5C2-7A05595E3D5F}" type="slidenum">
              <a:rPr lang="es-ES" altLang="es-ES" smtClean="0"/>
              <a:pPr/>
              <a:t>3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1 Marcador de imagen de diapositiva">
            <a:extLst>
              <a:ext uri="{FF2B5EF4-FFF2-40B4-BE49-F238E27FC236}">
                <a16:creationId xmlns:a16="http://schemas.microsoft.com/office/drawing/2014/main" id="{2DAE035C-3326-8143-321E-63C33962308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2 Marcador de notas">
            <a:extLst>
              <a:ext uri="{FF2B5EF4-FFF2-40B4-BE49-F238E27FC236}">
                <a16:creationId xmlns:a16="http://schemas.microsoft.com/office/drawing/2014/main" id="{C766B8A2-D288-553B-F83E-67EC21BAAEA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29700" name="3 Marcador de número de diapositiva">
            <a:extLst>
              <a:ext uri="{FF2B5EF4-FFF2-40B4-BE49-F238E27FC236}">
                <a16:creationId xmlns:a16="http://schemas.microsoft.com/office/drawing/2014/main" id="{DD01AE78-1DC5-B5B4-B7CF-B37DFDD94B8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F6D73DB-8531-4CDF-94D8-37A1BB2BBE27}" type="slidenum">
              <a:rPr lang="es-ES" altLang="es-ES" smtClean="0"/>
              <a:pPr/>
              <a:t>7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051A34-C890-1E8E-E14F-2619679AF3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Marcador de imagen de diapositiva 1">
            <a:extLst>
              <a:ext uri="{FF2B5EF4-FFF2-40B4-BE49-F238E27FC236}">
                <a16:creationId xmlns:a16="http://schemas.microsoft.com/office/drawing/2014/main" id="{E1C2813D-EB6A-704A-77BA-74E2D5F61CE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Marcador de notas 2">
            <a:extLst>
              <a:ext uri="{FF2B5EF4-FFF2-40B4-BE49-F238E27FC236}">
                <a16:creationId xmlns:a16="http://schemas.microsoft.com/office/drawing/2014/main" id="{E3DE1E17-D75C-539F-3F53-A8F724CF541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32772" name="Marcador de número de diapositiva 3">
            <a:extLst>
              <a:ext uri="{FF2B5EF4-FFF2-40B4-BE49-F238E27FC236}">
                <a16:creationId xmlns:a16="http://schemas.microsoft.com/office/drawing/2014/main" id="{F2D68DD6-476E-B330-4AF2-AAFC2F46A28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290BF2C-FB90-4085-8C3A-740832BCD686}" type="slidenum">
              <a:rPr lang="es-ES" altLang="es-ES" smtClean="0"/>
              <a:pPr/>
              <a:t>9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5333218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1 Marcador de imagen de diapositiva">
            <a:extLst>
              <a:ext uri="{FF2B5EF4-FFF2-40B4-BE49-F238E27FC236}">
                <a16:creationId xmlns:a16="http://schemas.microsoft.com/office/drawing/2014/main" id="{6007329E-3280-4765-B4F4-5EE1494C7C8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2 Marcador de notas">
            <a:extLst>
              <a:ext uri="{FF2B5EF4-FFF2-40B4-BE49-F238E27FC236}">
                <a16:creationId xmlns:a16="http://schemas.microsoft.com/office/drawing/2014/main" id="{EC418BE1-6FBC-407D-9A92-26EBCCA4868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53252" name="3 Marcador de número de diapositiva">
            <a:extLst>
              <a:ext uri="{FF2B5EF4-FFF2-40B4-BE49-F238E27FC236}">
                <a16:creationId xmlns:a16="http://schemas.microsoft.com/office/drawing/2014/main" id="{664792A7-95D4-41FF-B782-C89C6DD683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A789E2E-2F46-4D3E-B38A-0E6F1C34F6BA}" type="slidenum">
              <a:rPr lang="es-ES" altLang="es-ES"/>
              <a:pPr/>
              <a:t>11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C57C73-B03E-84BB-C6F1-36AD993A0F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Marcador de imagen de diapositiva 1">
            <a:extLst>
              <a:ext uri="{FF2B5EF4-FFF2-40B4-BE49-F238E27FC236}">
                <a16:creationId xmlns:a16="http://schemas.microsoft.com/office/drawing/2014/main" id="{5F42E937-CE89-D9CB-5B2D-1324A17BCAE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Marcador de notas 2">
            <a:extLst>
              <a:ext uri="{FF2B5EF4-FFF2-40B4-BE49-F238E27FC236}">
                <a16:creationId xmlns:a16="http://schemas.microsoft.com/office/drawing/2014/main" id="{C27C4D85-1E92-4D52-3723-7B5C7ADF5FB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32772" name="Marcador de número de diapositiva 3">
            <a:extLst>
              <a:ext uri="{FF2B5EF4-FFF2-40B4-BE49-F238E27FC236}">
                <a16:creationId xmlns:a16="http://schemas.microsoft.com/office/drawing/2014/main" id="{25B9DBFA-D528-9D3A-018B-A698C09795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290BF2C-FB90-4085-8C3A-740832BCD686}" type="slidenum">
              <a:rPr lang="es-ES" altLang="es-ES" smtClean="0"/>
              <a:pPr/>
              <a:t>23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8264613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2CA7DE-0913-9E6D-0B3F-0ADE3593E8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1 Marcador de imagen de diapositiva">
            <a:extLst>
              <a:ext uri="{FF2B5EF4-FFF2-40B4-BE49-F238E27FC236}">
                <a16:creationId xmlns:a16="http://schemas.microsoft.com/office/drawing/2014/main" id="{67D7590F-B6DD-0A8E-C7A0-7001EFD821E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5" name="2 Marcador de notas">
            <a:extLst>
              <a:ext uri="{FF2B5EF4-FFF2-40B4-BE49-F238E27FC236}">
                <a16:creationId xmlns:a16="http://schemas.microsoft.com/office/drawing/2014/main" id="{9206EEBD-72B1-33BE-9FC7-15C2D7B814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altLang="es-ES" dirty="0"/>
          </a:p>
        </p:txBody>
      </p:sp>
      <p:sp>
        <p:nvSpPr>
          <p:cNvPr id="49156" name="3 Marcador de número de diapositiva">
            <a:extLst>
              <a:ext uri="{FF2B5EF4-FFF2-40B4-BE49-F238E27FC236}">
                <a16:creationId xmlns:a16="http://schemas.microsoft.com/office/drawing/2014/main" id="{6C325E7C-637D-253E-27F2-889898B233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A9DA3FD-698E-4F43-A148-2BBEC0326294}" type="slidenum">
              <a:rPr lang="es-ES_tradnl" altLang="es-ES" smtClean="0">
                <a:latin typeface="Times New Roman" panose="02020603050405020304" pitchFamily="18" charset="0"/>
              </a:rPr>
              <a:pPr/>
              <a:t>29</a:t>
            </a:fld>
            <a:endParaRPr lang="es-ES_tradnl" altLang="es-E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10506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Marcador de imagen de diapositiva 1">
            <a:extLst>
              <a:ext uri="{FF2B5EF4-FFF2-40B4-BE49-F238E27FC236}">
                <a16:creationId xmlns:a16="http://schemas.microsoft.com/office/drawing/2014/main" id="{DD66342E-BE10-2062-6959-32991FFEECC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3" name="Marcador de notas 2">
            <a:extLst>
              <a:ext uri="{FF2B5EF4-FFF2-40B4-BE49-F238E27FC236}">
                <a16:creationId xmlns:a16="http://schemas.microsoft.com/office/drawing/2014/main" id="{8113581D-2D54-2B1D-7D3D-02F861B95CB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56324" name="Marcador de número de diapositiva 3">
            <a:extLst>
              <a:ext uri="{FF2B5EF4-FFF2-40B4-BE49-F238E27FC236}">
                <a16:creationId xmlns:a16="http://schemas.microsoft.com/office/drawing/2014/main" id="{EFD3C64B-FE21-0404-5B29-103B2056EF7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BD53F1B-2559-43F6-9B84-236C46D019B8}" type="slidenum">
              <a:rPr lang="es-ES" altLang="es-ES" smtClean="0"/>
              <a:pPr/>
              <a:t>31</a:t>
            </a:fld>
            <a:endParaRPr lang="es-ES" alt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>
            <a:extLst>
              <a:ext uri="{FF2B5EF4-FFF2-40B4-BE49-F238E27FC236}">
                <a16:creationId xmlns:a16="http://schemas.microsoft.com/office/drawing/2014/main" id="{6A50E88A-54DD-9591-F164-9B90465E629D}"/>
              </a:ext>
            </a:extLst>
          </p:cNvPr>
          <p:cNvGrpSpPr>
            <a:grpSpLocks/>
          </p:cNvGrpSpPr>
          <p:nvPr/>
        </p:nvGrpSpPr>
        <p:grpSpPr bwMode="auto">
          <a:xfrm>
            <a:off x="-7938" y="-7938"/>
            <a:ext cx="9170988" cy="6873876"/>
            <a:chOff x="-8466" y="-8468"/>
            <a:chExt cx="9171316" cy="6874935"/>
          </a:xfrm>
        </p:grpSpPr>
        <p:cxnSp>
          <p:nvCxnSpPr>
            <p:cNvPr id="5" name="Straight Connector 27">
              <a:extLst>
                <a:ext uri="{FF2B5EF4-FFF2-40B4-BE49-F238E27FC236}">
                  <a16:creationId xmlns:a16="http://schemas.microsoft.com/office/drawing/2014/main" id="{F3966028-D0C7-5772-1DC7-CE928A76C7AF}"/>
                </a:ext>
              </a:extLst>
            </p:cNvPr>
            <p:cNvCxnSpPr/>
            <p:nvPr/>
          </p:nvCxnSpPr>
          <p:spPr>
            <a:xfrm flipV="1">
              <a:off x="5130456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28">
              <a:extLst>
                <a:ext uri="{FF2B5EF4-FFF2-40B4-BE49-F238E27FC236}">
                  <a16:creationId xmlns:a16="http://schemas.microsoft.com/office/drawing/2014/main" id="{147B2470-308A-35E6-D468-29C2506C68E6}"/>
                </a:ext>
              </a:extLst>
            </p:cNvPr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Freeform 29">
              <a:extLst>
                <a:ext uri="{FF2B5EF4-FFF2-40B4-BE49-F238E27FC236}">
                  <a16:creationId xmlns:a16="http://schemas.microsoft.com/office/drawing/2014/main" id="{10A51732-7CCD-213B-5F3A-030E854EEE52}"/>
                </a:ext>
              </a:extLst>
            </p:cNvPr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8" name="Freeform 30">
              <a:extLst>
                <a:ext uri="{FF2B5EF4-FFF2-40B4-BE49-F238E27FC236}">
                  <a16:creationId xmlns:a16="http://schemas.microsoft.com/office/drawing/2014/main" id="{6ABEA69A-E5AB-9854-E9A5-3B11BCD820CA}"/>
                </a:ext>
              </a:extLst>
            </p:cNvPr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9" name="Freeform 31">
              <a:extLst>
                <a:ext uri="{FF2B5EF4-FFF2-40B4-BE49-F238E27FC236}">
                  <a16:creationId xmlns:a16="http://schemas.microsoft.com/office/drawing/2014/main" id="{73ADA244-98E9-B64F-8A4A-39B6435DECAD}"/>
                </a:ext>
              </a:extLst>
            </p:cNvPr>
            <p:cNvSpPr/>
            <p:nvPr/>
          </p:nvSpPr>
          <p:spPr>
            <a:xfrm>
              <a:off x="6638635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0" name="Freeform 32">
              <a:extLst>
                <a:ext uri="{FF2B5EF4-FFF2-40B4-BE49-F238E27FC236}">
                  <a16:creationId xmlns:a16="http://schemas.microsoft.com/office/drawing/2014/main" id="{0C697674-5E01-A8B7-D648-75E950EF326A}"/>
                </a:ext>
              </a:extLst>
            </p:cNvPr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1" name="Freeform 33">
              <a:extLst>
                <a:ext uri="{FF2B5EF4-FFF2-40B4-BE49-F238E27FC236}">
                  <a16:creationId xmlns:a16="http://schemas.microsoft.com/office/drawing/2014/main" id="{6660F87B-6615-E523-50E0-D4B95B8DC073}"/>
                </a:ext>
              </a:extLst>
            </p:cNvPr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2" name="Freeform 34">
              <a:extLst>
                <a:ext uri="{FF2B5EF4-FFF2-40B4-BE49-F238E27FC236}">
                  <a16:creationId xmlns:a16="http://schemas.microsoft.com/office/drawing/2014/main" id="{71B865EC-F93D-9BF6-73BE-8FF99BB34614}"/>
                </a:ext>
              </a:extLst>
            </p:cNvPr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3" name="Freeform 35">
              <a:extLst>
                <a:ext uri="{FF2B5EF4-FFF2-40B4-BE49-F238E27FC236}">
                  <a16:creationId xmlns:a16="http://schemas.microsoft.com/office/drawing/2014/main" id="{50C67143-7787-18F3-3590-6AF66A3A3080}"/>
                </a:ext>
              </a:extLst>
            </p:cNvPr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61CA468B-BF8C-6AE5-DE3F-59C42844FE91}"/>
                </a:ext>
              </a:extLst>
            </p:cNvPr>
            <p:cNvSpPr/>
            <p:nvPr/>
          </p:nvSpPr>
          <p:spPr>
            <a:xfrm>
              <a:off x="-8466" y="-8468"/>
              <a:ext cx="863632" cy="5698416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lumMod val="75000"/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813E17AC-D87E-C724-90D0-9B03D4AAEC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59302167-635D-D4FA-3725-2C55D775F9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6DEAFDA5-8064-5C4F-B418-A99EF7A8A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632161-2617-491B-826C-82F9ED7A4B6C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9762205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72FDD0-28A9-C7AE-E581-0920F476B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3884DC-E391-0B40-134E-1A33C14D2F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721102-F7A6-E407-B6A6-9BF67B600B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396B5F-8984-4DF2-8D67-559FC9E9D2AE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5851945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23">
            <a:extLst>
              <a:ext uri="{FF2B5EF4-FFF2-40B4-BE49-F238E27FC236}">
                <a16:creationId xmlns:a16="http://schemas.microsoft.com/office/drawing/2014/main" id="{4B3D942E-4309-A6DA-FBD5-48770AE924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5" name="TextBox 24">
            <a:extLst>
              <a:ext uri="{FF2B5EF4-FFF2-40B4-BE49-F238E27FC236}">
                <a16:creationId xmlns:a16="http://schemas.microsoft.com/office/drawing/2014/main" id="{F32A7C2F-9CD6-ECBE-0921-9EB38343DA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CE53163C-F2CC-2B15-2A89-1434C3CD906F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EB42D829-BA8D-0144-1912-FE6926C52AB8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89599C2D-B58B-6B71-C5DC-37E5B98AF97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57D690-0D6E-4637-9650-AC045829D650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9032594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473B6D-003D-D76E-A713-DE2F4D93F5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8FC03E-B5DB-508E-9048-D96B5F5702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8A57AE-B42B-F0C2-80B7-80227FF2C9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93520E-402D-4E42-A6B4-001D814A7E5D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9575723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23">
            <a:extLst>
              <a:ext uri="{FF2B5EF4-FFF2-40B4-BE49-F238E27FC236}">
                <a16:creationId xmlns:a16="http://schemas.microsoft.com/office/drawing/2014/main" id="{73C3A342-46BA-930B-AF52-0D759B7978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5" name="TextBox 24">
            <a:extLst>
              <a:ext uri="{FF2B5EF4-FFF2-40B4-BE49-F238E27FC236}">
                <a16:creationId xmlns:a16="http://schemas.microsoft.com/office/drawing/2014/main" id="{CD22B5AD-B216-6EE6-ECDF-7151D755CC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AF713076-1F6B-208D-D245-3B8178D70600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495AC29C-06B6-185C-5990-E5DB09965EC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8B730A82-B074-7340-4533-A1120D0CE59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45646E-A729-4FA2-AC83-23EF90044153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8361092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3DE4BD-2BBB-79C1-A2DB-3093493E579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26D098-6C2F-0DC1-147B-A843F76A05D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D8ACED-2AE6-7490-84A5-0501473B66E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43FFF9-408B-4DFF-BE77-BF790567A92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7138946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83BE1A-B6E9-C27C-502C-7DEC22BFD1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A430BF-484F-C8AB-227C-F3DED2353A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D78F59-BF6F-5A7D-8F55-5DFCF9B22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A8C1C4-D044-46B6-BB59-0B0037044AEB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7428181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1343AD-C2D4-7E1C-B25A-B0B2443EF7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037D32-996E-5F81-FC57-10E14E3B76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282893-AE98-1D64-5890-F51BEE5037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436181-D80D-48A4-BE87-7BDCDE0AFEC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6659381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1DD30D44-4606-D1AC-1930-B92BA699D1C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B3015FC8-4581-325D-1062-3084B503377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E45E93-2D2E-4889-B8C0-393F765FB63E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7" name="6 Marcador de fecha">
            <a:extLst>
              <a:ext uri="{FF2B5EF4-FFF2-40B4-BE49-F238E27FC236}">
                <a16:creationId xmlns:a16="http://schemas.microsoft.com/office/drawing/2014/main" id="{B42D3DB3-754E-BD9A-D474-66AED99BE15E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22866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woObj">
  <p:cSld name="Título, 1 obje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DEB981AA-C765-3A69-2B11-11085CB0F20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F2D7ADF9-7AFB-88F5-65AE-5EF9E00272A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124A6D-28EC-4310-9A58-13394FFE58FA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8" name="7 Marcador de fecha">
            <a:extLst>
              <a:ext uri="{FF2B5EF4-FFF2-40B4-BE49-F238E27FC236}">
                <a16:creationId xmlns:a16="http://schemas.microsoft.com/office/drawing/2014/main" id="{D4D4FDE9-CDBA-9DE8-907B-4C7BD03E9D35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66761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178409-CFED-06F7-7892-E2A173BB7B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3E07B2-1337-B6B8-2FF8-46BEBE4627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D8DEEC-1603-6B8E-7F51-760EC5D6C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8ECFCE-9B87-4DDC-9221-9457157D34BB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0036385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D149A4-AF8F-88CA-1425-02EC8622EE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678A2D-258E-EC8B-B289-4641410F23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AD5CD3-7198-C390-06A1-DD36B0E7C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1BD5A6-B9C3-446D-872E-0F1DD2B128DA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6090040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4163DEF-FCDC-D695-F5A4-37C7AE5D97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A09B79B-DC76-6BC7-FD12-685889A108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815F089-3BC3-F478-74DF-6B37C8E728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C28726-D922-49CD-953B-342B5FC9EFAD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3616493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1CDBD80E-BB90-3178-EB68-1B3533995B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8D27B982-29AA-04D9-5B8E-98CA08ABEE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A219082-B6A6-07A7-78DE-65992C9432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D0E8F5-9212-45C3-89E4-D20DDE58F4CF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6679097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564CE464-BB28-28E6-86EF-DC1438B479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32B8625-1671-DAF1-AD22-C57AD856CA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7F7F1D56-FAE0-D18F-805A-384B548308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CC1673-D1FA-4A18-A3FE-637F18F8B504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4272867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D9C53B47-FAAB-E524-02F8-13B33C124A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3A80335F-560E-98FD-96B0-6A65453061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5D3CC160-1967-BD99-B9C3-13B8888CFF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955630-2801-4E30-8727-578592B9665F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2411949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5117317-8438-255E-EFD9-AA0A3762D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6570FAF-C0F4-3654-A617-96F297F989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FA9DA7B-274F-59DB-35C3-CBE76AFD1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68C7FA-5540-45A9-85B5-1CF0DCFA41A3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651883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s-ES" noProof="0"/>
              <a:t>Haga clic en el icono para agregar una imagen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30F2A02-55E4-3E9B-C326-40A1D476C2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A13398E-E8BB-67D0-699C-1D83927F5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CE5EF36-43A6-0507-0467-AE5214CAF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FC52DF-CA73-443F-9521-D14FE51FC52B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5147131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0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6">
            <a:extLst>
              <a:ext uri="{FF2B5EF4-FFF2-40B4-BE49-F238E27FC236}">
                <a16:creationId xmlns:a16="http://schemas.microsoft.com/office/drawing/2014/main" id="{799A2234-86DA-3F9A-6950-5CC8DF1BE718}"/>
              </a:ext>
            </a:extLst>
          </p:cNvPr>
          <p:cNvGrpSpPr>
            <a:grpSpLocks/>
          </p:cNvGrpSpPr>
          <p:nvPr/>
        </p:nvGrpSpPr>
        <p:grpSpPr bwMode="auto">
          <a:xfrm>
            <a:off x="-7938" y="-7938"/>
            <a:ext cx="9170988" cy="6873876"/>
            <a:chOff x="-8467" y="-8468"/>
            <a:chExt cx="9171317" cy="6874935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60FFBCB2-AB2F-28DD-20A2-71F0641C78FA}"/>
                </a:ext>
              </a:extLst>
            </p:cNvPr>
            <p:cNvCxnSpPr/>
            <p:nvPr/>
          </p:nvCxnSpPr>
          <p:spPr>
            <a:xfrm flipV="1">
              <a:off x="5130455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2BD8B5EC-2567-D468-5FA2-C638D2D4E0B8}"/>
                </a:ext>
              </a:extLst>
            </p:cNvPr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95E314CE-0BB6-0A84-368E-00E4777C4401}"/>
                </a:ext>
              </a:extLst>
            </p:cNvPr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B400C7E2-CBA1-70C0-B0D8-04A72A16A261}"/>
                </a:ext>
              </a:extLst>
            </p:cNvPr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2FEE056B-C7B3-A80D-423D-01CF9FE5C9EE}"/>
                </a:ext>
              </a:extLst>
            </p:cNvPr>
            <p:cNvSpPr/>
            <p:nvPr/>
          </p:nvSpPr>
          <p:spPr>
            <a:xfrm>
              <a:off x="6638634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BF36BA5B-A6EC-61BA-6290-9CC6996081D1}"/>
                </a:ext>
              </a:extLst>
            </p:cNvPr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1E953CEE-0CEA-B562-6830-A96653ED2BEC}"/>
                </a:ext>
              </a:extLst>
            </p:cNvPr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F043E5F0-2311-C299-1866-D325E5C7BF47}"/>
                </a:ext>
              </a:extLst>
            </p:cNvPr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860110DA-7ED2-ADF1-9CAC-2C09D327DA77}"/>
                </a:ext>
              </a:extLst>
            </p:cNvPr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87AC69FB-5267-9214-C047-7C037BAEA203}"/>
                </a:ext>
              </a:extLst>
            </p:cNvPr>
            <p:cNvSpPr/>
            <p:nvPr/>
          </p:nvSpPr>
          <p:spPr>
            <a:xfrm>
              <a:off x="-8467" y="4013290"/>
              <a:ext cx="457217" cy="285317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</p:grpSp>
      <p:sp>
        <p:nvSpPr>
          <p:cNvPr id="1027" name="Title Placeholder 1">
            <a:extLst>
              <a:ext uri="{FF2B5EF4-FFF2-40B4-BE49-F238E27FC236}">
                <a16:creationId xmlns:a16="http://schemas.microsoft.com/office/drawing/2014/main" id="{9CDB40D7-0A58-3B27-1E75-B6407867057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609600"/>
            <a:ext cx="6348413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título del patrón</a:t>
            </a:r>
            <a:endParaRPr lang="en-US" altLang="es-ES"/>
          </a:p>
        </p:txBody>
      </p:sp>
      <p:sp>
        <p:nvSpPr>
          <p:cNvPr id="1028" name="Text Placeholder 2">
            <a:extLst>
              <a:ext uri="{FF2B5EF4-FFF2-40B4-BE49-F238E27FC236}">
                <a16:creationId xmlns:a16="http://schemas.microsoft.com/office/drawing/2014/main" id="{0781ED9A-F117-E92C-03EB-D44A44E321D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2160588"/>
            <a:ext cx="6348413" cy="388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texto del patrón</a:t>
            </a:r>
          </a:p>
          <a:p>
            <a:pPr lvl="1"/>
            <a:r>
              <a:rPr lang="es-ES" altLang="es-ES"/>
              <a:t>Segundo nivel</a:t>
            </a:r>
          </a:p>
          <a:p>
            <a:pPr lvl="2"/>
            <a:r>
              <a:rPr lang="es-ES" altLang="es-ES"/>
              <a:t>Tercer nivel</a:t>
            </a:r>
          </a:p>
          <a:p>
            <a:pPr lvl="3"/>
            <a:r>
              <a:rPr lang="es-ES" altLang="es-ES"/>
              <a:t>Cuarto nivel</a:t>
            </a:r>
          </a:p>
          <a:p>
            <a:pPr lvl="4"/>
            <a:r>
              <a:rPr lang="es-ES" altLang="es-ES"/>
              <a:t>Quinto nivel</a:t>
            </a:r>
            <a:endParaRPr lang="en-US" alt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700F4B-D59F-1F9C-C956-C143E14D45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405438" y="6042025"/>
            <a:ext cx="684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A54CB0-0734-3F4E-EE7C-5F383FE27C9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9600" y="6042025"/>
            <a:ext cx="462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85232-6B3F-EFF4-0A95-D79212BA33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45250" y="6042025"/>
            <a:ext cx="512763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6D1D6B"/>
                </a:solidFill>
              </a:defRPr>
            </a:lvl1pPr>
          </a:lstStyle>
          <a:p>
            <a:pPr>
              <a:defRPr/>
            </a:pPr>
            <a:fld id="{2345059E-8E21-45D7-A517-30F80F268195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994" r:id="rId1"/>
    <p:sldLayoutId id="2147487995" r:id="rId2"/>
    <p:sldLayoutId id="2147487996" r:id="rId3"/>
    <p:sldLayoutId id="2147487997" r:id="rId4"/>
    <p:sldLayoutId id="2147487998" r:id="rId5"/>
    <p:sldLayoutId id="2147487999" r:id="rId6"/>
    <p:sldLayoutId id="2147488000" r:id="rId7"/>
    <p:sldLayoutId id="2147488001" r:id="rId8"/>
    <p:sldLayoutId id="2147488002" r:id="rId9"/>
    <p:sldLayoutId id="2147488003" r:id="rId10"/>
    <p:sldLayoutId id="2147488004" r:id="rId11"/>
    <p:sldLayoutId id="2147488005" r:id="rId12"/>
    <p:sldLayoutId id="2147488006" r:id="rId13"/>
    <p:sldLayoutId id="2147488007" r:id="rId14"/>
    <p:sldLayoutId id="2147488008" r:id="rId15"/>
    <p:sldLayoutId id="2147488009" r:id="rId16"/>
    <p:sldLayoutId id="2147488010" r:id="rId17"/>
    <p:sldLayoutId id="2147488011" r:id="rId18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6D1D6B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7" Type="http://schemas.openxmlformats.org/officeDocument/2006/relationships/image" Target="../media/image33.jp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file:///C:\Users\Familia%20CuateFer\Videos\UNA%20VIDA%20DE%20PEL&#205;CULA.mp4" TargetMode="External"/><Relationship Id="rId1" Type="http://schemas.microsoft.com/office/2007/relationships/media" Target="file:///C:\Users\Familia%20CuateFer\Videos\UNA%20VIDA%20DE%20PEL&#205;CULA.mp4" TargetMode="Externa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6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gif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6.jpeg"/><Relationship Id="rId4" Type="http://schemas.openxmlformats.org/officeDocument/2006/relationships/image" Target="../media/image42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1"/>
          <p:cNvSpPr txBox="1">
            <a:spLocks noChangeArrowheads="1"/>
          </p:cNvSpPr>
          <p:nvPr/>
        </p:nvSpPr>
        <p:spPr bwMode="auto">
          <a:xfrm>
            <a:off x="5460737" y="4901177"/>
            <a:ext cx="3584638" cy="1816769"/>
          </a:xfrm>
          <a:prstGeom prst="rect">
            <a:avLst/>
          </a:prstGeom>
          <a:solidFill>
            <a:srgbClr val="FFFF00">
              <a:alpha val="86000"/>
            </a:srgbClr>
          </a:solidFill>
          <a:ln w="9525" algn="in">
            <a:noFill/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lIns="36576" tIns="36576" rIns="36576" bIns="36576" anchor="ctr" anchorCtr="0"/>
          <a:lstStyle/>
          <a:p>
            <a:pPr eaLnBrk="1" hangingPunct="1">
              <a:defRPr/>
            </a:pPr>
            <a:r>
              <a:rPr lang="es-ES_tradnl" sz="2000" b="1" dirty="0">
                <a:solidFill>
                  <a:srgbClr val="C00000"/>
                </a:solidFill>
                <a:latin typeface="Cambria" pitchFamily="18" charset="0"/>
                <a:cs typeface="Arial" pitchFamily="34" charset="0"/>
              </a:rPr>
              <a:t>              Oración Comunitaria</a:t>
            </a:r>
          </a:p>
          <a:p>
            <a:pPr algn="ctr" eaLnBrk="1" hangingPunct="1">
              <a:defRPr/>
            </a:pPr>
            <a:endParaRPr lang="es-ES_tradnl" sz="800" b="1" dirty="0">
              <a:solidFill>
                <a:srgbClr val="000000"/>
              </a:solidFill>
              <a:latin typeface="Cambria" pitchFamily="18" charset="0"/>
              <a:cs typeface="Arial" pitchFamily="34" charset="0"/>
            </a:endParaRPr>
          </a:p>
          <a:p>
            <a:pPr algn="ctr" eaLnBrk="1" hangingPunct="1">
              <a:defRPr/>
            </a:pPr>
            <a:r>
              <a:rPr lang="es-ES_tradnl" sz="2000" b="1" dirty="0">
                <a:latin typeface="Times New Roman" pitchFamily="18" charset="0"/>
                <a:cs typeface="Arial" pitchFamily="34" charset="0"/>
              </a:rPr>
              <a:t>       </a:t>
            </a:r>
            <a:r>
              <a:rPr lang="es-ES_tradnl" sz="2400" b="1" dirty="0">
                <a:latin typeface="Times New Roman" pitchFamily="18" charset="0"/>
                <a:cs typeface="Arial" pitchFamily="34" charset="0"/>
              </a:rPr>
              <a:t>Todos los miércoles </a:t>
            </a:r>
          </a:p>
          <a:p>
            <a:pPr algn="ctr" eaLnBrk="1" hangingPunct="1">
              <a:defRPr/>
            </a:pPr>
            <a:r>
              <a:rPr lang="es-ES_tradnl" b="1" dirty="0">
                <a:solidFill>
                  <a:srgbClr val="C00000"/>
                </a:solidFill>
                <a:latin typeface="Times New Roman" pitchFamily="18" charset="0"/>
                <a:cs typeface="Arial" pitchFamily="34" charset="0"/>
              </a:rPr>
              <a:t>        </a:t>
            </a:r>
            <a:r>
              <a:rPr lang="es-ES_tradnl" sz="1600" b="1" dirty="0">
                <a:solidFill>
                  <a:srgbClr val="C00000"/>
                </a:solidFill>
                <a:latin typeface="Times New Roman" pitchFamily="18" charset="0"/>
                <a:cs typeface="Arial" pitchFamily="34" charset="0"/>
              </a:rPr>
              <a:t>Después de misa de 7 de la tarde</a:t>
            </a:r>
          </a:p>
          <a:p>
            <a:pPr algn="ctr" eaLnBrk="1" hangingPunct="1">
              <a:defRPr/>
            </a:pPr>
            <a:endParaRPr lang="es-ES_tradnl" sz="800" b="1" dirty="0">
              <a:solidFill>
                <a:srgbClr val="C00000"/>
              </a:solidFill>
              <a:latin typeface="Times New Roman" pitchFamily="18" charset="0"/>
              <a:cs typeface="Arial" pitchFamily="34" charset="0"/>
            </a:endParaRPr>
          </a:p>
          <a:p>
            <a:pPr algn="ctr" eaLnBrk="1" hangingPunct="1">
              <a:defRPr/>
            </a:pPr>
            <a:r>
              <a:rPr lang="es-ES_tradnl" b="1" dirty="0">
                <a:solidFill>
                  <a:srgbClr val="0000FF"/>
                </a:solidFill>
                <a:latin typeface="Times New Roman" pitchFamily="18" charset="0"/>
                <a:cs typeface="Arial" pitchFamily="34" charset="0"/>
              </a:rPr>
              <a:t>Con exposición del Santísimo</a:t>
            </a:r>
            <a:endParaRPr lang="es-ES_tradnl" dirty="0">
              <a:solidFill>
                <a:srgbClr val="CC0000"/>
              </a:solidFill>
              <a:latin typeface="Times New Roman" pitchFamily="18" charset="0"/>
              <a:cs typeface="Arial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9F8F6"/>
              </a:clrFrom>
              <a:clrTo>
                <a:srgbClr val="F9F8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00" t="5900" r="53150" b="11151"/>
          <a:stretch/>
        </p:blipFill>
        <p:spPr>
          <a:xfrm flipH="1">
            <a:off x="5521658" y="5085184"/>
            <a:ext cx="592725" cy="120064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3"/>
          <a:stretch/>
        </p:blipFill>
        <p:spPr>
          <a:xfrm>
            <a:off x="102422" y="242661"/>
            <a:ext cx="5258117" cy="6455813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sp>
        <p:nvSpPr>
          <p:cNvPr id="11" name="Text Box 1"/>
          <p:cNvSpPr txBox="1">
            <a:spLocks noChangeArrowheads="1"/>
          </p:cNvSpPr>
          <p:nvPr/>
        </p:nvSpPr>
        <p:spPr bwMode="auto">
          <a:xfrm>
            <a:off x="5460737" y="3404597"/>
            <a:ext cx="3584638" cy="1428705"/>
          </a:xfrm>
          <a:prstGeom prst="rect">
            <a:avLst/>
          </a:prstGeom>
          <a:solidFill>
            <a:srgbClr val="92D050">
              <a:alpha val="86000"/>
            </a:srgbClr>
          </a:solidFill>
          <a:ln w="9525" algn="in">
            <a:noFill/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lIns="36576" tIns="36576" rIns="36576" bIns="36576" anchor="ctr" anchorCtr="0"/>
          <a:lstStyle/>
          <a:p>
            <a:pPr algn="ctr" eaLnBrk="1" hangingPunct="1">
              <a:defRPr/>
            </a:pPr>
            <a:r>
              <a:rPr lang="es-ES_tradnl" b="1" dirty="0">
                <a:solidFill>
                  <a:srgbClr val="C00000"/>
                </a:solidFill>
                <a:latin typeface="Cambria" pitchFamily="18" charset="0"/>
                <a:cs typeface="Arial" pitchFamily="34" charset="0"/>
              </a:rPr>
              <a:t>Vísperas y Oración con Jóvenes</a:t>
            </a:r>
          </a:p>
          <a:p>
            <a:pPr algn="ctr" eaLnBrk="1" hangingPunct="1">
              <a:defRPr/>
            </a:pPr>
            <a:r>
              <a:rPr lang="es-ES_tradnl" b="1" dirty="0">
                <a:latin typeface="Times New Roman" pitchFamily="18" charset="0"/>
                <a:cs typeface="Arial" pitchFamily="34" charset="0"/>
              </a:rPr>
              <a:t>Todos los miércoles</a:t>
            </a:r>
          </a:p>
          <a:p>
            <a:pPr algn="ctr" eaLnBrk="1" hangingPunct="1">
              <a:defRPr/>
            </a:pPr>
            <a:endParaRPr lang="es-ES_tradnl" sz="800" b="1" dirty="0">
              <a:latin typeface="Times New Roman" pitchFamily="18" charset="0"/>
              <a:cs typeface="Arial" pitchFamily="34" charset="0"/>
            </a:endParaRPr>
          </a:p>
          <a:p>
            <a:pPr algn="ctr" eaLnBrk="1" hangingPunct="1">
              <a:defRPr/>
            </a:pPr>
            <a:r>
              <a:rPr lang="es-ES_tradnl" b="1" dirty="0">
                <a:solidFill>
                  <a:srgbClr val="0000FF"/>
                </a:solidFill>
                <a:latin typeface="Times New Roman" pitchFamily="18" charset="0"/>
                <a:cs typeface="Arial" pitchFamily="34" charset="0"/>
              </a:rPr>
              <a:t>A las 8:30 de la tarde en el Templo</a:t>
            </a:r>
            <a:endParaRPr lang="es-ES_tradnl" dirty="0">
              <a:solidFill>
                <a:srgbClr val="0000FF"/>
              </a:solidFill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5460737" y="176691"/>
            <a:ext cx="3551303" cy="2778047"/>
          </a:xfrm>
          <a:prstGeom prst="rect">
            <a:avLst/>
          </a:prstGeom>
          <a:solidFill>
            <a:srgbClr val="FFFF00"/>
          </a:solidFill>
          <a:ln w="44450">
            <a:solidFill>
              <a:srgbClr val="99CCFF"/>
            </a:solidFill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 algn="ctr"/>
            <a:endParaRPr lang="es-ES" altLang="es-ES" sz="900" b="1" dirty="0">
              <a:solidFill>
                <a:srgbClr val="C00000"/>
              </a:solidFill>
              <a:latin typeface="DomCasual BT" pitchFamily="2" charset="0"/>
            </a:endParaRPr>
          </a:p>
          <a:p>
            <a:pPr lvl="0" algn="ctr"/>
            <a:endParaRPr lang="es-ES" altLang="es-ES" sz="1200" b="1" dirty="0">
              <a:solidFill>
                <a:srgbClr val="C00000"/>
              </a:solidFill>
              <a:latin typeface="DomCasual BT" pitchFamily="2" charset="0"/>
            </a:endParaRPr>
          </a:p>
          <a:p>
            <a:pPr lvl="0" algn="ctr"/>
            <a:r>
              <a:rPr lang="es-ES" altLang="es-ES" sz="3200" b="1" dirty="0">
                <a:solidFill>
                  <a:srgbClr val="C00000"/>
                </a:solidFill>
                <a:latin typeface="DomCasual BT" pitchFamily="2" charset="0"/>
              </a:rPr>
              <a:t>COLECTA</a:t>
            </a:r>
          </a:p>
          <a:p>
            <a:pPr lvl="0" algn="ctr"/>
            <a:r>
              <a:rPr lang="es-ES" altLang="es-ES" sz="2800" b="1" dirty="0">
                <a:latin typeface="DomCasual BT" pitchFamily="2" charset="0"/>
              </a:rPr>
              <a:t>Domingo 7 de Diciembre</a:t>
            </a:r>
          </a:p>
          <a:p>
            <a:pPr lvl="0" algn="ctr"/>
            <a:r>
              <a:rPr lang="es-ES" altLang="es-ES" sz="3600" b="1" dirty="0">
                <a:solidFill>
                  <a:srgbClr val="0000FF"/>
                </a:solidFill>
                <a:latin typeface="DomCasual BT" pitchFamily="2" charset="0"/>
              </a:rPr>
              <a:t>Cáritas Diocesana</a:t>
            </a:r>
          </a:p>
          <a:p>
            <a:pPr lvl="0" algn="ctr"/>
            <a:endParaRPr lang="es-ES" altLang="es-ES" sz="3600" b="1" dirty="0">
              <a:solidFill>
                <a:srgbClr val="0000FF"/>
              </a:solidFill>
              <a:latin typeface="DomCasual BT" pitchFamily="2" charset="0"/>
            </a:endParaRPr>
          </a:p>
          <a:p>
            <a:pPr lvl="0" algn="ctr"/>
            <a:endParaRPr lang="es-ES" altLang="es-ES" sz="3200" b="1" dirty="0">
              <a:solidFill>
                <a:srgbClr val="0000FF"/>
              </a:solidFill>
              <a:latin typeface="DomCasual BT" pitchFamily="2" charset="0"/>
            </a:endParaRPr>
          </a:p>
          <a:p>
            <a:pPr lvl="0"/>
            <a:endParaRPr lang="es-ES" altLang="es-ES" sz="900" b="1" dirty="0">
              <a:solidFill>
                <a:srgbClr val="0033CC"/>
              </a:solidFill>
              <a:latin typeface="Cambria" panose="02040503050406030204" pitchFamily="18" charset="0"/>
            </a:endParaRPr>
          </a:p>
        </p:txBody>
      </p:sp>
      <p:pic>
        <p:nvPicPr>
          <p:cNvPr id="13" name="Imagen 12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312722"/>
            <a:ext cx="710525" cy="576064"/>
          </a:xfrm>
          <a:prstGeom prst="rect">
            <a:avLst/>
          </a:prstGeom>
        </p:spPr>
      </p:pic>
      <p:sp>
        <p:nvSpPr>
          <p:cNvPr id="15" name="15 Explosión 1"/>
          <p:cNvSpPr/>
          <p:nvPr/>
        </p:nvSpPr>
        <p:spPr bwMode="auto">
          <a:xfrm>
            <a:off x="5743075" y="1920007"/>
            <a:ext cx="3317849" cy="932929"/>
          </a:xfrm>
          <a:prstGeom prst="irregularSeal1">
            <a:avLst/>
          </a:prstGeom>
          <a:solidFill>
            <a:srgbClr val="00FFFF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5921" dir="2700000" algn="ctr" rotWithShape="0">
              <a:srgbClr val="868686">
                <a:alpha val="50000"/>
              </a:srgbClr>
            </a:outerShdw>
          </a:effectLst>
        </p:spPr>
        <p:txBody>
          <a:bodyPr vert="horz" wrap="square" lIns="36576" tIns="36576" rIns="36576" bIns="36576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6" name="Rectángulo 15"/>
          <p:cNvSpPr/>
          <p:nvPr/>
        </p:nvSpPr>
        <p:spPr>
          <a:xfrm>
            <a:off x="6481715" y="2060848"/>
            <a:ext cx="1840568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200" b="1" dirty="0">
                <a:ln w="19050">
                  <a:noFill/>
                </a:ln>
                <a:solidFill>
                  <a:srgbClr val="C00000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Footlight MT Light" pitchFamily="18" charset="0"/>
                <a:ea typeface="PMingLiU-ExtB" pitchFamily="18" charset="-120"/>
              </a:rPr>
              <a:t>993,00</a:t>
            </a:r>
            <a:r>
              <a:rPr lang="es-ES" sz="3400" b="1" dirty="0">
                <a:ln w="19050">
                  <a:noFill/>
                </a:ln>
                <a:solidFill>
                  <a:srgbClr val="C00000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Footlight MT Light" pitchFamily="18" charset="0"/>
                <a:ea typeface="PMingLiU-ExtB" pitchFamily="18" charset="-120"/>
              </a:rPr>
              <a:t> €</a:t>
            </a:r>
            <a:endParaRPr lang="es-ES" sz="3400" dirty="0">
              <a:solidFill>
                <a:srgbClr val="C00000"/>
              </a:solidFill>
            </a:endParaRPr>
          </a:p>
        </p:txBody>
      </p:sp>
      <p:sp>
        <p:nvSpPr>
          <p:cNvPr id="17" name="15 Explosión 1"/>
          <p:cNvSpPr/>
          <p:nvPr/>
        </p:nvSpPr>
        <p:spPr bwMode="auto">
          <a:xfrm>
            <a:off x="7092280" y="2722021"/>
            <a:ext cx="1656184" cy="650497"/>
          </a:xfrm>
          <a:prstGeom prst="irregularSeal1">
            <a:avLst/>
          </a:prstGeom>
          <a:solidFill>
            <a:srgbClr val="66FFFF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5921" dir="2700000" algn="ctr" rotWithShape="0">
              <a:srgbClr val="868686">
                <a:alpha val="50000"/>
              </a:srgbClr>
            </a:outerShdw>
          </a:effectLst>
        </p:spPr>
        <p:txBody>
          <a:bodyPr vert="horz" wrap="square" lIns="36576" tIns="36576" rIns="36576" bIns="36576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8" name="Rectángulo 17"/>
          <p:cNvSpPr/>
          <p:nvPr/>
        </p:nvSpPr>
        <p:spPr>
          <a:xfrm>
            <a:off x="7392585" y="2868376"/>
            <a:ext cx="97334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altLang="es-ES" sz="2000" b="1" dirty="0">
                <a:solidFill>
                  <a:srgbClr val="C00000"/>
                </a:solidFill>
                <a:latin typeface="DomCasual BT" pitchFamily="2" charset="0"/>
              </a:rPr>
              <a:t>GRACIAS</a:t>
            </a:r>
          </a:p>
        </p:txBody>
      </p:sp>
      <p:pic>
        <p:nvPicPr>
          <p:cNvPr id="19" name="Imagen 18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8778" y="308089"/>
            <a:ext cx="710525" cy="576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1221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4 Rectángulo">
            <a:extLst>
              <a:ext uri="{FF2B5EF4-FFF2-40B4-BE49-F238E27FC236}">
                <a16:creationId xmlns:a16="http://schemas.microsoft.com/office/drawing/2014/main" id="{09588450-CEC8-F0E2-C511-B4445B3C5C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709613"/>
            <a:ext cx="4572000" cy="68634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sz="2000" b="1" dirty="0">
                <a:latin typeface="Please write me a song" panose="02000603000000000000" pitchFamily="2" charset="0"/>
              </a:rPr>
              <a:t>"Creo en un solo Dios, </a:t>
            </a:r>
            <a:br>
              <a:rPr lang="es-ES" altLang="es-ES" sz="2000" b="1" dirty="0">
                <a:latin typeface="Please write me a song" panose="02000603000000000000" pitchFamily="2" charset="0"/>
              </a:rPr>
            </a:br>
            <a:r>
              <a:rPr lang="es-ES" altLang="es-ES" sz="2000" b="1" dirty="0">
                <a:latin typeface="Please write me a song" panose="02000603000000000000" pitchFamily="2" charset="0"/>
              </a:rPr>
              <a:t>Padre todopoderoso, </a:t>
            </a:r>
            <a:br>
              <a:rPr lang="es-ES" altLang="es-ES" sz="2000" b="1" dirty="0">
                <a:latin typeface="Please write me a song" panose="02000603000000000000" pitchFamily="2" charset="0"/>
              </a:rPr>
            </a:br>
            <a:r>
              <a:rPr lang="es-ES" altLang="es-ES" sz="2000" b="1" dirty="0">
                <a:latin typeface="Please write me a song" panose="02000603000000000000" pitchFamily="2" charset="0"/>
              </a:rPr>
              <a:t>Creador del cielo y de la tierra, </a:t>
            </a:r>
            <a:br>
              <a:rPr lang="es-ES" altLang="es-ES" sz="2000" b="1" dirty="0">
                <a:latin typeface="Please write me a song" panose="02000603000000000000" pitchFamily="2" charset="0"/>
              </a:rPr>
            </a:br>
            <a:r>
              <a:rPr lang="es-ES" altLang="es-ES" sz="2000" b="1" dirty="0">
                <a:latin typeface="Please write me a song" panose="02000603000000000000" pitchFamily="2" charset="0"/>
              </a:rPr>
              <a:t>de todo lo visible y lo invisible. </a:t>
            </a:r>
            <a:br>
              <a:rPr lang="es-ES" altLang="es-ES" sz="2000" b="1" dirty="0">
                <a:latin typeface="Please write me a song" panose="02000603000000000000" pitchFamily="2" charset="0"/>
              </a:rPr>
            </a:br>
            <a:r>
              <a:rPr lang="es-ES" altLang="es-ES" sz="2000" b="1" dirty="0">
                <a:latin typeface="Please write me a song" panose="02000603000000000000" pitchFamily="2" charset="0"/>
              </a:rPr>
              <a:t>Creo en un solo Señor, Jesucristo, </a:t>
            </a:r>
            <a:br>
              <a:rPr lang="es-ES" altLang="es-ES" sz="2000" b="1" dirty="0">
                <a:latin typeface="Please write me a song" panose="02000603000000000000" pitchFamily="2" charset="0"/>
              </a:rPr>
            </a:br>
            <a:r>
              <a:rPr lang="es-ES" altLang="es-ES" sz="2000" b="1" dirty="0">
                <a:latin typeface="Please write me a song" panose="02000603000000000000" pitchFamily="2" charset="0"/>
              </a:rPr>
              <a:t>Hijo único de Dios, </a:t>
            </a:r>
            <a:br>
              <a:rPr lang="es-ES" altLang="es-ES" sz="2000" b="1" dirty="0">
                <a:latin typeface="Please write me a song" panose="02000603000000000000" pitchFamily="2" charset="0"/>
              </a:rPr>
            </a:br>
            <a:r>
              <a:rPr lang="es-ES" altLang="es-ES" sz="2000" b="1" dirty="0">
                <a:latin typeface="Please write me a song" panose="02000603000000000000" pitchFamily="2" charset="0"/>
              </a:rPr>
              <a:t>nacido del Padre antes de todos los siglos: </a:t>
            </a:r>
            <a:br>
              <a:rPr lang="es-ES" altLang="es-ES" sz="2000" b="1" dirty="0">
                <a:latin typeface="Please write me a song" panose="02000603000000000000" pitchFamily="2" charset="0"/>
              </a:rPr>
            </a:br>
            <a:r>
              <a:rPr lang="es-ES" altLang="es-ES" sz="2000" b="1" dirty="0">
                <a:latin typeface="Please write me a song" panose="02000603000000000000" pitchFamily="2" charset="0"/>
              </a:rPr>
              <a:t>Dios de Dios, Luz de Luz, </a:t>
            </a:r>
            <a:br>
              <a:rPr lang="es-ES" altLang="es-ES" sz="2000" b="1" dirty="0">
                <a:latin typeface="Please write me a song" panose="02000603000000000000" pitchFamily="2" charset="0"/>
              </a:rPr>
            </a:br>
            <a:r>
              <a:rPr lang="es-ES" altLang="es-ES" sz="2000" b="1" dirty="0">
                <a:latin typeface="Please write me a song" panose="02000603000000000000" pitchFamily="2" charset="0"/>
              </a:rPr>
              <a:t>Dios verdadero de Dios verdadero, </a:t>
            </a:r>
            <a:br>
              <a:rPr lang="es-ES" altLang="es-ES" sz="2000" b="1" dirty="0">
                <a:latin typeface="Please write me a song" panose="02000603000000000000" pitchFamily="2" charset="0"/>
              </a:rPr>
            </a:br>
            <a:r>
              <a:rPr lang="es-ES" altLang="es-ES" sz="2000" b="1" dirty="0">
                <a:latin typeface="Please write me a song" panose="02000603000000000000" pitchFamily="2" charset="0"/>
              </a:rPr>
              <a:t>engendrado, no creado, </a:t>
            </a:r>
            <a:br>
              <a:rPr lang="es-ES" altLang="es-ES" sz="2000" b="1" dirty="0">
                <a:latin typeface="Please write me a song" panose="02000603000000000000" pitchFamily="2" charset="0"/>
              </a:rPr>
            </a:br>
            <a:r>
              <a:rPr lang="es-ES" altLang="es-ES" sz="2000" b="1" dirty="0">
                <a:latin typeface="Please write me a song" panose="02000603000000000000" pitchFamily="2" charset="0"/>
              </a:rPr>
              <a:t>de la misma naturaleza del Padre, </a:t>
            </a:r>
            <a:br>
              <a:rPr lang="es-ES" altLang="es-ES" sz="2000" b="1" dirty="0">
                <a:latin typeface="Please write me a song" panose="02000603000000000000" pitchFamily="2" charset="0"/>
              </a:rPr>
            </a:br>
            <a:r>
              <a:rPr lang="es-ES" altLang="es-ES" sz="2000" b="1" dirty="0">
                <a:latin typeface="Please write me a song" panose="02000603000000000000" pitchFamily="2" charset="0"/>
              </a:rPr>
              <a:t>por quien todo fue hecho; </a:t>
            </a:r>
            <a:br>
              <a:rPr lang="es-ES" altLang="es-ES" sz="2000" b="1" dirty="0">
                <a:latin typeface="Please write me a song" panose="02000603000000000000" pitchFamily="2" charset="0"/>
              </a:rPr>
            </a:br>
            <a:r>
              <a:rPr lang="es-ES" altLang="es-ES" sz="2000" b="1" dirty="0">
                <a:latin typeface="Please write me a song" panose="02000603000000000000" pitchFamily="2" charset="0"/>
              </a:rPr>
              <a:t>que por nosotros lo hombres, </a:t>
            </a:r>
            <a:br>
              <a:rPr lang="es-ES" altLang="es-ES" sz="2000" b="1" dirty="0">
                <a:latin typeface="Please write me a song" panose="02000603000000000000" pitchFamily="2" charset="0"/>
              </a:rPr>
            </a:br>
            <a:r>
              <a:rPr lang="es-ES" altLang="es-ES" sz="2000" b="1" dirty="0">
                <a:latin typeface="Please write me a song" panose="02000603000000000000" pitchFamily="2" charset="0"/>
              </a:rPr>
              <a:t>y por nuestra salvación  bajó del cielo, </a:t>
            </a:r>
            <a:br>
              <a:rPr lang="es-ES" altLang="es-ES" sz="2000" b="1" dirty="0">
                <a:latin typeface="Please write me a song" panose="02000603000000000000" pitchFamily="2" charset="0"/>
              </a:rPr>
            </a:br>
            <a:r>
              <a:rPr lang="es-ES" altLang="es-ES" sz="2000" b="1" dirty="0">
                <a:latin typeface="Please write me a song" panose="02000603000000000000" pitchFamily="2" charset="0"/>
              </a:rPr>
              <a:t>y por obra del Espíritu Santo </a:t>
            </a:r>
            <a:br>
              <a:rPr lang="es-ES" altLang="es-ES" sz="2000" b="1" dirty="0">
                <a:latin typeface="Please write me a song" panose="02000603000000000000" pitchFamily="2" charset="0"/>
              </a:rPr>
            </a:br>
            <a:r>
              <a:rPr lang="es-ES" altLang="es-ES" sz="2000" b="1" dirty="0">
                <a:latin typeface="Please write me a song" panose="02000603000000000000" pitchFamily="2" charset="0"/>
              </a:rPr>
              <a:t>se encarnó de María, la Virgen, </a:t>
            </a:r>
            <a:br>
              <a:rPr lang="es-ES" altLang="es-ES" sz="2000" b="1" dirty="0">
                <a:latin typeface="Please write me a song" panose="02000603000000000000" pitchFamily="2" charset="0"/>
              </a:rPr>
            </a:br>
            <a:r>
              <a:rPr lang="es-ES" altLang="es-ES" sz="2000" b="1" dirty="0">
                <a:latin typeface="Please write me a song" panose="02000603000000000000" pitchFamily="2" charset="0"/>
              </a:rPr>
              <a:t>y se hizo hombre; </a:t>
            </a:r>
            <a:br>
              <a:rPr lang="es-ES" altLang="es-ES" sz="2000" b="1" dirty="0">
                <a:latin typeface="Please write me a song" panose="02000603000000000000" pitchFamily="2" charset="0"/>
              </a:rPr>
            </a:br>
            <a:r>
              <a:rPr lang="es-ES" altLang="es-ES" sz="2000" b="1" dirty="0">
                <a:latin typeface="Please write me a song" panose="02000603000000000000" pitchFamily="2" charset="0"/>
              </a:rPr>
              <a:t>y por nuestra causa fue crucificado </a:t>
            </a:r>
            <a:br>
              <a:rPr lang="es-ES" altLang="es-ES" sz="2000" b="1" dirty="0">
                <a:latin typeface="Please write me a song" panose="02000603000000000000" pitchFamily="2" charset="0"/>
              </a:rPr>
            </a:br>
            <a:r>
              <a:rPr lang="es-ES" altLang="es-ES" sz="2000" b="1" dirty="0">
                <a:latin typeface="Please write me a song" panose="02000603000000000000" pitchFamily="2" charset="0"/>
              </a:rPr>
              <a:t>en tiempos de Poncio Pilato;  </a:t>
            </a:r>
            <a:br>
              <a:rPr lang="es-ES" altLang="es-ES" sz="2000" b="1" dirty="0">
                <a:latin typeface="Please write me a song" panose="02000603000000000000" pitchFamily="2" charset="0"/>
              </a:rPr>
            </a:br>
            <a:br>
              <a:rPr lang="es-ES" altLang="es-ES" sz="2000" b="1" dirty="0">
                <a:latin typeface="Please write me a song" panose="02000603000000000000" pitchFamily="2" charset="0"/>
              </a:rPr>
            </a:br>
            <a:br>
              <a:rPr lang="es-ES" altLang="es-ES" sz="2000" b="1" dirty="0">
                <a:latin typeface="Please write me a song" panose="02000603000000000000" pitchFamily="2" charset="0"/>
              </a:rPr>
            </a:br>
            <a:endParaRPr lang="es-ES" altLang="es-ES" sz="2000" b="1" dirty="0">
              <a:latin typeface="Please write me a song" panose="02000603000000000000" pitchFamily="2" charset="0"/>
            </a:endParaRPr>
          </a:p>
        </p:txBody>
      </p:sp>
      <p:pic>
        <p:nvPicPr>
          <p:cNvPr id="171011" name="Picture 3">
            <a:extLst>
              <a:ext uri="{FF2B5EF4-FFF2-40B4-BE49-F238E27FC236}">
                <a16:creationId xmlns:a16="http://schemas.microsoft.com/office/drawing/2014/main" id="{F9472322-D9F9-9FCE-DB3A-897B99F94D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896" y="476672"/>
            <a:ext cx="1511796" cy="1708244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14340" name="5 Rectángulo">
            <a:extLst>
              <a:ext uri="{FF2B5EF4-FFF2-40B4-BE49-F238E27FC236}">
                <a16:creationId xmlns:a16="http://schemas.microsoft.com/office/drawing/2014/main" id="{7E5392DD-27A6-41E1-27B3-B1928D6C56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0313" y="404813"/>
            <a:ext cx="4068762" cy="65556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br>
              <a:rPr lang="es-ES" altLang="es-ES" sz="2000" b="1" dirty="0">
                <a:latin typeface="Please write me a song" panose="02000603000000000000" pitchFamily="2" charset="0"/>
              </a:rPr>
            </a:br>
            <a:r>
              <a:rPr lang="es-ES" altLang="es-ES" sz="2000" b="1" dirty="0">
                <a:latin typeface="Please write me a song" panose="02000603000000000000" pitchFamily="2" charset="0"/>
              </a:rPr>
              <a:t>padeció y fue sepultado, </a:t>
            </a:r>
            <a:br>
              <a:rPr lang="es-ES" altLang="es-ES" sz="2000" b="1" dirty="0">
                <a:latin typeface="Please write me a song" panose="02000603000000000000" pitchFamily="2" charset="0"/>
              </a:rPr>
            </a:br>
            <a:r>
              <a:rPr lang="es-ES" altLang="es-ES" sz="2000" b="1" dirty="0">
                <a:latin typeface="Please write me a song" panose="02000603000000000000" pitchFamily="2" charset="0"/>
              </a:rPr>
              <a:t>y resucitó al tercer día, según las Escrituras </a:t>
            </a:r>
          </a:p>
          <a:p>
            <a:pPr eaLnBrk="1" hangingPunct="1"/>
            <a:r>
              <a:rPr lang="es-ES" altLang="es-ES" sz="2000" b="1" dirty="0">
                <a:latin typeface="Please write me a song" panose="02000603000000000000" pitchFamily="2" charset="0"/>
              </a:rPr>
              <a:t>y subió al cielo, </a:t>
            </a:r>
            <a:br>
              <a:rPr lang="es-ES" altLang="es-ES" sz="2000" b="1" dirty="0">
                <a:latin typeface="Please write me a song" panose="02000603000000000000" pitchFamily="2" charset="0"/>
              </a:rPr>
            </a:br>
            <a:r>
              <a:rPr lang="es-ES" altLang="es-ES" sz="2000" b="1" dirty="0">
                <a:latin typeface="Please write me a song" panose="02000603000000000000" pitchFamily="2" charset="0"/>
              </a:rPr>
              <a:t>y está sentado a la derecha del Padre; </a:t>
            </a:r>
            <a:br>
              <a:rPr lang="es-ES" altLang="es-ES" sz="2000" b="1" dirty="0">
                <a:latin typeface="Please write me a song" panose="02000603000000000000" pitchFamily="2" charset="0"/>
              </a:rPr>
            </a:br>
            <a:r>
              <a:rPr lang="es-ES" altLang="es-ES" sz="2000" b="1" dirty="0">
                <a:latin typeface="Please write me a song" panose="02000603000000000000" pitchFamily="2" charset="0"/>
              </a:rPr>
              <a:t>y de nuevo vendrá con gloria </a:t>
            </a:r>
            <a:br>
              <a:rPr lang="es-ES" altLang="es-ES" sz="2000" b="1" dirty="0">
                <a:latin typeface="Please write me a song" panose="02000603000000000000" pitchFamily="2" charset="0"/>
              </a:rPr>
            </a:br>
            <a:r>
              <a:rPr lang="es-ES" altLang="es-ES" sz="2000" b="1" dirty="0">
                <a:latin typeface="Please write me a song" panose="02000603000000000000" pitchFamily="2" charset="0"/>
              </a:rPr>
              <a:t>para juzgar a vivos y muertos, </a:t>
            </a:r>
            <a:br>
              <a:rPr lang="es-ES" altLang="es-ES" sz="2000" b="1" dirty="0">
                <a:latin typeface="Please write me a song" panose="02000603000000000000" pitchFamily="2" charset="0"/>
              </a:rPr>
            </a:br>
            <a:r>
              <a:rPr lang="es-ES" altLang="es-ES" sz="2000" b="1" dirty="0">
                <a:latin typeface="Please write me a song" panose="02000603000000000000" pitchFamily="2" charset="0"/>
              </a:rPr>
              <a:t>y su reino no tendrá fin.</a:t>
            </a:r>
          </a:p>
          <a:p>
            <a:pPr eaLnBrk="1" hangingPunct="1"/>
            <a:r>
              <a:rPr lang="es-ES" altLang="es-ES" sz="2000" b="1" dirty="0">
                <a:latin typeface="Please write me a song" panose="02000603000000000000" pitchFamily="2" charset="0"/>
              </a:rPr>
              <a:t>Creo en el Espíritu Santo, </a:t>
            </a:r>
            <a:br>
              <a:rPr lang="es-ES" altLang="es-ES" sz="2000" b="1" dirty="0">
                <a:latin typeface="Please write me a song" panose="02000603000000000000" pitchFamily="2" charset="0"/>
              </a:rPr>
            </a:br>
            <a:r>
              <a:rPr lang="es-ES" altLang="es-ES" sz="2000" b="1" dirty="0">
                <a:latin typeface="Please write me a song" panose="02000603000000000000" pitchFamily="2" charset="0"/>
              </a:rPr>
              <a:t>Señor y dador de vida, </a:t>
            </a:r>
            <a:br>
              <a:rPr lang="es-ES" altLang="es-ES" sz="2000" b="1" dirty="0">
                <a:latin typeface="Please write me a song" panose="02000603000000000000" pitchFamily="2" charset="0"/>
              </a:rPr>
            </a:br>
            <a:r>
              <a:rPr lang="es-ES" altLang="es-ES" sz="2000" b="1" dirty="0">
                <a:latin typeface="Please write me a song" panose="02000603000000000000" pitchFamily="2" charset="0"/>
              </a:rPr>
              <a:t>que procede del Padre y del Hijo, </a:t>
            </a:r>
            <a:br>
              <a:rPr lang="es-ES" altLang="es-ES" sz="2000" b="1" dirty="0">
                <a:latin typeface="Please write me a song" panose="02000603000000000000" pitchFamily="2" charset="0"/>
              </a:rPr>
            </a:br>
            <a:r>
              <a:rPr lang="es-ES" altLang="es-ES" sz="2000" b="1" dirty="0">
                <a:latin typeface="Please write me a song" panose="02000603000000000000" pitchFamily="2" charset="0"/>
              </a:rPr>
              <a:t>que con el Padre y el Hijo </a:t>
            </a:r>
            <a:br>
              <a:rPr lang="es-ES" altLang="es-ES" sz="2000" b="1" dirty="0">
                <a:latin typeface="Please write me a song" panose="02000603000000000000" pitchFamily="2" charset="0"/>
              </a:rPr>
            </a:br>
            <a:r>
              <a:rPr lang="es-ES" altLang="es-ES" sz="2000" b="1" dirty="0">
                <a:latin typeface="Please write me a song" panose="02000603000000000000" pitchFamily="2" charset="0"/>
              </a:rPr>
              <a:t>recibe una misma adoración y gloria, </a:t>
            </a:r>
            <a:br>
              <a:rPr lang="es-ES" altLang="es-ES" sz="2000" b="1" dirty="0">
                <a:latin typeface="Please write me a song" panose="02000603000000000000" pitchFamily="2" charset="0"/>
              </a:rPr>
            </a:br>
            <a:r>
              <a:rPr lang="es-ES" altLang="es-ES" sz="2000" b="1" dirty="0">
                <a:latin typeface="Please write me a song" panose="02000603000000000000" pitchFamily="2" charset="0"/>
              </a:rPr>
              <a:t>y que habló por los profetas. </a:t>
            </a:r>
            <a:br>
              <a:rPr lang="es-ES" altLang="es-ES" sz="2000" b="1" dirty="0">
                <a:latin typeface="Please write me a song" panose="02000603000000000000" pitchFamily="2" charset="0"/>
              </a:rPr>
            </a:br>
            <a:r>
              <a:rPr lang="es-ES" altLang="es-ES" sz="2000" b="1" dirty="0">
                <a:latin typeface="Please write me a song" panose="02000603000000000000" pitchFamily="2" charset="0"/>
              </a:rPr>
              <a:t>Creo en la Iglesia, </a:t>
            </a:r>
            <a:br>
              <a:rPr lang="es-ES" altLang="es-ES" sz="2000" b="1" dirty="0">
                <a:latin typeface="Please write me a song" panose="02000603000000000000" pitchFamily="2" charset="0"/>
              </a:rPr>
            </a:br>
            <a:r>
              <a:rPr lang="es-ES" altLang="es-ES" sz="2000" b="1" dirty="0">
                <a:latin typeface="Please write me a song" panose="02000603000000000000" pitchFamily="2" charset="0"/>
              </a:rPr>
              <a:t>que es una, santa, católica y apostólica.</a:t>
            </a:r>
            <a:br>
              <a:rPr lang="es-ES" altLang="es-ES" sz="2000" b="1" dirty="0">
                <a:latin typeface="Please write me a song" panose="02000603000000000000" pitchFamily="2" charset="0"/>
              </a:rPr>
            </a:br>
            <a:r>
              <a:rPr lang="es-ES" altLang="es-ES" sz="2000" b="1" dirty="0">
                <a:latin typeface="Please write me a song" panose="02000603000000000000" pitchFamily="2" charset="0"/>
              </a:rPr>
              <a:t>Confieso que hay un solo bautismo </a:t>
            </a:r>
            <a:br>
              <a:rPr lang="es-ES" altLang="es-ES" sz="2000" b="1" dirty="0">
                <a:latin typeface="Please write me a song" panose="02000603000000000000" pitchFamily="2" charset="0"/>
              </a:rPr>
            </a:br>
            <a:r>
              <a:rPr lang="es-ES" altLang="es-ES" sz="2000" b="1" dirty="0">
                <a:latin typeface="Please write me a song" panose="02000603000000000000" pitchFamily="2" charset="0"/>
              </a:rPr>
              <a:t>para el perdón de los pecados. </a:t>
            </a:r>
            <a:br>
              <a:rPr lang="es-ES" altLang="es-ES" sz="2000" b="1" dirty="0">
                <a:latin typeface="Please write me a song" panose="02000603000000000000" pitchFamily="2" charset="0"/>
              </a:rPr>
            </a:br>
            <a:r>
              <a:rPr lang="es-ES" altLang="es-ES" sz="2000" b="1" dirty="0">
                <a:latin typeface="Please write me a song" panose="02000603000000000000" pitchFamily="2" charset="0"/>
              </a:rPr>
              <a:t>Espero la resurrección de los muertos </a:t>
            </a:r>
            <a:br>
              <a:rPr lang="es-ES" altLang="es-ES" sz="2000" b="1" dirty="0">
                <a:latin typeface="Please write me a song" panose="02000603000000000000" pitchFamily="2" charset="0"/>
              </a:rPr>
            </a:br>
            <a:r>
              <a:rPr lang="es-ES" altLang="es-ES" sz="2000" b="1" dirty="0">
                <a:latin typeface="Please write me a song" panose="02000603000000000000" pitchFamily="2" charset="0"/>
              </a:rPr>
              <a:t>y la vida del mundo futuro. </a:t>
            </a:r>
            <a:br>
              <a:rPr lang="es-ES" altLang="es-ES" sz="2000" b="1" dirty="0">
                <a:latin typeface="Please write me a song" panose="02000603000000000000" pitchFamily="2" charset="0"/>
              </a:rPr>
            </a:br>
            <a:r>
              <a:rPr lang="es-ES" altLang="es-ES" sz="2000" b="1" dirty="0">
                <a:latin typeface="Please write me a song" panose="02000603000000000000" pitchFamily="2" charset="0"/>
              </a:rPr>
              <a:t>		</a:t>
            </a:r>
            <a:r>
              <a:rPr lang="es-ES" altLang="es-ES" sz="2000" b="1" dirty="0">
                <a:solidFill>
                  <a:srgbClr val="FFFFFF"/>
                </a:solidFill>
                <a:latin typeface="Please write me a song" panose="02000603000000000000" pitchFamily="2" charset="0"/>
              </a:rPr>
              <a:t>  Amén. </a:t>
            </a:r>
          </a:p>
        </p:txBody>
      </p:sp>
      <p:sp>
        <p:nvSpPr>
          <p:cNvPr id="14341" name="6 CuadroTexto">
            <a:extLst>
              <a:ext uri="{FF2B5EF4-FFF2-40B4-BE49-F238E27FC236}">
                <a16:creationId xmlns:a16="http://schemas.microsoft.com/office/drawing/2014/main" id="{C023DDD8-3903-5F9D-5412-569CCB40A5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800" y="44624"/>
            <a:ext cx="795662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sz="4000" b="1" u="sng" dirty="0">
                <a:solidFill>
                  <a:schemeClr val="accent2">
                    <a:lumMod val="75000"/>
                  </a:schemeClr>
                </a:solidFill>
                <a:latin typeface="Please write me a song" panose="02000603000000000000" pitchFamily="2" charset="0"/>
                <a:cs typeface="Arial" panose="020B0604020202020204" pitchFamily="34" charset="0"/>
              </a:rPr>
              <a:t>CREDO de Nicea - Constantinopla 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01ECA2D1-A892-4981-8887-28DF294424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857250"/>
          </a:xfrm>
        </p:spPr>
        <p:txBody>
          <a:bodyPr/>
          <a:lstStyle/>
          <a:p>
            <a:pPr eaLnBrk="1" hangingPunct="1">
              <a:defRPr/>
            </a:pPr>
            <a:r>
              <a:rPr lang="es-ES_tradnl" altLang="es-ES" sz="4800" b="1" u="sng" dirty="0">
                <a:solidFill>
                  <a:schemeClr val="accent2">
                    <a:lumMod val="75000"/>
                  </a:schemeClr>
                </a:solidFill>
                <a:latin typeface="Please write me a song" panose="02000603000000000000" pitchFamily="2" charset="0"/>
                <a:ea typeface="+mn-ea"/>
                <a:cs typeface="Arial" panose="020B0604020202020204" pitchFamily="34" charset="0"/>
              </a:rPr>
              <a:t>CREDO de los apóstoles</a:t>
            </a:r>
            <a:endParaRPr lang="es-ES" altLang="es-ES" sz="4800" b="1" u="sng" dirty="0">
              <a:solidFill>
                <a:schemeClr val="accent2">
                  <a:lumMod val="75000"/>
                </a:schemeClr>
              </a:solidFill>
              <a:latin typeface="Please write me a song" panose="02000603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0E345479-74C3-46FA-9C2D-38EDEE0427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4313" y="836613"/>
            <a:ext cx="5581488" cy="5068887"/>
          </a:xfrm>
        </p:spPr>
        <p:txBody>
          <a:bodyPr>
            <a:noAutofit/>
          </a:bodyPr>
          <a:lstStyle/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Creo en Dios, Padre Todopoderoso, 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Creador del cielo y de la tierra.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Creo en Jesucristo, su único Hijo, 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Nuestro Señor, que fue concebido por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obra y gracia del Espíritu Santo, 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nació de Santa María Virgen;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Padeció bajo el poder de Poncio Pilato, 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fue crucificado, muerto y sepultado, 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descendió a los infiernos, 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al tercer día resucitó de entre los muertos, 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subió a los cielos y está sentado a la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derecha de Dios, Padre todopoderoso.</a:t>
            </a:r>
          </a:p>
        </p:txBody>
      </p:sp>
      <p:sp>
        <p:nvSpPr>
          <p:cNvPr id="26628" name="Rectangle 4">
            <a:extLst>
              <a:ext uri="{FF2B5EF4-FFF2-40B4-BE49-F238E27FC236}">
                <a16:creationId xmlns:a16="http://schemas.microsoft.com/office/drawing/2014/main" id="{A2927505-6DEC-44DD-8B7E-49D93FFFE6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52591" y="836613"/>
            <a:ext cx="4071937" cy="4286250"/>
          </a:xfrm>
        </p:spPr>
        <p:txBody>
          <a:bodyPr>
            <a:normAutofit/>
          </a:bodyPr>
          <a:lstStyle/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Desde allí ha de venir a juzgar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a vivos y muertos.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Creo en el Espíritu Santo,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la santa Iglesia católica,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la comunión de los santos,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el perdón de los pecados,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la resurrección de la carne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y la vida eterna.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Amén.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endParaRPr lang="es-ES" altLang="es-ES" sz="2800" b="1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26629" name="Picture 7" descr="http://somos.vicencianos.org/comentarios/files/2012/11/20121202.jpg">
            <a:extLst>
              <a:ext uri="{FF2B5EF4-FFF2-40B4-BE49-F238E27FC236}">
                <a16:creationId xmlns:a16="http://schemas.microsoft.com/office/drawing/2014/main" id="{6C6F1D4B-45BA-46BE-90DF-5B4BB28A5C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437112"/>
            <a:ext cx="2520950" cy="208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 descr="Fondo negro con letras blancas&#10;&#10;Descripción generada automáticamente">
            <a:extLst>
              <a:ext uri="{FF2B5EF4-FFF2-40B4-BE49-F238E27FC236}">
                <a16:creationId xmlns:a16="http://schemas.microsoft.com/office/drawing/2014/main" id="{DC7944AC-60C5-64F3-CC5E-BE2E3C5C4D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567" y="5769329"/>
            <a:ext cx="1656184" cy="779854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9">
            <a:extLst>
              <a:ext uri="{FF2B5EF4-FFF2-40B4-BE49-F238E27FC236}">
                <a16:creationId xmlns:a16="http://schemas.microsoft.com/office/drawing/2014/main" id="{9EE594A8-1787-D877-8123-4D579560D906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332557" y="3789040"/>
            <a:ext cx="7127875" cy="1727200"/>
          </a:xfrm>
        </p:spPr>
        <p:txBody>
          <a:bodyPr rtlCol="0"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4400" b="1" u="sng" dirty="0">
                <a:solidFill>
                  <a:schemeClr val="tx1"/>
                </a:solidFill>
                <a:latin typeface="Please write me a song" panose="02000603000000000000" pitchFamily="2" charset="0"/>
              </a:rPr>
              <a:t>Respondemos: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1400" b="1" i="1" cap="small" dirty="0">
                <a:solidFill>
                  <a:schemeClr val="tx1"/>
                </a:solidFill>
                <a:latin typeface="Please write me a song" panose="02000603000000000000" pitchFamily="2" charset="0"/>
              </a:rPr>
              <a:t>				</a:t>
            </a:r>
            <a:r>
              <a:rPr lang="es-ES" sz="5400" b="1" u="sng" dirty="0">
                <a:solidFill>
                  <a:schemeClr val="accent2">
                    <a:lumMod val="75000"/>
                  </a:schemeClr>
                </a:solidFill>
                <a:latin typeface="Please write me a song" panose="02000603000000000000" pitchFamily="2" charset="0"/>
                <a:cs typeface="Arial" panose="020B0604020202020204" pitchFamily="34" charset="0"/>
              </a:rPr>
              <a:t>Te rogamos, óyenos.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es-ES" sz="2800" b="1" dirty="0">
              <a:solidFill>
                <a:schemeClr val="tx1">
                  <a:lumMod val="75000"/>
                  <a:lumOff val="25000"/>
                </a:schemeClr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2C65198-E633-57BC-7844-FCAD3C2F16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0" y="260648"/>
            <a:ext cx="6516688" cy="33956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8" name="Picture 4" descr="telefono-imagen-animada-0011">
            <a:extLst>
              <a:ext uri="{FF2B5EF4-FFF2-40B4-BE49-F238E27FC236}">
                <a16:creationId xmlns:a16="http://schemas.microsoft.com/office/drawing/2014/main" id="{A56623DF-E9EB-7304-99BF-A9234E5F54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4350" y="4522896"/>
            <a:ext cx="900336" cy="900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DFFD12F9-3F03-D2B7-807F-A69AB834BE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452320" y="3653312"/>
            <a:ext cx="1522178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1">
            <a:extLst>
              <a:ext uri="{FF2B5EF4-FFF2-40B4-BE49-F238E27FC236}">
                <a16:creationId xmlns:a16="http://schemas.microsoft.com/office/drawing/2014/main" id="{226943C4-4ABB-F6AF-8940-6B5DC9C2BD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552" y="980728"/>
            <a:ext cx="8704263" cy="4647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Te doy mi corazón,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te doy mi alma,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yo vivo para ti.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endParaRPr lang="es-ES" altLang="es-ES" sz="3200" b="1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Cada paso que doy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en cada momento 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haz tu voluntad en mí.</a:t>
            </a:r>
          </a:p>
        </p:txBody>
      </p:sp>
      <p:sp>
        <p:nvSpPr>
          <p:cNvPr id="35844" name="5 Rectángulo">
            <a:extLst>
              <a:ext uri="{FF2B5EF4-FFF2-40B4-BE49-F238E27FC236}">
                <a16:creationId xmlns:a16="http://schemas.microsoft.com/office/drawing/2014/main" id="{E27B7A33-5CF3-763D-2AAA-3D73C37C18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7825" y="210706"/>
            <a:ext cx="6048672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lvl="1" algn="r">
              <a:spcBef>
                <a:spcPct val="0"/>
              </a:spcBef>
              <a:buClrTx/>
              <a:buSzTx/>
              <a:buFont typeface="Wingdings 3" panose="05040102010807070707" pitchFamily="18" charset="2"/>
              <a:buNone/>
            </a:pPr>
            <a:r>
              <a:rPr lang="es-ES" altLang="es-ES" sz="5400" b="1" u="sng" dirty="0">
                <a:solidFill>
                  <a:schemeClr val="accent2">
                    <a:lumMod val="75000"/>
                  </a:schemeClr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TE DOY MI CORAZÓN</a:t>
            </a:r>
            <a:endParaRPr lang="es-ES" altLang="es-ES" sz="5400" b="1" dirty="0">
              <a:solidFill>
                <a:schemeClr val="accent2">
                  <a:lumMod val="75000"/>
                </a:schemeClr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3076" name="Picture 4" descr="Evangelio archivos - Página 19 de 83 - Parroquia San Francisco de Asis | El  Altet">
            <a:extLst>
              <a:ext uri="{FF2B5EF4-FFF2-40B4-BE49-F238E27FC236}">
                <a16:creationId xmlns:a16="http://schemas.microsoft.com/office/drawing/2014/main" id="{371D4DC9-5930-D1DD-44BE-C5CBAF07EF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98" r="22060"/>
          <a:stretch/>
        </p:blipFill>
        <p:spPr bwMode="auto">
          <a:xfrm>
            <a:off x="4398509" y="1340768"/>
            <a:ext cx="4493971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52C3189D-4C71-99C5-4CB5-5EFAD58213E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482104" y="5207134"/>
            <a:ext cx="1522178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2 Marcador de contenido">
            <a:extLst>
              <a:ext uri="{FF2B5EF4-FFF2-40B4-BE49-F238E27FC236}">
                <a16:creationId xmlns:a16="http://schemas.microsoft.com/office/drawing/2014/main" id="{BC9049D0-FDDB-9EEC-8DA9-C5092DEC92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288" y="549275"/>
            <a:ext cx="8640762" cy="5735638"/>
          </a:xfrm>
        </p:spPr>
        <p:txBody>
          <a:bodyPr rtlCol="0">
            <a:norm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El Señor esté con vosotros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4400" b="1" dirty="0">
                <a:solidFill>
                  <a:srgbClr val="6600CC"/>
                </a:solidFill>
                <a:latin typeface="Please write me a song" panose="02000603000000000000" pitchFamily="2" charset="0"/>
              </a:rPr>
              <a:t>Y con tu espíritu.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2000" b="1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Levantemos el corazón.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4400" b="1" dirty="0">
                <a:solidFill>
                  <a:srgbClr val="6600CC"/>
                </a:solidFill>
                <a:latin typeface="Please write me a song" panose="02000603000000000000" pitchFamily="2" charset="0"/>
              </a:rPr>
              <a:t>Lo tenemos levantado hacia el Señor.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2800" b="1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Demos gracias al Señor nuestro Dios.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4400" b="1" dirty="0">
                <a:solidFill>
                  <a:srgbClr val="6600CC"/>
                </a:solidFill>
                <a:latin typeface="Please write me a song" panose="02000603000000000000" pitchFamily="2" charset="0"/>
              </a:rPr>
              <a:t>Es justo y necesario.</a:t>
            </a:r>
          </a:p>
        </p:txBody>
      </p:sp>
      <p:sp>
        <p:nvSpPr>
          <p:cNvPr id="37891" name="3 CuadroTexto">
            <a:extLst>
              <a:ext uri="{FF2B5EF4-FFF2-40B4-BE49-F238E27FC236}">
                <a16:creationId xmlns:a16="http://schemas.microsoft.com/office/drawing/2014/main" id="{04C2990F-6687-D380-EF5D-9300C94E43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9475" y="115888"/>
            <a:ext cx="54483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400" b="1" u="sng" dirty="0">
                <a:solidFill>
                  <a:schemeClr val="tx1"/>
                </a:solidFill>
                <a:latin typeface="Please write me a song" panose="02000603000000000000" pitchFamily="2" charset="0"/>
              </a:rPr>
              <a:t>PLEGARIA EUCARÍSTICA</a:t>
            </a:r>
          </a:p>
        </p:txBody>
      </p:sp>
      <p:pic>
        <p:nvPicPr>
          <p:cNvPr id="37892" name="Picture 5">
            <a:extLst>
              <a:ext uri="{FF2B5EF4-FFF2-40B4-BE49-F238E27FC236}">
                <a16:creationId xmlns:a16="http://schemas.microsoft.com/office/drawing/2014/main" id="{7C0B2F31-0DF0-D6CE-6D59-3AF8EF7E9E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3175" y="1101725"/>
            <a:ext cx="3810000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3FEAC0FD-AB7F-D6CE-BE3F-5F7EB2AB45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589674" y="5278140"/>
            <a:ext cx="1522178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Imagen 7">
            <a:extLst>
              <a:ext uri="{FF2B5EF4-FFF2-40B4-BE49-F238E27FC236}">
                <a16:creationId xmlns:a16="http://schemas.microsoft.com/office/drawing/2014/main" id="{CBC77C50-06AA-4CD7-A047-C2DF9A88CFC4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6487" y="3789040"/>
            <a:ext cx="2699747" cy="24225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CuadroTexto 4">
            <a:extLst>
              <a:ext uri="{FF2B5EF4-FFF2-40B4-BE49-F238E27FC236}">
                <a16:creationId xmlns:a16="http://schemas.microsoft.com/office/drawing/2014/main" id="{19158294-C234-4915-AAE4-0FC8D114E0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6888" y="949043"/>
            <a:ext cx="6396303" cy="550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es-ES" altLang="es-ES" sz="3200" dirty="0">
                <a:latin typeface="Please write me a song" panose="02000603000000000000" pitchFamily="2" charset="0"/>
                <a:cs typeface="Arial" panose="020B0604020202020204" pitchFamily="34" charset="0"/>
              </a:rPr>
              <a:t>Santo, santo, santo es el Señor Dios del Universo.</a:t>
            </a:r>
          </a:p>
          <a:p>
            <a:r>
              <a:rPr lang="es-ES" altLang="es-ES" sz="3200" dirty="0">
                <a:latin typeface="Please write me a song" panose="02000603000000000000" pitchFamily="2" charset="0"/>
                <a:cs typeface="Arial" panose="020B0604020202020204" pitchFamily="34" charset="0"/>
              </a:rPr>
              <a:t>Llenos están el cielo y la tierra,</a:t>
            </a:r>
          </a:p>
          <a:p>
            <a:r>
              <a:rPr lang="es-ES" altLang="es-ES" sz="3200" dirty="0">
                <a:latin typeface="Please write me a song" panose="02000603000000000000" pitchFamily="2" charset="0"/>
                <a:cs typeface="Arial" panose="020B0604020202020204" pitchFamily="34" charset="0"/>
              </a:rPr>
              <a:t>llenos están de tu gloria.</a:t>
            </a:r>
          </a:p>
          <a:p>
            <a:r>
              <a:rPr lang="es-ES" altLang="es-ES" sz="3200" b="1" dirty="0">
                <a:latin typeface="Please write me a song" panose="02000603000000000000" pitchFamily="2" charset="0"/>
                <a:cs typeface="Arial" panose="020B0604020202020204" pitchFamily="34" charset="0"/>
              </a:rPr>
              <a:t>Hosanna (</a:t>
            </a:r>
            <a:r>
              <a:rPr lang="es-ES" altLang="es-ES" sz="3200" b="1" dirty="0" err="1">
                <a:latin typeface="Please write me a song" panose="02000603000000000000" pitchFamily="2" charset="0"/>
                <a:cs typeface="Arial" panose="020B0604020202020204" pitchFamily="34" charset="0"/>
              </a:rPr>
              <a:t>Hossanna</a:t>
            </a:r>
            <a:r>
              <a:rPr lang="es-ES" altLang="es-ES" sz="3200" b="1" dirty="0">
                <a:latin typeface="Please write me a song" panose="02000603000000000000" pitchFamily="2" charset="0"/>
                <a:cs typeface="Arial" panose="020B0604020202020204" pitchFamily="34" charset="0"/>
              </a:rPr>
              <a:t>), Hosanna (</a:t>
            </a:r>
            <a:r>
              <a:rPr lang="es-ES" altLang="es-ES" sz="3200" b="1" dirty="0" err="1">
                <a:latin typeface="Please write me a song" panose="02000603000000000000" pitchFamily="2" charset="0"/>
                <a:cs typeface="Arial" panose="020B0604020202020204" pitchFamily="34" charset="0"/>
              </a:rPr>
              <a:t>Hossanna</a:t>
            </a:r>
            <a:r>
              <a:rPr lang="es-ES" altLang="es-ES" sz="3200" b="1" dirty="0">
                <a:latin typeface="Please write me a song" panose="02000603000000000000" pitchFamily="2" charset="0"/>
                <a:cs typeface="Arial" panose="020B0604020202020204" pitchFamily="34" charset="0"/>
              </a:rPr>
              <a:t>)</a:t>
            </a:r>
          </a:p>
          <a:p>
            <a:r>
              <a:rPr lang="es-ES" altLang="es-ES" sz="3200" b="1" dirty="0">
                <a:latin typeface="Please write me a song" panose="02000603000000000000" pitchFamily="2" charset="0"/>
                <a:cs typeface="Arial" panose="020B0604020202020204" pitchFamily="34" charset="0"/>
              </a:rPr>
              <a:t>Hosanna (</a:t>
            </a:r>
            <a:r>
              <a:rPr lang="es-ES" altLang="es-ES" sz="3200" b="1" dirty="0" err="1">
                <a:latin typeface="Please write me a song" panose="02000603000000000000" pitchFamily="2" charset="0"/>
                <a:cs typeface="Arial" panose="020B0604020202020204" pitchFamily="34" charset="0"/>
              </a:rPr>
              <a:t>Hossanna</a:t>
            </a:r>
            <a:r>
              <a:rPr lang="es-ES" altLang="es-ES" sz="3200" b="1" dirty="0">
                <a:latin typeface="Please write me a song" panose="02000603000000000000" pitchFamily="2" charset="0"/>
                <a:cs typeface="Arial" panose="020B0604020202020204" pitchFamily="34" charset="0"/>
              </a:rPr>
              <a:t>) en el cielo. (bis)</a:t>
            </a:r>
          </a:p>
          <a:p>
            <a:r>
              <a:rPr lang="es-ES" altLang="es-ES" sz="3200" dirty="0">
                <a:latin typeface="Please write me a song" panose="02000603000000000000" pitchFamily="2" charset="0"/>
                <a:cs typeface="Arial" panose="020B0604020202020204" pitchFamily="34" charset="0"/>
              </a:rPr>
              <a:t>Bendito el que viene en nombre del Señor,</a:t>
            </a:r>
          </a:p>
          <a:p>
            <a:r>
              <a:rPr lang="es-ES" altLang="es-ES" sz="3200" dirty="0">
                <a:latin typeface="Please write me a song" panose="02000603000000000000" pitchFamily="2" charset="0"/>
                <a:cs typeface="Arial" panose="020B0604020202020204" pitchFamily="34" charset="0"/>
              </a:rPr>
              <a:t>bendito el que viene en su nombre.</a:t>
            </a:r>
          </a:p>
          <a:p>
            <a:r>
              <a:rPr lang="es-ES" altLang="es-ES" sz="3200" b="1" dirty="0">
                <a:latin typeface="Please write me a song" panose="02000603000000000000" pitchFamily="2" charset="0"/>
                <a:cs typeface="Arial" panose="020B0604020202020204" pitchFamily="34" charset="0"/>
              </a:rPr>
              <a:t>Hosanna (</a:t>
            </a:r>
            <a:r>
              <a:rPr lang="es-ES" altLang="es-ES" sz="3200" b="1" dirty="0" err="1">
                <a:latin typeface="Please write me a song" panose="02000603000000000000" pitchFamily="2" charset="0"/>
                <a:cs typeface="Arial" panose="020B0604020202020204" pitchFamily="34" charset="0"/>
              </a:rPr>
              <a:t>Hossanna</a:t>
            </a:r>
            <a:r>
              <a:rPr lang="es-ES" altLang="es-ES" sz="3200" b="1" dirty="0">
                <a:latin typeface="Please write me a song" panose="02000603000000000000" pitchFamily="2" charset="0"/>
                <a:cs typeface="Arial" panose="020B0604020202020204" pitchFamily="34" charset="0"/>
              </a:rPr>
              <a:t>), Hosanna (</a:t>
            </a:r>
            <a:r>
              <a:rPr lang="es-ES" altLang="es-ES" sz="3200" b="1" dirty="0" err="1">
                <a:latin typeface="Please write me a song" panose="02000603000000000000" pitchFamily="2" charset="0"/>
                <a:cs typeface="Arial" panose="020B0604020202020204" pitchFamily="34" charset="0"/>
              </a:rPr>
              <a:t>Hossanna</a:t>
            </a:r>
            <a:r>
              <a:rPr lang="es-ES" altLang="es-ES" sz="3200" b="1" dirty="0">
                <a:latin typeface="Please write me a song" panose="02000603000000000000" pitchFamily="2" charset="0"/>
                <a:cs typeface="Arial" panose="020B0604020202020204" pitchFamily="34" charset="0"/>
              </a:rPr>
              <a:t>)</a:t>
            </a:r>
          </a:p>
          <a:p>
            <a:r>
              <a:rPr lang="es-ES" altLang="es-ES" sz="3200" b="1" dirty="0">
                <a:latin typeface="Please write me a song" panose="02000603000000000000" pitchFamily="2" charset="0"/>
                <a:cs typeface="Arial" panose="020B0604020202020204" pitchFamily="34" charset="0"/>
              </a:rPr>
              <a:t>Hosanna (</a:t>
            </a:r>
            <a:r>
              <a:rPr lang="es-ES" altLang="es-ES" sz="3200" b="1" dirty="0" err="1">
                <a:latin typeface="Please write me a song" panose="02000603000000000000" pitchFamily="2" charset="0"/>
                <a:cs typeface="Arial" panose="020B0604020202020204" pitchFamily="34" charset="0"/>
              </a:rPr>
              <a:t>Hossanna</a:t>
            </a:r>
            <a:r>
              <a:rPr lang="es-ES" altLang="es-ES" sz="3200" b="1" dirty="0">
                <a:latin typeface="Please write me a song" panose="02000603000000000000" pitchFamily="2" charset="0"/>
                <a:cs typeface="Arial" panose="020B0604020202020204" pitchFamily="34" charset="0"/>
              </a:rPr>
              <a:t>) en el cielo. (bis)</a:t>
            </a:r>
          </a:p>
          <a:p>
            <a:endParaRPr lang="es-ES" altLang="es-ES" sz="3200" dirty="0">
              <a:latin typeface="Please write me a song" panose="02000603000000000000" pitchFamily="2" charset="0"/>
              <a:ea typeface="Adobe Devanagari"/>
              <a:cs typeface="Adobe Devanagari"/>
            </a:endParaRPr>
          </a:p>
          <a:p>
            <a:endParaRPr lang="es-ES" altLang="es-ES" sz="3200" dirty="0">
              <a:latin typeface="Please write me a song" panose="02000603000000000000" pitchFamily="2" charset="0"/>
              <a:ea typeface="Adobe Devanagari"/>
              <a:cs typeface="Adobe Devanagari"/>
            </a:endParaRPr>
          </a:p>
        </p:txBody>
      </p:sp>
      <p:sp>
        <p:nvSpPr>
          <p:cNvPr id="21508" name="3 CuadroTexto">
            <a:extLst>
              <a:ext uri="{FF2B5EF4-FFF2-40B4-BE49-F238E27FC236}">
                <a16:creationId xmlns:a16="http://schemas.microsoft.com/office/drawing/2014/main" id="{144820FC-0CA8-42DD-800B-DE56934484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2469" y="134542"/>
            <a:ext cx="425201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r" eaLnBrk="1" hangingPunct="1"/>
            <a:r>
              <a:rPr lang="es-ES_tradnl" altLang="es-ES" sz="4800" b="1" u="sng" dirty="0">
                <a:solidFill>
                  <a:schemeClr val="accent2">
                    <a:lumMod val="75000"/>
                  </a:schemeClr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S</a:t>
            </a:r>
            <a:r>
              <a:rPr lang="es-ES" altLang="es-ES" sz="4800" b="1" u="sng" dirty="0">
                <a:solidFill>
                  <a:schemeClr val="accent2">
                    <a:lumMod val="75000"/>
                  </a:schemeClr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ANTO </a:t>
            </a:r>
            <a:r>
              <a:rPr lang="es-ES" altLang="es-ES" sz="4000" b="1" u="sng" dirty="0">
                <a:solidFill>
                  <a:schemeClr val="accent2">
                    <a:lumMod val="75000"/>
                  </a:schemeClr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(Haendel)</a:t>
            </a:r>
            <a:endParaRPr lang="es-ES" altLang="es-ES" sz="4800" b="1" u="sng" dirty="0">
              <a:solidFill>
                <a:schemeClr val="accent2">
                  <a:lumMod val="75000"/>
                </a:schemeClr>
              </a:solidFill>
              <a:latin typeface="Please write me a song" panose="02000603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2" name="Picture 2" descr="disparo estrellas hacia abajo animado">
            <a:extLst>
              <a:ext uri="{FF2B5EF4-FFF2-40B4-BE49-F238E27FC236}">
                <a16:creationId xmlns:a16="http://schemas.microsoft.com/office/drawing/2014/main" id="{72291090-2F1F-4C5A-F798-6AB46F52CD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A1414"/>
              </a:clrFrom>
              <a:clrTo>
                <a:srgbClr val="0A141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773988" y="2132856"/>
            <a:ext cx="1301799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disparo estrellas hacia abajo animado">
            <a:extLst>
              <a:ext uri="{FF2B5EF4-FFF2-40B4-BE49-F238E27FC236}">
                <a16:creationId xmlns:a16="http://schemas.microsoft.com/office/drawing/2014/main" id="{5A3651FB-EAAF-3C18-52DE-4301333B1C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A1414"/>
              </a:clrFrom>
              <a:clrTo>
                <a:srgbClr val="0A141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6332738" y="2238375"/>
            <a:ext cx="1301799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972440DF-BECE-A332-35B2-EBEBE90318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361472" y="1778728"/>
            <a:ext cx="1522178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1 Título">
            <a:extLst>
              <a:ext uri="{FF2B5EF4-FFF2-40B4-BE49-F238E27FC236}">
                <a16:creationId xmlns:a16="http://schemas.microsoft.com/office/drawing/2014/main" id="{6F7FC05E-29DA-C873-FCB4-354B195B60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288" y="1673225"/>
            <a:ext cx="4086225" cy="2979911"/>
          </a:xfrm>
        </p:spPr>
        <p:txBody>
          <a:bodyPr/>
          <a:lstStyle/>
          <a:p>
            <a:pPr eaLnBrk="1" hangingPunct="1"/>
            <a:r>
              <a:rPr lang="es-ES" altLang="es-ES" sz="4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El pan y el vino se transforman en el Cuerpo y en la Sangre de Jesús. </a:t>
            </a:r>
          </a:p>
        </p:txBody>
      </p:sp>
      <p:sp>
        <p:nvSpPr>
          <p:cNvPr id="39939" name="5 CuadroTexto">
            <a:extLst>
              <a:ext uri="{FF2B5EF4-FFF2-40B4-BE49-F238E27FC236}">
                <a16:creationId xmlns:a16="http://schemas.microsoft.com/office/drawing/2014/main" id="{A098F8BA-99CD-3393-0E34-C5B0BBCE3D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1192" y="244614"/>
            <a:ext cx="828059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6000" b="1" u="sng" dirty="0">
                <a:solidFill>
                  <a:schemeClr val="accent2">
                    <a:lumMod val="75000"/>
                  </a:schemeClr>
                </a:solidFill>
                <a:latin typeface="Please write me a song" panose="02000603000000000000" pitchFamily="2" charset="0"/>
              </a:rPr>
              <a:t>CONSAGRACIÓN</a:t>
            </a:r>
            <a:endParaRPr lang="es-ES" altLang="es-ES" sz="6600" b="1" u="sng" dirty="0">
              <a:solidFill>
                <a:schemeClr val="accent2">
                  <a:lumMod val="75000"/>
                </a:schemeClr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39940" name="Imagen 4" descr="Imagen que contiene dibujo&#10;&#10;Descripción generada automáticamente">
            <a:extLst>
              <a:ext uri="{FF2B5EF4-FFF2-40B4-BE49-F238E27FC236}">
                <a16:creationId xmlns:a16="http://schemas.microsoft.com/office/drawing/2014/main" id="{90536778-9F10-CC90-8DFB-D4C675EB27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952500"/>
            <a:ext cx="4684713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>
            <a:extLst>
              <a:ext uri="{FF2B5EF4-FFF2-40B4-BE49-F238E27FC236}">
                <a16:creationId xmlns:a16="http://schemas.microsoft.com/office/drawing/2014/main" id="{154F7C35-D41F-7355-66EB-D8FD38FF2D69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395536" y="476672"/>
            <a:ext cx="5222660" cy="5224463"/>
          </a:xfrm>
        </p:spPr>
        <p:txBody>
          <a:bodyPr rtlCol="0">
            <a:normAutofit/>
          </a:bodyPr>
          <a:lstStyle/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800" i="1" dirty="0">
              <a:solidFill>
                <a:schemeClr val="tx1">
                  <a:lumMod val="75000"/>
                  <a:lumOff val="25000"/>
                </a:schemeClr>
              </a:solidFill>
              <a:latin typeface="Please write me a song" panose="02000603000000000000" pitchFamily="2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2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Éste es el Sacramento de nuestra fe.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800" b="1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marL="182880" indent="-182880"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8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Todos: </a:t>
            </a:r>
            <a:r>
              <a:rPr lang="es-ES" sz="4800" b="1" dirty="0">
                <a:solidFill>
                  <a:schemeClr val="accent2">
                    <a:lumMod val="75000"/>
                  </a:schemeClr>
                </a:solidFill>
                <a:latin typeface="Please write me a song" panose="02000603000000000000" pitchFamily="2" charset="0"/>
              </a:rPr>
              <a:t>Anunciamos tu muerte, proclamamos tu Resurrección.</a:t>
            </a:r>
          </a:p>
          <a:p>
            <a:pPr marL="182880" indent="-182880" algn="ctr"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800" b="1" dirty="0">
                <a:solidFill>
                  <a:schemeClr val="accent2">
                    <a:lumMod val="75000"/>
                  </a:schemeClr>
                </a:solidFill>
                <a:latin typeface="Please write me a song" panose="02000603000000000000" pitchFamily="2" charset="0"/>
              </a:rPr>
              <a:t>¡Ven, Señor Jesús!</a:t>
            </a:r>
          </a:p>
        </p:txBody>
      </p:sp>
      <p:pic>
        <p:nvPicPr>
          <p:cNvPr id="2" name="Picture 2" descr="Anunciamos tu muerte“ – Jóvenes de San Ildefonso">
            <a:extLst>
              <a:ext uri="{FF2B5EF4-FFF2-40B4-BE49-F238E27FC236}">
                <a16:creationId xmlns:a16="http://schemas.microsoft.com/office/drawing/2014/main" id="{7B52E3D2-9BAA-81C9-5A2B-6E1C0EBF9F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772816"/>
            <a:ext cx="3403555" cy="2715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98CD9678-5091-79CC-19E2-BA8FF9638E2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596336" y="5318994"/>
            <a:ext cx="1459339" cy="1380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3 CuadroTexto">
            <a:extLst>
              <a:ext uri="{FF2B5EF4-FFF2-40B4-BE49-F238E27FC236}">
                <a16:creationId xmlns:a16="http://schemas.microsoft.com/office/drawing/2014/main" id="{9555DE8E-AB7F-C0D5-6EAD-8F17CEC645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9838" y="441325"/>
            <a:ext cx="5099050" cy="6001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que estás en el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Santificado sea tu nombre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Venga a nosotros tu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Hágase tu voluntad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en la          como en el 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Danos hoy nuestro        de cada día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Perdona nuestras ofensas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como también nosotros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perdonamos a los que nos ofenden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No nos dejes caer en la tentación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y líbranos del mal.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Baskerville Old Face" panose="02020602080505020303" pitchFamily="18" charset="0"/>
              </a:rPr>
              <a:t> </a:t>
            </a:r>
          </a:p>
        </p:txBody>
      </p:sp>
      <p:pic>
        <p:nvPicPr>
          <p:cNvPr id="41987" name="Picture 4" descr="http://us.123rf.com/400wm/400/400/Krisdog/Krisdog1206/Krisdog120600026/14002220-ilustracion-de-un-simbolo-del-corazon-con-una-corona-el-rey-de-corazones-concepto.jpg">
            <a:extLst>
              <a:ext uri="{FF2B5EF4-FFF2-40B4-BE49-F238E27FC236}">
                <a16:creationId xmlns:a16="http://schemas.microsoft.com/office/drawing/2014/main" id="{DDB44BD7-A2D9-A30D-7471-9B19E3BEE2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9879" y="1357659"/>
            <a:ext cx="7175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Rectángulo">
            <a:extLst>
              <a:ext uri="{FF2B5EF4-FFF2-40B4-BE49-F238E27FC236}">
                <a16:creationId xmlns:a16="http://schemas.microsoft.com/office/drawing/2014/main" id="{7596F876-C3F6-FECC-D76F-B3B1529D6C1C}"/>
              </a:ext>
            </a:extLst>
          </p:cNvPr>
          <p:cNvSpPr/>
          <p:nvPr/>
        </p:nvSpPr>
        <p:spPr>
          <a:xfrm>
            <a:off x="389674" y="372170"/>
            <a:ext cx="2969083" cy="830997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6"/>
                </a:solidFill>
                <a:latin typeface="Please write me a song" panose="02000603000000000000" pitchFamily="2" charset="0"/>
              </a:rPr>
              <a:t>Padre Nuestro</a:t>
            </a:r>
          </a:p>
        </p:txBody>
      </p:sp>
      <p:pic>
        <p:nvPicPr>
          <p:cNvPr id="41989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4097CEC3-813F-0884-972F-C661EDFBDA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9856" y="372170"/>
            <a:ext cx="698500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0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F5C632F9-6B44-DA07-77AA-4288C66FA0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7030" y="2369516"/>
            <a:ext cx="698500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2" name="Picture 8" descr="http://www.waece.org/sabemos/imagenescomidas/ima_pan.gif">
            <a:extLst>
              <a:ext uri="{FF2B5EF4-FFF2-40B4-BE49-F238E27FC236}">
                <a16:creationId xmlns:a16="http://schemas.microsoft.com/office/drawing/2014/main" id="{7785A270-A360-8026-A244-5FC946D992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2520" y="2894054"/>
            <a:ext cx="560387" cy="65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3" name="Picture 6" descr="http://www.pepoypepa.com/22-57-thickbox/globo-terraqueo-hichable-50cm.jpg">
            <a:extLst>
              <a:ext uri="{FF2B5EF4-FFF2-40B4-BE49-F238E27FC236}">
                <a16:creationId xmlns:a16="http://schemas.microsoft.com/office/drawing/2014/main" id="{86F45283-E8CC-D679-02F4-86A8ED3751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5657" y="2366168"/>
            <a:ext cx="64770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4" name="Picture 10" descr="F:\descarga.jpg">
            <a:extLst>
              <a:ext uri="{FF2B5EF4-FFF2-40B4-BE49-F238E27FC236}">
                <a16:creationId xmlns:a16="http://schemas.microsoft.com/office/drawing/2014/main" id="{39DDF3EC-AE4E-AF20-B68C-946FCEEEAA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5530" y="3693231"/>
            <a:ext cx="1003300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 descr="Diagrama&#10;&#10;Descripción generada automáticamente con confianza baja">
            <a:extLst>
              <a:ext uri="{FF2B5EF4-FFF2-40B4-BE49-F238E27FC236}">
                <a16:creationId xmlns:a16="http://schemas.microsoft.com/office/drawing/2014/main" id="{167C6478-0977-43C5-8EE1-753EA05BBC5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674" y="1484784"/>
            <a:ext cx="3118702" cy="4416894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9A595980-0590-2DC1-2FE0-F94AFF1B32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27088" y="333375"/>
            <a:ext cx="7489825" cy="57832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000" b="1" dirty="0">
              <a:solidFill>
                <a:srgbClr val="6600CC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… esperamos la venida gloriosa de nuestro Señor Jesucristo.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400" b="1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Todos: </a:t>
            </a:r>
            <a:r>
              <a:rPr lang="es-ES" sz="4800" b="1" dirty="0">
                <a:solidFill>
                  <a:srgbClr val="6600CC"/>
                </a:solidFill>
                <a:latin typeface="Please write me a song" panose="02000603000000000000" pitchFamily="2" charset="0"/>
              </a:rPr>
              <a:t>Tuyo es el Reino, tuyo el poder y la gloria, por siempre, Señor.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F7F7AADC-88A0-C8E8-6F86-45F27774394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380312" y="5065926"/>
            <a:ext cx="1522178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3 CuadroTexto">
            <a:extLst>
              <a:ext uri="{FF2B5EF4-FFF2-40B4-BE49-F238E27FC236}">
                <a16:creationId xmlns:a16="http://schemas.microsoft.com/office/drawing/2014/main" id="{AB6938D0-B698-31ED-B3A5-9A004731C1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6226849"/>
            <a:ext cx="8856984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6700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s-ES" sz="2400" dirty="0">
                <a:latin typeface="Please write me a song" panose="02000603000000000000" pitchFamily="2" charset="0"/>
              </a:rPr>
              <a:t>COMUNIDAD PARROQUIAL CRISTO REDENTOR –VALLADOLID-</a:t>
            </a:r>
          </a:p>
        </p:txBody>
      </p:sp>
      <p:sp>
        <p:nvSpPr>
          <p:cNvPr id="21509" name="2 Subtítulo">
            <a:extLst>
              <a:ext uri="{FF2B5EF4-FFF2-40B4-BE49-F238E27FC236}">
                <a16:creationId xmlns:a16="http://schemas.microsoft.com/office/drawing/2014/main" id="{068F341E-215D-3E2D-00DF-E541330239A0}"/>
              </a:ext>
            </a:extLst>
          </p:cNvPr>
          <p:cNvSpPr txBox="1">
            <a:spLocks/>
          </p:cNvSpPr>
          <p:nvPr/>
        </p:nvSpPr>
        <p:spPr bwMode="auto">
          <a:xfrm>
            <a:off x="539750" y="4930775"/>
            <a:ext cx="8215313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4000" u="sng" dirty="0">
                <a:solidFill>
                  <a:schemeClr val="bg1"/>
                </a:solidFill>
                <a:latin typeface="Please write me a song" panose="02000603000000000000" pitchFamily="2" charset="0"/>
              </a:rPr>
              <a:t> </a:t>
            </a:r>
          </a:p>
          <a:p>
            <a:pPr algn="ctr" eaLnBrk="1" hangingPunct="1">
              <a:spcBef>
                <a:spcPct val="2000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2800" b="1" u="sng" dirty="0">
                <a:solidFill>
                  <a:schemeClr val="tx1"/>
                </a:solidFill>
                <a:latin typeface="Please write me a song" panose="02000603000000000000" pitchFamily="2" charset="0"/>
              </a:rPr>
              <a:t>ORIENTADA A NIÑOS, PREADOLESCENTES Y FAMILIAS</a:t>
            </a:r>
          </a:p>
          <a:p>
            <a:pPr algn="ctr" eaLnBrk="1" hangingPunct="1">
              <a:spcBef>
                <a:spcPct val="20000"/>
              </a:spcBef>
              <a:buClrTx/>
              <a:buSzTx/>
              <a:buFont typeface="Arial" panose="020B0604020202020204" pitchFamily="34" charset="0"/>
              <a:buNone/>
            </a:pPr>
            <a:endParaRPr lang="es-ES" altLang="es-ES" sz="2800" u="sng" dirty="0">
              <a:solidFill>
                <a:schemeClr val="bg1"/>
              </a:solidFill>
              <a:latin typeface="Bodoni MT Black" panose="02070A03080606020203" pitchFamily="18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D592D181-C7ED-198E-45E6-E4EAB57239C1}"/>
              </a:ext>
            </a:extLst>
          </p:cNvPr>
          <p:cNvSpPr txBox="1"/>
          <p:nvPr/>
        </p:nvSpPr>
        <p:spPr>
          <a:xfrm>
            <a:off x="329241" y="261819"/>
            <a:ext cx="8635247" cy="1117600"/>
          </a:xfrm>
          <a:prstGeom prst="rect">
            <a:avLst/>
          </a:prstGeom>
          <a:noFill/>
        </p:spPr>
        <p:txBody>
          <a:bodyPr wrap="none">
            <a:prstTxWarp prst="textCanUp">
              <a:avLst>
                <a:gd name="adj" fmla="val 78996"/>
              </a:avLst>
            </a:prstTxWarp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ln w="6600">
                  <a:solidFill>
                    <a:srgbClr val="B88C00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rebuchet MS"/>
              </a:rPr>
              <a:t> ¡SEAIS TODOS BIENVENIDOS! </a:t>
            </a:r>
          </a:p>
        </p:txBody>
      </p:sp>
      <p:pic>
        <p:nvPicPr>
          <p:cNvPr id="4" name="UNA VIDA DE PELÍCULA">
            <a:hlinkClick r:id="" action="ppaction://media"/>
            <a:extLst>
              <a:ext uri="{FF2B5EF4-FFF2-40B4-BE49-F238E27FC236}">
                <a16:creationId xmlns:a16="http://schemas.microsoft.com/office/drawing/2014/main" id="{BE0D7C96-2312-65B3-B2B9-5A3D1F75867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907704" y="1196752"/>
            <a:ext cx="5583535" cy="418765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3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F1C988F4-28EB-D8B5-BE7E-1B42EE40DD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549481" y="2435017"/>
            <a:ext cx="1522178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52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3EB82087-1E7C-E769-8350-D933DE5266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15925" y="765175"/>
            <a:ext cx="7972425" cy="57832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0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… La paz del Señor esté siempre con vosotros.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400" b="1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Todos: </a:t>
            </a:r>
            <a:r>
              <a:rPr lang="es-ES" sz="4800" b="1" dirty="0">
                <a:solidFill>
                  <a:srgbClr val="6600CC"/>
                </a:solidFill>
                <a:latin typeface="Please write me a song" panose="02000603000000000000" pitchFamily="2" charset="0"/>
              </a:rPr>
              <a:t>Y con tu espíritu.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800" b="1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…Daos fraternalmente la paz 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4035" name="3 CuadroTexto">
            <a:extLst>
              <a:ext uri="{FF2B5EF4-FFF2-40B4-BE49-F238E27FC236}">
                <a16:creationId xmlns:a16="http://schemas.microsoft.com/office/drawing/2014/main" id="{2306DD71-D96A-BAAA-7D39-A09E9787A9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260350"/>
            <a:ext cx="509111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800" b="1" u="sng" dirty="0">
                <a:solidFill>
                  <a:schemeClr val="tx1"/>
                </a:solidFill>
                <a:latin typeface="Please write me a song" panose="02000603000000000000" pitchFamily="2" charset="0"/>
              </a:rPr>
              <a:t>RITO DE LA PAZ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C0148A9-58C0-588A-5131-36233D4D32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0450" y="3933825"/>
            <a:ext cx="2752725" cy="23574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1C107755-5670-D02E-F947-35565E56164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143191" y="2241253"/>
            <a:ext cx="1522178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6" name="3 CuadroTexto">
            <a:extLst>
              <a:ext uri="{FF2B5EF4-FFF2-40B4-BE49-F238E27FC236}">
                <a16:creationId xmlns:a16="http://schemas.microsoft.com/office/drawing/2014/main" id="{E68C6E42-05F9-4C9E-A5A1-BF71FDFAD4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912" y="99789"/>
            <a:ext cx="8496176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5400" b="1" u="sng" dirty="0">
                <a:solidFill>
                  <a:schemeClr val="accent2">
                    <a:lumMod val="75000"/>
                  </a:schemeClr>
                </a:solidFill>
                <a:latin typeface="Please write me a song" panose="02000603000000000000" pitchFamily="2" charset="0"/>
              </a:rPr>
              <a:t>P</a:t>
            </a:r>
            <a:r>
              <a:rPr lang="es-ES" altLang="es-ES" sz="5400" b="1" u="sng" dirty="0">
                <a:solidFill>
                  <a:schemeClr val="accent2">
                    <a:lumMod val="75000"/>
                  </a:schemeClr>
                </a:solidFill>
                <a:latin typeface="Please write me a song" panose="02000603000000000000" pitchFamily="2" charset="0"/>
              </a:rPr>
              <a:t>AZ SEÑOR</a:t>
            </a:r>
          </a:p>
        </p:txBody>
      </p:sp>
      <p:sp>
        <p:nvSpPr>
          <p:cNvPr id="4" name="CuadroTexto 1">
            <a:extLst>
              <a:ext uri="{FF2B5EF4-FFF2-40B4-BE49-F238E27FC236}">
                <a16:creationId xmlns:a16="http://schemas.microsoft.com/office/drawing/2014/main" id="{CA1B828C-86C4-0E56-4CD6-2853062037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168" y="908720"/>
            <a:ext cx="8604832" cy="6186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Paz Señor, en el cielo, en la tierra,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paz Señor en las olas del mar.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Paz Señor en las flores que mueve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sin saberlo la brisa al pasar.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 Tú que haces las cosas tan bellas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y les das una vida fugaz,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pon Señor tu mirada sobre ellas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y devuelve a los hombres la paz.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Paz, paz, paz, Señor.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Paz, paz, paz y amor. (bis)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s-ES" altLang="es-ES" sz="3600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1028" name="Picture 4" descr="Kamiano » Navidad con sentido (Fano)">
            <a:extLst>
              <a:ext uri="{FF2B5EF4-FFF2-40B4-BE49-F238E27FC236}">
                <a16:creationId xmlns:a16="http://schemas.microsoft.com/office/drawing/2014/main" id="{19894104-48DA-8776-AE4E-B8DD2A3BA0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8196" y="2060848"/>
            <a:ext cx="3578080" cy="2474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C99CFF8E-595B-6D42-7027-EF220DB36FA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380312" y="5065926"/>
            <a:ext cx="1522178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2038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CuadroTexto 5">
            <a:extLst>
              <a:ext uri="{FF2B5EF4-FFF2-40B4-BE49-F238E27FC236}">
                <a16:creationId xmlns:a16="http://schemas.microsoft.com/office/drawing/2014/main" id="{5C6A36DB-EDA0-0F0B-E269-EC334359AD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550" y="620688"/>
            <a:ext cx="7200900" cy="68634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Éste es el Cordero de Dios que quita el pecado del mundo. Dichosos los invitados a la mesa del Señor.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es-ES" altLang="es-ES" sz="2400" b="1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Todos: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b="1" dirty="0">
                <a:solidFill>
                  <a:srgbClr val="6600CC"/>
                </a:solidFill>
                <a:latin typeface="Please write me a song" panose="02000603000000000000" pitchFamily="2" charset="0"/>
              </a:rPr>
              <a:t>Señor, no soy digno de que entres en mi casa, pero una palabra tuya bastará para sanarme.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es-ES" altLang="es-ES" sz="4000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es-ES" altLang="es-ES" sz="4000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es-ES" altLang="es-ES" sz="4000" b="1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10FCD9DD-CA3D-A963-9F2F-46330E75A2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380312" y="5065926"/>
            <a:ext cx="1522178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1B3BD3-E0B8-8CDB-5232-A80EA08AAB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CuadroTexto 1">
            <a:extLst>
              <a:ext uri="{FF2B5EF4-FFF2-40B4-BE49-F238E27FC236}">
                <a16:creationId xmlns:a16="http://schemas.microsoft.com/office/drawing/2014/main" id="{929CE277-B63B-6C61-FE4C-D531B5721E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421" y="2204864"/>
            <a:ext cx="164012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san Mateo 11</a:t>
            </a:r>
          </a:p>
        </p:txBody>
      </p:sp>
      <p:sp>
        <p:nvSpPr>
          <p:cNvPr id="5" name="CuadroTexto 1">
            <a:extLst>
              <a:ext uri="{FF2B5EF4-FFF2-40B4-BE49-F238E27FC236}">
                <a16:creationId xmlns:a16="http://schemas.microsoft.com/office/drawing/2014/main" id="{29FFD503-6742-1C88-F87B-D95F23C57C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193" y="1052736"/>
            <a:ext cx="8756687" cy="821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¿Eres tú el que ha de venir o tenemos que esperar a otro?</a:t>
            </a:r>
          </a:p>
        </p:txBody>
      </p:sp>
      <p:pic>
        <p:nvPicPr>
          <p:cNvPr id="3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AF8791AD-03D7-0146-843E-9F2A6D39BA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304193" y="5184917"/>
            <a:ext cx="1522178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uadroTexto 3">
            <a:extLst>
              <a:ext uri="{FF2B5EF4-FFF2-40B4-BE49-F238E27FC236}">
                <a16:creationId xmlns:a16="http://schemas.microsoft.com/office/drawing/2014/main" id="{8EE107DA-2B61-3D34-EFFF-8E5825F137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88640"/>
            <a:ext cx="91440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5400" b="1" u="sng" dirty="0">
                <a:solidFill>
                  <a:schemeClr val="accent2">
                    <a:lumMod val="75000"/>
                  </a:schemeClr>
                </a:solidFill>
                <a:latin typeface="Please write me a song" panose="02000603000000000000" pitchFamily="2" charset="0"/>
                <a:cs typeface="Arial" panose="020B0604020202020204" pitchFamily="34" charset="0"/>
              </a:rPr>
              <a:t>III domingo de Adviento </a:t>
            </a:r>
            <a:r>
              <a:rPr lang="es-ES" altLang="es-ES" sz="5400" b="1" i="1" dirty="0" err="1">
                <a:solidFill>
                  <a:srgbClr val="FF3399"/>
                </a:solidFill>
                <a:latin typeface="Please write me a song" panose="02000603000000000000" pitchFamily="2" charset="0"/>
                <a:cs typeface="Arial" panose="020B0604020202020204" pitchFamily="34" charset="0"/>
              </a:rPr>
              <a:t>Gaudete</a:t>
            </a:r>
            <a:endParaRPr lang="es-ES" altLang="es-ES" sz="6000" b="1" i="1" dirty="0">
              <a:solidFill>
                <a:srgbClr val="FF3399"/>
              </a:solidFill>
              <a:latin typeface="Please write me a song" panose="02000603000000000000" pitchFamily="2" charset="0"/>
              <a:cs typeface="Arial" panose="020B0604020202020204" pitchFamily="34" charset="0"/>
            </a:endParaRPr>
          </a:p>
        </p:txBody>
      </p:sp>
      <p:pic>
        <p:nvPicPr>
          <p:cNvPr id="2" name="Picture 4" descr="José Nicolás Madrid: Evangelio del Día: Juan el Bautista, el ...">
            <a:extLst>
              <a:ext uri="{FF2B5EF4-FFF2-40B4-BE49-F238E27FC236}">
                <a16:creationId xmlns:a16="http://schemas.microsoft.com/office/drawing/2014/main" id="{059692AD-92B8-C859-6B37-D8AE5B1818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2071442"/>
            <a:ext cx="4876505" cy="4399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52444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670BDD59-6495-EA18-7EDD-E2D748B9FE9F}"/>
              </a:ext>
            </a:extLst>
          </p:cNvPr>
          <p:cNvSpPr/>
          <p:nvPr/>
        </p:nvSpPr>
        <p:spPr>
          <a:xfrm>
            <a:off x="593725" y="490482"/>
            <a:ext cx="7956550" cy="5509200"/>
          </a:xfrm>
          <a:prstGeom prst="rect">
            <a:avLst/>
          </a:prstGeom>
        </p:spPr>
        <p:txBody>
          <a:bodyPr>
            <a:spAutoFit/>
          </a:bodyPr>
          <a:lstStyle/>
          <a:p>
            <a:pPr marL="182563">
              <a:spcAft>
                <a:spcPts val="0"/>
              </a:spcAft>
              <a:defRPr/>
            </a:pPr>
            <a:r>
              <a:rPr lang="es-ES" sz="3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Please write me a song" panose="02000603000000000000" pitchFamily="2" charset="0"/>
              </a:rPr>
              <a:t>                                               </a:t>
            </a:r>
            <a:r>
              <a:rPr 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Hoy amaneció, ha parado de llover,</a:t>
            </a:r>
          </a:p>
          <a:p>
            <a:pPr marL="182563" algn="just">
              <a:spcAft>
                <a:spcPts val="0"/>
              </a:spcAft>
              <a:defRPr/>
            </a:pPr>
            <a:r>
              <a:rPr 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poco a poco entre las nubes sale el sol.</a:t>
            </a:r>
          </a:p>
          <a:p>
            <a:pPr marL="182563" algn="just">
              <a:spcAft>
                <a:spcPts val="0"/>
              </a:spcAft>
              <a:defRPr/>
            </a:pPr>
            <a:r>
              <a:rPr 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Se apagó el farol que ha velado desde ayer,</a:t>
            </a:r>
          </a:p>
          <a:p>
            <a:pPr marL="182563" algn="just">
              <a:spcAft>
                <a:spcPts val="0"/>
              </a:spcAft>
              <a:defRPr/>
            </a:pPr>
            <a:r>
              <a:rPr 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las ventanas se han abierto para ver</a:t>
            </a:r>
          </a:p>
          <a:p>
            <a:pPr marL="182563" algn="just">
              <a:spcAft>
                <a:spcPts val="0"/>
              </a:spcAft>
              <a:defRPr/>
            </a:pPr>
            <a:r>
              <a:rPr 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cómo la gente marcha a trabajar</a:t>
            </a:r>
          </a:p>
          <a:p>
            <a:pPr marL="182563" algn="just">
              <a:spcAft>
                <a:spcPts val="0"/>
              </a:spcAft>
              <a:defRPr/>
            </a:pPr>
            <a:r>
              <a:rPr 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en sus carteras llevan algo nuevo que olvidar.</a:t>
            </a:r>
          </a:p>
          <a:p>
            <a:pPr marL="182563" algn="just">
              <a:spcAft>
                <a:spcPts val="0"/>
              </a:spcAft>
              <a:defRPr/>
            </a:pPr>
            <a:r>
              <a:rPr 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 </a:t>
            </a:r>
            <a:r>
              <a:rPr 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Es Jesús el que viene de la luz,</a:t>
            </a:r>
          </a:p>
          <a:p>
            <a:pPr marL="182563" algn="just">
              <a:spcAft>
                <a:spcPts val="0"/>
              </a:spcAft>
              <a:defRPr/>
            </a:pPr>
            <a:r>
              <a:rPr 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el que un día quiso hacerse realidad.</a:t>
            </a:r>
          </a:p>
          <a:p>
            <a:pPr marL="182563" algn="just">
              <a:spcAft>
                <a:spcPts val="0"/>
              </a:spcAft>
              <a:defRPr/>
            </a:pPr>
            <a:r>
              <a:rPr 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Volverá con la nieve una vez más,</a:t>
            </a:r>
          </a:p>
          <a:p>
            <a:pPr marL="182563" algn="just">
              <a:spcAft>
                <a:spcPts val="0"/>
              </a:spcAft>
              <a:defRPr/>
            </a:pPr>
            <a:r>
              <a:rPr 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sin maleta, sin abrigo, al natural.</a:t>
            </a:r>
          </a:p>
        </p:txBody>
      </p:sp>
      <p:sp>
        <p:nvSpPr>
          <p:cNvPr id="49155" name="3 CuadroTexto">
            <a:extLst>
              <a:ext uri="{FF2B5EF4-FFF2-40B4-BE49-F238E27FC236}">
                <a16:creationId xmlns:a16="http://schemas.microsoft.com/office/drawing/2014/main" id="{83233416-30D3-F0AD-D8F4-441AFF948F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0"/>
            <a:ext cx="422592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5400" b="1" u="sng" dirty="0">
                <a:solidFill>
                  <a:schemeClr val="accent2">
                    <a:lumMod val="75000"/>
                  </a:schemeClr>
                </a:solidFill>
                <a:latin typeface="Please write me a song" panose="02000603000000000000" pitchFamily="2" charset="0"/>
              </a:rPr>
              <a:t>HOY AMANECIÓ</a:t>
            </a:r>
          </a:p>
        </p:txBody>
      </p:sp>
      <p:pic>
        <p:nvPicPr>
          <p:cNvPr id="49156" name="Imagen 4" descr="Imagen que contiene juguete, tabla, computadora, escritorio&#10;&#10;Descripción generada automáticamente">
            <a:extLst>
              <a:ext uri="{FF2B5EF4-FFF2-40B4-BE49-F238E27FC236}">
                <a16:creationId xmlns:a16="http://schemas.microsoft.com/office/drawing/2014/main" id="{EC5FC8A9-7D5A-FB7D-E624-36BBF0AD3D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6050" y="4365625"/>
            <a:ext cx="2468563" cy="240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7" name="CuadroTexto 1">
            <a:extLst>
              <a:ext uri="{FF2B5EF4-FFF2-40B4-BE49-F238E27FC236}">
                <a16:creationId xmlns:a16="http://schemas.microsoft.com/office/drawing/2014/main" id="{AF1459C0-90DE-9988-80A9-CDDBF4AF89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6165850"/>
            <a:ext cx="45557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1/3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D70460FA-C831-11F6-4A9F-35599A20F2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163465" y="1550594"/>
            <a:ext cx="1522178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ángulo 2">
            <a:extLst>
              <a:ext uri="{FF2B5EF4-FFF2-40B4-BE49-F238E27FC236}">
                <a16:creationId xmlns:a16="http://schemas.microsoft.com/office/drawing/2014/main" id="{D2BA9EDF-8390-85BE-89A7-F4B5664010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975" y="260350"/>
            <a:ext cx="8077200" cy="6001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Hoy cualquier rincón,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cualquier árbol, cualquier flor,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en invierno hasta parece dar calor.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Piensa cada cuál que algo nuevo ha de pasar,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que hoy el día ha amanecido un poco más.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Y es que ha nacido el tiempo de la paz,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y este silencio anuncia que alguien tiene que llegar.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Es Jesús el que viene de la luz,</a:t>
            </a:r>
            <a:endParaRPr lang="es-ES" altLang="es-ES" sz="3200" dirty="0">
              <a:solidFill>
                <a:schemeClr val="tx1"/>
              </a:solidFill>
              <a:latin typeface="Please write me a song" panose="02000603000000000000" pitchFamily="2" charset="0"/>
              <a:ea typeface="Please write me a song" panose="02000603000000000000" pitchFamily="2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el que un día quiso hacerse realidad.</a:t>
            </a:r>
            <a:endParaRPr lang="es-ES" altLang="es-ES" sz="3200" dirty="0">
              <a:solidFill>
                <a:schemeClr val="tx1"/>
              </a:solidFill>
              <a:latin typeface="Please write me a song" panose="02000603000000000000" pitchFamily="2" charset="0"/>
              <a:ea typeface="Please write me a song" panose="02000603000000000000" pitchFamily="2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Volverá con la nieve una vez más,</a:t>
            </a:r>
            <a:endParaRPr lang="es-ES" altLang="es-ES" sz="3200" dirty="0">
              <a:solidFill>
                <a:schemeClr val="tx1"/>
              </a:solidFill>
              <a:latin typeface="Please write me a song" panose="02000603000000000000" pitchFamily="2" charset="0"/>
              <a:ea typeface="Please write me a song" panose="02000603000000000000" pitchFamily="2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sin maleta, sin abrigo, al natural.</a:t>
            </a:r>
            <a:endParaRPr lang="es-ES" altLang="es-ES" sz="3200" dirty="0">
              <a:solidFill>
                <a:schemeClr val="tx1"/>
              </a:solidFill>
              <a:latin typeface="Please write me a song" panose="02000603000000000000" pitchFamily="2" charset="0"/>
              <a:ea typeface="Please write me a song" panose="02000603000000000000" pitchFamily="2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s-ES" altLang="es-ES" sz="3200" dirty="0">
              <a:solidFill>
                <a:schemeClr val="tx1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pic>
        <p:nvPicPr>
          <p:cNvPr id="50179" name="Imagen 3" descr="Imagen que contiene juguete, tabla, computadora, escritorio&#10;&#10;Descripción generada automáticamente">
            <a:extLst>
              <a:ext uri="{FF2B5EF4-FFF2-40B4-BE49-F238E27FC236}">
                <a16:creationId xmlns:a16="http://schemas.microsoft.com/office/drawing/2014/main" id="{F458AA98-1528-8BB6-9D8E-9DB5C76D1C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4103688"/>
            <a:ext cx="2776537" cy="2700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0" name="CuadroTexto 1">
            <a:extLst>
              <a:ext uri="{FF2B5EF4-FFF2-40B4-BE49-F238E27FC236}">
                <a16:creationId xmlns:a16="http://schemas.microsoft.com/office/drawing/2014/main" id="{E899693E-4B0C-9B5E-18E6-E2A823B67C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0188" y="6227763"/>
            <a:ext cx="49564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2/3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6C683D1E-54F5-2663-CA44-A5D1CA1D68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163465" y="1550594"/>
            <a:ext cx="1522178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6238DACC-1E26-AE7E-FE17-06B28423BF64}"/>
              </a:ext>
            </a:extLst>
          </p:cNvPr>
          <p:cNvSpPr/>
          <p:nvPr/>
        </p:nvSpPr>
        <p:spPr>
          <a:xfrm>
            <a:off x="683568" y="404664"/>
            <a:ext cx="8137153" cy="5665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2075" algn="just">
              <a:spcAft>
                <a:spcPts val="0"/>
              </a:spcAft>
              <a:defRPr/>
            </a:pPr>
            <a:r>
              <a:rPr 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¿Quién pudiera ser el primero en darle pan,</a:t>
            </a:r>
          </a:p>
          <a:p>
            <a:pPr marL="92075" algn="just">
              <a:spcAft>
                <a:spcPts val="0"/>
              </a:spcAft>
              <a:defRPr/>
            </a:pPr>
            <a:r>
              <a:rPr 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darle cama o un pedazo de su hogar?</a:t>
            </a:r>
          </a:p>
          <a:p>
            <a:pPr marL="92075" algn="just">
              <a:spcAft>
                <a:spcPts val="0"/>
              </a:spcAft>
              <a:defRPr/>
            </a:pPr>
            <a:r>
              <a:rPr 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¿Quién le abrazará? ¿Quién su mano le dará?</a:t>
            </a:r>
          </a:p>
          <a:p>
            <a:pPr marL="92075" algn="just">
              <a:spcAft>
                <a:spcPts val="0"/>
              </a:spcAft>
              <a:defRPr/>
            </a:pPr>
            <a:r>
              <a:rPr 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¿Quién sabrá reconocerlo en la ciudad?</a:t>
            </a:r>
          </a:p>
          <a:p>
            <a:pPr marL="92075" algn="just">
              <a:spcAft>
                <a:spcPts val="0"/>
              </a:spcAft>
              <a:defRPr/>
            </a:pPr>
            <a:r>
              <a:rPr 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¿Quién seguirá su paso y lo hallará?</a:t>
            </a:r>
          </a:p>
          <a:p>
            <a:pPr marL="92075" algn="just">
              <a:spcAft>
                <a:spcPts val="0"/>
              </a:spcAft>
              <a:defRPr/>
            </a:pPr>
            <a:r>
              <a:rPr 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¿Quién guardará el secreto para siempre si se va?</a:t>
            </a:r>
          </a:p>
          <a:p>
            <a:pPr marL="92075" algn="just">
              <a:spcAft>
                <a:spcPts val="0"/>
              </a:spcAft>
              <a:defRPr/>
            </a:pPr>
            <a:r>
              <a:rPr 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Es Jesús el que viene de la luz,</a:t>
            </a:r>
            <a:endParaRPr lang="es-ES" sz="320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92075" algn="just">
              <a:spcAft>
                <a:spcPts val="0"/>
              </a:spcAft>
              <a:defRPr/>
            </a:pPr>
            <a:r>
              <a:rPr 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el que un día quiso hacerse realidad.</a:t>
            </a:r>
            <a:endParaRPr lang="es-ES" sz="320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92075" algn="just">
              <a:spcAft>
                <a:spcPts val="0"/>
              </a:spcAft>
              <a:defRPr/>
            </a:pPr>
            <a:r>
              <a:rPr 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Volverá con la nieve una vez más,</a:t>
            </a:r>
            <a:endParaRPr lang="es-ES" sz="320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92075" algn="just">
              <a:spcAft>
                <a:spcPts val="0"/>
              </a:spcAft>
              <a:defRPr/>
            </a:pPr>
            <a:r>
              <a:rPr 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sin maleta, sin abrigo, al natural.</a:t>
            </a:r>
            <a:endParaRPr lang="es-ES" sz="320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540385" algn="just">
              <a:lnSpc>
                <a:spcPct val="150000"/>
              </a:lnSpc>
              <a:spcAft>
                <a:spcPts val="0"/>
              </a:spcAft>
              <a:defRPr/>
            </a:pPr>
            <a:endParaRPr lang="es-ES" sz="320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pic>
        <p:nvPicPr>
          <p:cNvPr id="51203" name="Imagen 3" descr="Imagen que contiene juguete, tabla, computadora, escritorio&#10;&#10;Descripción generada automáticamente">
            <a:extLst>
              <a:ext uri="{FF2B5EF4-FFF2-40B4-BE49-F238E27FC236}">
                <a16:creationId xmlns:a16="http://schemas.microsoft.com/office/drawing/2014/main" id="{E4148A03-9A86-41F2-A1B8-8E8905DCDA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4076700"/>
            <a:ext cx="2776537" cy="270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4" name="CuadroTexto 1">
            <a:extLst>
              <a:ext uri="{FF2B5EF4-FFF2-40B4-BE49-F238E27FC236}">
                <a16:creationId xmlns:a16="http://schemas.microsoft.com/office/drawing/2014/main" id="{BF12D2E1-72D1-AB6D-1B59-7BB9C78ADB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6269038"/>
            <a:ext cx="49404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3/3</a:t>
            </a:r>
          </a:p>
        </p:txBody>
      </p:sp>
      <p:pic>
        <p:nvPicPr>
          <p:cNvPr id="3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1D568505-9368-4BCF-F322-B3D6CC29EC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163465" y="1550594"/>
            <a:ext cx="1522178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00EFC4DD-BEB4-4A7B-A4FC-6A7FB83550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125413"/>
            <a:ext cx="8281169" cy="782637"/>
          </a:xfrm>
        </p:spPr>
        <p:txBody>
          <a:bodyPr/>
          <a:lstStyle/>
          <a:p>
            <a:pPr eaLnBrk="1" hangingPunct="1"/>
            <a:r>
              <a:rPr lang="es-ES" altLang="es-ES" sz="4800" b="1" u="sng" dirty="0">
                <a:solidFill>
                  <a:schemeClr val="accent2">
                    <a:lumMod val="75000"/>
                  </a:schemeClr>
                </a:solidFill>
                <a:latin typeface="Please write me a song" panose="02000603000000000000" pitchFamily="2" charset="0"/>
              </a:rPr>
              <a:t>NADA NOS SEPARARÁ</a:t>
            </a:r>
          </a:p>
        </p:txBody>
      </p:sp>
      <p:sp>
        <p:nvSpPr>
          <p:cNvPr id="32771" name="Rectángulo 7">
            <a:extLst>
              <a:ext uri="{FF2B5EF4-FFF2-40B4-BE49-F238E27FC236}">
                <a16:creationId xmlns:a16="http://schemas.microsoft.com/office/drawing/2014/main" id="{937ACCBD-CA71-46D6-BE58-78A4E03F58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" y="1260475"/>
            <a:ext cx="9001125" cy="5519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30238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s-ES" altLang="es-ES" sz="40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Nada nos separará, </a:t>
            </a:r>
          </a:p>
          <a:p>
            <a:pPr eaLnBrk="1" hangingPunct="1">
              <a:lnSpc>
                <a:spcPct val="150000"/>
              </a:lnSpc>
              <a:buFont typeface="Wingdings 3" panose="05040102010807070707" pitchFamily="18" charset="2"/>
              <a:buNone/>
            </a:pPr>
            <a:r>
              <a:rPr lang="es-ES" altLang="es-ES" sz="40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nada nos separará,</a:t>
            </a:r>
          </a:p>
          <a:p>
            <a:pPr eaLnBrk="1" hangingPunct="1">
              <a:lnSpc>
                <a:spcPct val="150000"/>
              </a:lnSpc>
              <a:buFont typeface="Wingdings 3" panose="05040102010807070707" pitchFamily="18" charset="2"/>
              <a:buNone/>
            </a:pPr>
            <a:r>
              <a:rPr lang="es-ES" altLang="es-ES" sz="40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nada nos separará </a:t>
            </a:r>
          </a:p>
          <a:p>
            <a:pPr eaLnBrk="1" hangingPunct="1">
              <a:lnSpc>
                <a:spcPct val="150000"/>
              </a:lnSpc>
            </a:pPr>
            <a:r>
              <a:rPr lang="es-ES" altLang="es-ES" sz="40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del amor de Dios. (bis)</a:t>
            </a:r>
          </a:p>
          <a:p>
            <a:pPr algn="just" eaLnBrk="1" hangingPunct="1">
              <a:lnSpc>
                <a:spcPct val="150000"/>
              </a:lnSpc>
            </a:pPr>
            <a:r>
              <a:rPr lang="es-ES" altLang="es-ES" sz="40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 </a:t>
            </a:r>
          </a:p>
          <a:p>
            <a:pPr algn="just" eaLnBrk="1" hangingPunct="1">
              <a:lnSpc>
                <a:spcPct val="150000"/>
              </a:lnSpc>
            </a:pPr>
            <a:r>
              <a:rPr lang="es-ES" altLang="es-ES" sz="40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32772" name="Picture 2" descr="Evangelio Seglar para el Domingo XXVII del Tiempo Ordinario (7 - Octubre -  2018) - Laicos - Ciudad Redonda">
            <a:extLst>
              <a:ext uri="{FF2B5EF4-FFF2-40B4-BE49-F238E27FC236}">
                <a16:creationId xmlns:a16="http://schemas.microsoft.com/office/drawing/2014/main" id="{38CF1E9D-B5FC-4E26-B87D-2C38F3BADF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6938" y="836613"/>
            <a:ext cx="4529137" cy="476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3" name="Picture 10" descr="corazon-imagen-animada-0861">
            <a:extLst>
              <a:ext uri="{FF2B5EF4-FFF2-40B4-BE49-F238E27FC236}">
                <a16:creationId xmlns:a16="http://schemas.microsoft.com/office/drawing/2014/main" id="{2A51D5CB-B08F-4ECF-8437-9D8CAB8895D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0338" y="1773238"/>
            <a:ext cx="1403350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73124300-63D4-D5C1-0C22-68DA22F35A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271959" y="5292427"/>
            <a:ext cx="1522178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4 CuadroTexto">
            <a:extLst>
              <a:ext uri="{FF2B5EF4-FFF2-40B4-BE49-F238E27FC236}">
                <a16:creationId xmlns:a16="http://schemas.microsoft.com/office/drawing/2014/main" id="{F0DAACA7-0C77-D89D-340E-FDBF226A7A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275" y="1196975"/>
            <a:ext cx="5243513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400">
                <a:solidFill>
                  <a:schemeClr val="tx1"/>
                </a:solidFill>
                <a:latin typeface="Bodoni MT Black" panose="02070A03080606020203" pitchFamily="18" charset="0"/>
              </a:rPr>
              <a:t>Acción de Gracias</a:t>
            </a:r>
          </a:p>
        </p:txBody>
      </p:sp>
      <p:pic>
        <p:nvPicPr>
          <p:cNvPr id="53251" name="Picture 2" descr="http://imagenesdedios.net/wp-content/uploads/2013/07/imagenes-de-gracias-a-dios-6.jpg">
            <a:extLst>
              <a:ext uri="{FF2B5EF4-FFF2-40B4-BE49-F238E27FC236}">
                <a16:creationId xmlns:a16="http://schemas.microsoft.com/office/drawing/2014/main" id="{DFB46CE5-06C3-2124-A125-38B8C670B4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549275"/>
            <a:ext cx="7640637" cy="5084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2" name="5 Rectángulo">
            <a:extLst>
              <a:ext uri="{FF2B5EF4-FFF2-40B4-BE49-F238E27FC236}">
                <a16:creationId xmlns:a16="http://schemas.microsoft.com/office/drawing/2014/main" id="{494481B4-5441-7671-3349-653BF849CD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8263" y="5300663"/>
            <a:ext cx="3673475" cy="646331"/>
          </a:xfrm>
          <a:prstGeom prst="rect">
            <a:avLst/>
          </a:prstGeom>
          <a:solidFill>
            <a:srgbClr val="9933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bg1"/>
                </a:solidFill>
                <a:latin typeface="Please write me a song" panose="02000603000000000000" pitchFamily="2" charset="0"/>
              </a:rPr>
              <a:t>Acción de Gracias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466F5C48-38FF-0F08-F6ED-EB3B920D77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1">
            <a:extLst>
              <a:ext uri="{FF2B5EF4-FFF2-40B4-BE49-F238E27FC236}">
                <a16:creationId xmlns:a16="http://schemas.microsoft.com/office/drawing/2014/main" id="{2D96128F-2A81-4FA5-8850-421DE844C5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60737" y="4901177"/>
            <a:ext cx="3584638" cy="1816769"/>
          </a:xfrm>
          <a:prstGeom prst="rect">
            <a:avLst/>
          </a:prstGeom>
          <a:solidFill>
            <a:srgbClr val="FFFF00">
              <a:alpha val="86000"/>
            </a:srgbClr>
          </a:solidFill>
          <a:ln w="9525" algn="in">
            <a:noFill/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lIns="36576" tIns="36576" rIns="36576" bIns="36576" anchor="ctr" anchorCtr="0"/>
          <a:lstStyle/>
          <a:p>
            <a:pPr eaLnBrk="1" hangingPunct="1">
              <a:defRPr/>
            </a:pPr>
            <a:r>
              <a:rPr lang="es-ES_tradnl" sz="2000" b="1" dirty="0">
                <a:solidFill>
                  <a:srgbClr val="C00000"/>
                </a:solidFill>
                <a:latin typeface="Cambria" pitchFamily="18" charset="0"/>
                <a:cs typeface="Arial" pitchFamily="34" charset="0"/>
              </a:rPr>
              <a:t>              Oración Comunitaria</a:t>
            </a:r>
          </a:p>
          <a:p>
            <a:pPr algn="ctr" eaLnBrk="1" hangingPunct="1">
              <a:defRPr/>
            </a:pPr>
            <a:endParaRPr lang="es-ES_tradnl" sz="800" b="1" dirty="0">
              <a:solidFill>
                <a:srgbClr val="000000"/>
              </a:solidFill>
              <a:latin typeface="Cambria" pitchFamily="18" charset="0"/>
              <a:cs typeface="Arial" pitchFamily="34" charset="0"/>
            </a:endParaRPr>
          </a:p>
          <a:p>
            <a:pPr algn="ctr" eaLnBrk="1" hangingPunct="1">
              <a:defRPr/>
            </a:pPr>
            <a:r>
              <a:rPr lang="es-ES_tradnl" sz="2000" b="1" dirty="0">
                <a:latin typeface="Times New Roman" pitchFamily="18" charset="0"/>
                <a:cs typeface="Arial" pitchFamily="34" charset="0"/>
              </a:rPr>
              <a:t>       </a:t>
            </a:r>
            <a:r>
              <a:rPr lang="es-ES_tradnl" sz="2400" b="1" dirty="0">
                <a:latin typeface="Times New Roman" pitchFamily="18" charset="0"/>
                <a:cs typeface="Arial" pitchFamily="34" charset="0"/>
              </a:rPr>
              <a:t>Todos los miércoles </a:t>
            </a:r>
          </a:p>
          <a:p>
            <a:pPr algn="ctr" eaLnBrk="1" hangingPunct="1">
              <a:defRPr/>
            </a:pPr>
            <a:r>
              <a:rPr lang="es-ES_tradnl" b="1" dirty="0">
                <a:solidFill>
                  <a:srgbClr val="C00000"/>
                </a:solidFill>
                <a:latin typeface="Times New Roman" pitchFamily="18" charset="0"/>
                <a:cs typeface="Arial" pitchFamily="34" charset="0"/>
              </a:rPr>
              <a:t>        </a:t>
            </a:r>
            <a:r>
              <a:rPr lang="es-ES_tradnl" sz="1600" b="1" dirty="0">
                <a:solidFill>
                  <a:srgbClr val="C00000"/>
                </a:solidFill>
                <a:latin typeface="Times New Roman" pitchFamily="18" charset="0"/>
                <a:cs typeface="Arial" pitchFamily="34" charset="0"/>
              </a:rPr>
              <a:t>Después de misa de 7 de la tarde</a:t>
            </a:r>
          </a:p>
          <a:p>
            <a:pPr algn="ctr" eaLnBrk="1" hangingPunct="1">
              <a:defRPr/>
            </a:pPr>
            <a:endParaRPr lang="es-ES_tradnl" sz="800" b="1" dirty="0">
              <a:solidFill>
                <a:srgbClr val="C00000"/>
              </a:solidFill>
              <a:latin typeface="Times New Roman" pitchFamily="18" charset="0"/>
              <a:cs typeface="Arial" pitchFamily="34" charset="0"/>
            </a:endParaRPr>
          </a:p>
          <a:p>
            <a:pPr algn="ctr" eaLnBrk="1" hangingPunct="1">
              <a:defRPr/>
            </a:pPr>
            <a:r>
              <a:rPr lang="es-ES_tradnl" b="1" dirty="0">
                <a:solidFill>
                  <a:srgbClr val="0000FF"/>
                </a:solidFill>
                <a:latin typeface="Times New Roman" pitchFamily="18" charset="0"/>
                <a:cs typeface="Arial" pitchFamily="34" charset="0"/>
              </a:rPr>
              <a:t>Con exposición del Santísimo</a:t>
            </a:r>
            <a:endParaRPr lang="es-ES_tradnl" dirty="0">
              <a:solidFill>
                <a:srgbClr val="CC0000"/>
              </a:solidFill>
              <a:latin typeface="Times New Roman" pitchFamily="18" charset="0"/>
              <a:cs typeface="Arial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27038F41-ABC7-3BAE-2286-0190967E9C0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9F8F6"/>
              </a:clrFrom>
              <a:clrTo>
                <a:srgbClr val="F9F8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00" t="5900" r="53150" b="11151"/>
          <a:stretch/>
        </p:blipFill>
        <p:spPr>
          <a:xfrm flipH="1">
            <a:off x="5521658" y="5085184"/>
            <a:ext cx="592725" cy="120064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BD540776-79DB-B630-623A-DEE854DB867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3"/>
          <a:stretch/>
        </p:blipFill>
        <p:spPr>
          <a:xfrm>
            <a:off x="102422" y="242661"/>
            <a:ext cx="5258117" cy="6455813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sp>
        <p:nvSpPr>
          <p:cNvPr id="11" name="Text Box 1">
            <a:extLst>
              <a:ext uri="{FF2B5EF4-FFF2-40B4-BE49-F238E27FC236}">
                <a16:creationId xmlns:a16="http://schemas.microsoft.com/office/drawing/2014/main" id="{99853DE9-26E7-8778-D0D1-75453C4D84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60737" y="3404597"/>
            <a:ext cx="3584638" cy="1428705"/>
          </a:xfrm>
          <a:prstGeom prst="rect">
            <a:avLst/>
          </a:prstGeom>
          <a:solidFill>
            <a:srgbClr val="92D050">
              <a:alpha val="86000"/>
            </a:srgbClr>
          </a:solidFill>
          <a:ln w="9525" algn="in">
            <a:noFill/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lIns="36576" tIns="36576" rIns="36576" bIns="36576" anchor="ctr" anchorCtr="0"/>
          <a:lstStyle/>
          <a:p>
            <a:pPr algn="ctr" eaLnBrk="1" hangingPunct="1">
              <a:defRPr/>
            </a:pPr>
            <a:r>
              <a:rPr lang="es-ES_tradnl" b="1" dirty="0">
                <a:solidFill>
                  <a:srgbClr val="C00000"/>
                </a:solidFill>
                <a:latin typeface="Cambria" pitchFamily="18" charset="0"/>
                <a:cs typeface="Arial" pitchFamily="34" charset="0"/>
              </a:rPr>
              <a:t>Vísperas y Oración con Jóvenes</a:t>
            </a:r>
          </a:p>
          <a:p>
            <a:pPr algn="ctr" eaLnBrk="1" hangingPunct="1">
              <a:defRPr/>
            </a:pPr>
            <a:r>
              <a:rPr lang="es-ES_tradnl" b="1" dirty="0">
                <a:latin typeface="Times New Roman" pitchFamily="18" charset="0"/>
                <a:cs typeface="Arial" pitchFamily="34" charset="0"/>
              </a:rPr>
              <a:t>Todos los miércoles</a:t>
            </a:r>
          </a:p>
          <a:p>
            <a:pPr algn="ctr" eaLnBrk="1" hangingPunct="1">
              <a:defRPr/>
            </a:pPr>
            <a:endParaRPr lang="es-ES_tradnl" sz="800" b="1" dirty="0">
              <a:latin typeface="Times New Roman" pitchFamily="18" charset="0"/>
              <a:cs typeface="Arial" pitchFamily="34" charset="0"/>
            </a:endParaRPr>
          </a:p>
          <a:p>
            <a:pPr algn="ctr" eaLnBrk="1" hangingPunct="1">
              <a:defRPr/>
            </a:pPr>
            <a:r>
              <a:rPr lang="es-ES_tradnl" b="1" dirty="0">
                <a:solidFill>
                  <a:srgbClr val="0000FF"/>
                </a:solidFill>
                <a:latin typeface="Times New Roman" pitchFamily="18" charset="0"/>
                <a:cs typeface="Arial" pitchFamily="34" charset="0"/>
              </a:rPr>
              <a:t>A las 8:30 de la tarde en el Templo</a:t>
            </a:r>
            <a:endParaRPr lang="es-ES_tradnl" dirty="0">
              <a:solidFill>
                <a:srgbClr val="0000FF"/>
              </a:solidFill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12" name="Text Box 4">
            <a:extLst>
              <a:ext uri="{FF2B5EF4-FFF2-40B4-BE49-F238E27FC236}">
                <a16:creationId xmlns:a16="http://schemas.microsoft.com/office/drawing/2014/main" id="{0EADC772-0EB7-E33B-99FA-6E26216E0E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60737" y="176691"/>
            <a:ext cx="3551303" cy="2778047"/>
          </a:xfrm>
          <a:prstGeom prst="rect">
            <a:avLst/>
          </a:prstGeom>
          <a:solidFill>
            <a:srgbClr val="FFFF00"/>
          </a:solidFill>
          <a:ln w="44450">
            <a:solidFill>
              <a:srgbClr val="99CCFF"/>
            </a:solidFill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 algn="ctr"/>
            <a:endParaRPr lang="es-ES" altLang="es-ES" sz="900" b="1" dirty="0">
              <a:solidFill>
                <a:srgbClr val="C00000"/>
              </a:solidFill>
              <a:latin typeface="DomCasual BT" pitchFamily="2" charset="0"/>
            </a:endParaRPr>
          </a:p>
          <a:p>
            <a:pPr lvl="0" algn="ctr"/>
            <a:endParaRPr lang="es-ES" altLang="es-ES" sz="1200" b="1" dirty="0">
              <a:solidFill>
                <a:srgbClr val="C00000"/>
              </a:solidFill>
              <a:latin typeface="DomCasual BT" pitchFamily="2" charset="0"/>
            </a:endParaRPr>
          </a:p>
          <a:p>
            <a:pPr lvl="0" algn="ctr"/>
            <a:r>
              <a:rPr lang="es-ES" altLang="es-ES" sz="3200" b="1" dirty="0">
                <a:solidFill>
                  <a:srgbClr val="C00000"/>
                </a:solidFill>
                <a:latin typeface="DomCasual BT" pitchFamily="2" charset="0"/>
              </a:rPr>
              <a:t>COLECTA</a:t>
            </a:r>
          </a:p>
          <a:p>
            <a:pPr lvl="0" algn="ctr"/>
            <a:r>
              <a:rPr lang="es-ES" altLang="es-ES" sz="2800" b="1" dirty="0">
                <a:latin typeface="DomCasual BT" pitchFamily="2" charset="0"/>
              </a:rPr>
              <a:t>Domingo 7 de Diciembre</a:t>
            </a:r>
          </a:p>
          <a:p>
            <a:pPr lvl="0" algn="ctr"/>
            <a:r>
              <a:rPr lang="es-ES" altLang="es-ES" sz="3600" b="1" dirty="0">
                <a:solidFill>
                  <a:srgbClr val="0000FF"/>
                </a:solidFill>
                <a:latin typeface="DomCasual BT" pitchFamily="2" charset="0"/>
              </a:rPr>
              <a:t>Cáritas Diocesana</a:t>
            </a:r>
          </a:p>
          <a:p>
            <a:pPr lvl="0" algn="ctr"/>
            <a:endParaRPr lang="es-ES" altLang="es-ES" sz="3600" b="1" dirty="0">
              <a:solidFill>
                <a:srgbClr val="0000FF"/>
              </a:solidFill>
              <a:latin typeface="DomCasual BT" pitchFamily="2" charset="0"/>
            </a:endParaRPr>
          </a:p>
          <a:p>
            <a:pPr lvl="0" algn="ctr"/>
            <a:endParaRPr lang="es-ES" altLang="es-ES" sz="3200" b="1" dirty="0">
              <a:solidFill>
                <a:srgbClr val="0000FF"/>
              </a:solidFill>
              <a:latin typeface="DomCasual BT" pitchFamily="2" charset="0"/>
            </a:endParaRPr>
          </a:p>
          <a:p>
            <a:pPr lvl="0"/>
            <a:endParaRPr lang="es-ES" altLang="es-ES" sz="900" b="1" dirty="0">
              <a:solidFill>
                <a:srgbClr val="0033CC"/>
              </a:solidFill>
              <a:latin typeface="Cambria" panose="02040503050406030204" pitchFamily="18" charset="0"/>
            </a:endParaRP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863A3576-4E8D-B665-5303-9FC07806A26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312722"/>
            <a:ext cx="710525" cy="576064"/>
          </a:xfrm>
          <a:prstGeom prst="rect">
            <a:avLst/>
          </a:prstGeom>
        </p:spPr>
      </p:pic>
      <p:sp>
        <p:nvSpPr>
          <p:cNvPr id="15" name="15 Explosión 1">
            <a:extLst>
              <a:ext uri="{FF2B5EF4-FFF2-40B4-BE49-F238E27FC236}">
                <a16:creationId xmlns:a16="http://schemas.microsoft.com/office/drawing/2014/main" id="{B49495CA-9882-D4AF-E177-41D1FADEFC72}"/>
              </a:ext>
            </a:extLst>
          </p:cNvPr>
          <p:cNvSpPr/>
          <p:nvPr/>
        </p:nvSpPr>
        <p:spPr bwMode="auto">
          <a:xfrm>
            <a:off x="5743075" y="1920007"/>
            <a:ext cx="3317849" cy="932929"/>
          </a:xfrm>
          <a:prstGeom prst="irregularSeal1">
            <a:avLst/>
          </a:prstGeom>
          <a:solidFill>
            <a:srgbClr val="00FFFF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5921" dir="2700000" algn="ctr" rotWithShape="0">
              <a:srgbClr val="868686">
                <a:alpha val="50000"/>
              </a:srgbClr>
            </a:outerShdw>
          </a:effectLst>
        </p:spPr>
        <p:txBody>
          <a:bodyPr vert="horz" wrap="square" lIns="36576" tIns="36576" rIns="36576" bIns="36576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7BBB98BD-CE5F-5304-46F5-756AA48FBE8A}"/>
              </a:ext>
            </a:extLst>
          </p:cNvPr>
          <p:cNvSpPr/>
          <p:nvPr/>
        </p:nvSpPr>
        <p:spPr>
          <a:xfrm>
            <a:off x="6481715" y="2060848"/>
            <a:ext cx="1840568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200" b="1" dirty="0">
                <a:ln w="19050">
                  <a:noFill/>
                </a:ln>
                <a:solidFill>
                  <a:srgbClr val="C00000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Footlight MT Light" pitchFamily="18" charset="0"/>
                <a:ea typeface="PMingLiU-ExtB" pitchFamily="18" charset="-120"/>
              </a:rPr>
              <a:t>993,00</a:t>
            </a:r>
            <a:r>
              <a:rPr lang="es-ES" sz="3400" b="1" dirty="0">
                <a:ln w="19050">
                  <a:noFill/>
                </a:ln>
                <a:solidFill>
                  <a:srgbClr val="C00000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Footlight MT Light" pitchFamily="18" charset="0"/>
                <a:ea typeface="PMingLiU-ExtB" pitchFamily="18" charset="-120"/>
              </a:rPr>
              <a:t> €</a:t>
            </a:r>
            <a:endParaRPr lang="es-ES" sz="3400" dirty="0">
              <a:solidFill>
                <a:srgbClr val="C00000"/>
              </a:solidFill>
            </a:endParaRPr>
          </a:p>
        </p:txBody>
      </p:sp>
      <p:sp>
        <p:nvSpPr>
          <p:cNvPr id="17" name="15 Explosión 1">
            <a:extLst>
              <a:ext uri="{FF2B5EF4-FFF2-40B4-BE49-F238E27FC236}">
                <a16:creationId xmlns:a16="http://schemas.microsoft.com/office/drawing/2014/main" id="{A0278965-832A-9E0B-7C7C-060928CE9B7F}"/>
              </a:ext>
            </a:extLst>
          </p:cNvPr>
          <p:cNvSpPr/>
          <p:nvPr/>
        </p:nvSpPr>
        <p:spPr bwMode="auto">
          <a:xfrm>
            <a:off x="7092280" y="2722021"/>
            <a:ext cx="1656184" cy="650497"/>
          </a:xfrm>
          <a:prstGeom prst="irregularSeal1">
            <a:avLst/>
          </a:prstGeom>
          <a:solidFill>
            <a:srgbClr val="66FFFF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5921" dir="2700000" algn="ctr" rotWithShape="0">
              <a:srgbClr val="868686">
                <a:alpha val="50000"/>
              </a:srgbClr>
            </a:outerShdw>
          </a:effectLst>
        </p:spPr>
        <p:txBody>
          <a:bodyPr vert="horz" wrap="square" lIns="36576" tIns="36576" rIns="36576" bIns="36576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48666C9C-EEDC-0C59-9026-C8C434319A1E}"/>
              </a:ext>
            </a:extLst>
          </p:cNvPr>
          <p:cNvSpPr/>
          <p:nvPr/>
        </p:nvSpPr>
        <p:spPr>
          <a:xfrm>
            <a:off x="7392585" y="2868376"/>
            <a:ext cx="97334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altLang="es-ES" sz="2000" b="1" dirty="0">
                <a:solidFill>
                  <a:srgbClr val="C00000"/>
                </a:solidFill>
                <a:latin typeface="DomCasual BT" pitchFamily="2" charset="0"/>
              </a:rPr>
              <a:t>GRACIAS</a:t>
            </a: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C2ED886A-8F62-728A-B596-C9195798C33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8778" y="308089"/>
            <a:ext cx="710525" cy="576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1507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2D2ADF96-DDA7-9BD1-FC75-90D2414C924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374" r="16451" b="20157"/>
          <a:stretch/>
        </p:blipFill>
        <p:spPr>
          <a:xfrm>
            <a:off x="1927183" y="1268760"/>
            <a:ext cx="5289633" cy="372598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sp>
        <p:nvSpPr>
          <p:cNvPr id="5123" name="3 CuadroTexto">
            <a:extLst>
              <a:ext uri="{FF2B5EF4-FFF2-40B4-BE49-F238E27FC236}">
                <a16:creationId xmlns:a16="http://schemas.microsoft.com/office/drawing/2014/main" id="{476FD351-B58E-E07B-8E62-147269AA17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6226849"/>
            <a:ext cx="8856984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6700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s-ES" sz="2400" dirty="0">
                <a:latin typeface="Please write me a song" panose="02000603000000000000" pitchFamily="2" charset="0"/>
              </a:rPr>
              <a:t>COMUNIDAD PARROQUIAL CRISTO REDENTOR –VALLADOLID-</a:t>
            </a:r>
          </a:p>
        </p:txBody>
      </p:sp>
      <p:sp>
        <p:nvSpPr>
          <p:cNvPr id="23558" name="2 Subtítulo">
            <a:extLst>
              <a:ext uri="{FF2B5EF4-FFF2-40B4-BE49-F238E27FC236}">
                <a16:creationId xmlns:a16="http://schemas.microsoft.com/office/drawing/2014/main" id="{71390231-D63F-1E42-62DA-23818DE5FD83}"/>
              </a:ext>
            </a:extLst>
          </p:cNvPr>
          <p:cNvSpPr txBox="1">
            <a:spLocks/>
          </p:cNvSpPr>
          <p:nvPr/>
        </p:nvSpPr>
        <p:spPr bwMode="auto">
          <a:xfrm>
            <a:off x="388938" y="4738688"/>
            <a:ext cx="8215312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4000" u="sng" dirty="0">
                <a:solidFill>
                  <a:schemeClr val="bg1"/>
                </a:solidFill>
                <a:latin typeface="Please write me a song" panose="02000603000000000000" pitchFamily="2" charset="0"/>
              </a:rPr>
              <a:t> </a:t>
            </a:r>
          </a:p>
          <a:p>
            <a:pPr algn="ctr" eaLnBrk="1" hangingPunct="1">
              <a:spcBef>
                <a:spcPct val="2000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2800" b="1" u="sng" dirty="0">
                <a:solidFill>
                  <a:schemeClr val="tx1"/>
                </a:solidFill>
                <a:latin typeface="Please write me a song" panose="02000603000000000000" pitchFamily="2" charset="0"/>
              </a:rPr>
              <a:t>ORIENTADA A NIÑOS, PREADOLESCENTES Y FAMILIAS</a:t>
            </a:r>
          </a:p>
          <a:p>
            <a:pPr algn="ctr" eaLnBrk="1" hangingPunct="1">
              <a:spcBef>
                <a:spcPct val="20000"/>
              </a:spcBef>
              <a:buClrTx/>
              <a:buSzTx/>
              <a:buFont typeface="Arial" panose="020B0604020202020204" pitchFamily="34" charset="0"/>
              <a:buNone/>
            </a:pPr>
            <a:endParaRPr lang="es-ES" altLang="es-ES" sz="2800" u="sng" dirty="0">
              <a:solidFill>
                <a:schemeClr val="bg1"/>
              </a:solidFill>
              <a:latin typeface="Bodoni MT Black" panose="02070A03080606020203" pitchFamily="18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F187E6B-5B58-19A4-F32D-D42C3EEC4F9B}"/>
              </a:ext>
            </a:extLst>
          </p:cNvPr>
          <p:cNvSpPr txBox="1"/>
          <p:nvPr/>
        </p:nvSpPr>
        <p:spPr>
          <a:xfrm>
            <a:off x="329241" y="261819"/>
            <a:ext cx="8635247" cy="1117600"/>
          </a:xfrm>
          <a:prstGeom prst="rect">
            <a:avLst/>
          </a:prstGeom>
          <a:noFill/>
        </p:spPr>
        <p:txBody>
          <a:bodyPr wrap="none">
            <a:prstTxWarp prst="textCanUp">
              <a:avLst>
                <a:gd name="adj" fmla="val 66667"/>
              </a:avLst>
            </a:prstTxWarp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ln w="6600">
                  <a:solidFill>
                    <a:srgbClr val="B88C00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rebuchet MS"/>
              </a:rPr>
              <a:t> ¡SEAIS TODOS BIENVENIDOS! 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038B9D00-DF3B-D4F7-CF64-3502188C894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549481" y="2435017"/>
            <a:ext cx="1522178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1 Título">
            <a:extLst>
              <a:ext uri="{FF2B5EF4-FFF2-40B4-BE49-F238E27FC236}">
                <a16:creationId xmlns:a16="http://schemas.microsoft.com/office/drawing/2014/main" id="{51D17F3B-3D87-77AA-3869-B1B6D0749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2080" y="44624"/>
            <a:ext cx="3384550" cy="796925"/>
          </a:xfrm>
        </p:spPr>
        <p:txBody>
          <a:bodyPr/>
          <a:lstStyle/>
          <a:p>
            <a:pPr algn="r"/>
            <a:r>
              <a:rPr lang="es-ES_tradnl" altLang="es-ES" sz="6000" b="1" u="sng" dirty="0">
                <a:solidFill>
                  <a:schemeClr val="accent2">
                    <a:lumMod val="75000"/>
                  </a:schemeClr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HÁGASE</a:t>
            </a:r>
            <a:endParaRPr lang="es-ES" altLang="es-ES" sz="6000" b="1" u="sng" dirty="0">
              <a:solidFill>
                <a:schemeClr val="accent2">
                  <a:lumMod val="75000"/>
                </a:schemeClr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sp>
        <p:nvSpPr>
          <p:cNvPr id="54275" name="4 CuadroTexto">
            <a:extLst>
              <a:ext uri="{FF2B5EF4-FFF2-40B4-BE49-F238E27FC236}">
                <a16:creationId xmlns:a16="http://schemas.microsoft.com/office/drawing/2014/main" id="{6F58DA7B-B489-4B66-C347-2995651448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908050"/>
            <a:ext cx="8496300" cy="563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-Gabriel, el ángel me saludó: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-¡Hola María! ¿Qué tal estás?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-Yo aquí jugando, ¿y tú?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-Yo aquí volando.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-Traigo un mensaje del Padre Dios.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  Serás la Madre del Salvador. ¿Cómo lo ves?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-Cosas de Dios.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-Y dije: ¡Hágase!, dije ¡Hágase!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de Dios me fío, me cae muy bien. (bis)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 </a:t>
            </a:r>
          </a:p>
        </p:txBody>
      </p:sp>
      <p:pic>
        <p:nvPicPr>
          <p:cNvPr id="54276" name="Picture 7" descr="Diócesis de Málaga : Portal de la Iglesia Católica de Málaga | La  anunciacion de maria, Historias de la biblia para niños, Anunciacion de la  virgen">
            <a:extLst>
              <a:ext uri="{FF2B5EF4-FFF2-40B4-BE49-F238E27FC236}">
                <a16:creationId xmlns:a16="http://schemas.microsoft.com/office/drawing/2014/main" id="{D08BA6DD-32CC-9A99-45DB-F027860247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1065907"/>
            <a:ext cx="3178175" cy="265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7" name="Imagen 2">
            <a:extLst>
              <a:ext uri="{FF2B5EF4-FFF2-40B4-BE49-F238E27FC236}">
                <a16:creationId xmlns:a16="http://schemas.microsoft.com/office/drawing/2014/main" id="{EC74995E-5F08-FF72-FFD2-6E25ADD64F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2607568"/>
            <a:ext cx="600075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DF80C7BC-C76F-AC32-755B-E3D0A895E71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468435" y="5258058"/>
            <a:ext cx="1522178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9" name="1 Título">
            <a:extLst>
              <a:ext uri="{FF2B5EF4-FFF2-40B4-BE49-F238E27FC236}">
                <a16:creationId xmlns:a16="http://schemas.microsoft.com/office/drawing/2014/main" id="{342178B5-7916-E8BF-B70F-9BF6200AE6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638" y="328613"/>
            <a:ext cx="8229600" cy="1371600"/>
          </a:xfrm>
        </p:spPr>
        <p:txBody>
          <a:bodyPr/>
          <a:lstStyle/>
          <a:p>
            <a:pPr algn="ctr" eaLnBrk="1" hangingPunct="1"/>
            <a:r>
              <a:rPr lang="es-ES" altLang="es-ES" sz="6600" b="1" dirty="0">
                <a:solidFill>
                  <a:schemeClr val="accent2">
                    <a:lumMod val="75000"/>
                  </a:schemeClr>
                </a:solidFill>
                <a:latin typeface="Please write me a song" panose="02000603000000000000" pitchFamily="2" charset="0"/>
              </a:rPr>
              <a:t>¡FELIZ DÍA DEL SEÑOR!</a:t>
            </a:r>
          </a:p>
        </p:txBody>
      </p:sp>
      <p:sp>
        <p:nvSpPr>
          <p:cNvPr id="7" name="1 Título">
            <a:extLst>
              <a:ext uri="{FF2B5EF4-FFF2-40B4-BE49-F238E27FC236}">
                <a16:creationId xmlns:a16="http://schemas.microsoft.com/office/drawing/2014/main" id="{92C629C4-E708-B12B-5BA3-4FC3309067EA}"/>
              </a:ext>
            </a:extLst>
          </p:cNvPr>
          <p:cNvSpPr txBox="1">
            <a:spLocks/>
          </p:cNvSpPr>
          <p:nvPr/>
        </p:nvSpPr>
        <p:spPr bwMode="auto">
          <a:xfrm>
            <a:off x="323850" y="5370513"/>
            <a:ext cx="84455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s-ES" sz="5400" b="1" dirty="0">
                <a:latin typeface="Please write me a song" panose="02000603000000000000" pitchFamily="2" charset="0"/>
                <a:ea typeface="+mj-ea"/>
                <a:cs typeface="+mj-cs"/>
              </a:rPr>
              <a:t>¡COMPÁRTELO CON LOS DEMÁS!</a:t>
            </a:r>
          </a:p>
        </p:txBody>
      </p:sp>
      <p:pic>
        <p:nvPicPr>
          <p:cNvPr id="2" name="Picture 2" descr="http://2.bp.blogspot.com/_sVvtXs8s020/TE0lsJTGYSI/AAAAAAAAEn0/QOW6DyVzB2A/s1600/Servid+amor,+servid+con+amor.jpg">
            <a:extLst>
              <a:ext uri="{FF2B5EF4-FFF2-40B4-BE49-F238E27FC236}">
                <a16:creationId xmlns:a16="http://schemas.microsoft.com/office/drawing/2014/main" id="{D5AA85D6-F8E0-4B33-9E5B-C0BA5E4CB4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11760" y="1268760"/>
            <a:ext cx="4449891" cy="36426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4" descr="corazon-imagen-animada-0879">
            <a:extLst>
              <a:ext uri="{FF2B5EF4-FFF2-40B4-BE49-F238E27FC236}">
                <a16:creationId xmlns:a16="http://schemas.microsoft.com/office/drawing/2014/main" id="{50AAF896-F85E-6328-79DA-41446598BD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52742">
            <a:off x="4055330" y="3236424"/>
            <a:ext cx="877741" cy="807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orazon-imagen-animada-0879">
            <a:extLst>
              <a:ext uri="{FF2B5EF4-FFF2-40B4-BE49-F238E27FC236}">
                <a16:creationId xmlns:a16="http://schemas.microsoft.com/office/drawing/2014/main" id="{414C78BB-86B7-E174-C0B5-423D8C6B10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19436">
            <a:off x="5372576" y="2837365"/>
            <a:ext cx="963982" cy="887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A97DF861-27FC-ABCF-5CF6-A93670A8131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247172" y="2462820"/>
            <a:ext cx="1522178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1 Título">
            <a:extLst>
              <a:ext uri="{FF2B5EF4-FFF2-40B4-BE49-F238E27FC236}">
                <a16:creationId xmlns:a16="http://schemas.microsoft.com/office/drawing/2014/main" id="{D22CE2CE-461C-E258-A920-6D566E60DD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5761" y="137476"/>
            <a:ext cx="7345363" cy="796925"/>
          </a:xfrm>
        </p:spPr>
        <p:txBody>
          <a:bodyPr/>
          <a:lstStyle/>
          <a:p>
            <a:pPr algn="r"/>
            <a:r>
              <a:rPr lang="es-ES" altLang="es-ES" sz="5400" b="1" u="sng" dirty="0">
                <a:solidFill>
                  <a:schemeClr val="accent2">
                    <a:lumMod val="75000"/>
                  </a:schemeClr>
                </a:solidFill>
                <a:latin typeface="Please write me a song" panose="02000603000000000000" pitchFamily="2" charset="0"/>
              </a:rPr>
              <a:t>ADVIENTO, ADVIENTO</a:t>
            </a:r>
          </a:p>
        </p:txBody>
      </p:sp>
      <p:sp>
        <p:nvSpPr>
          <p:cNvPr id="25603" name="4 CuadroTexto">
            <a:extLst>
              <a:ext uri="{FF2B5EF4-FFF2-40B4-BE49-F238E27FC236}">
                <a16:creationId xmlns:a16="http://schemas.microsoft.com/office/drawing/2014/main" id="{51C02EE2-E1DF-7C92-C279-0FDDCF6C79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6238" y="908050"/>
            <a:ext cx="8389937" cy="4247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5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Adviento, Adviento,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5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viene el Señor.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5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Preparemos sus caminos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5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abriéndole las puertas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5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de nuestro corazón.</a:t>
            </a:r>
          </a:p>
        </p:txBody>
      </p:sp>
      <p:pic>
        <p:nvPicPr>
          <p:cNvPr id="25604" name="Imagen 2" descr="Imagen que contiene interior, tabla, computadora, escritorio&#10;&#10;Descripción generada automáticamente">
            <a:extLst>
              <a:ext uri="{FF2B5EF4-FFF2-40B4-BE49-F238E27FC236}">
                <a16:creationId xmlns:a16="http://schemas.microsoft.com/office/drawing/2014/main" id="{FAB928C1-AD8A-E23A-2219-598D112022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1" y="3639112"/>
            <a:ext cx="3781053" cy="306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Picture 10" descr="corazon-imagen-animada-0861">
            <a:extLst>
              <a:ext uri="{FF2B5EF4-FFF2-40B4-BE49-F238E27FC236}">
                <a16:creationId xmlns:a16="http://schemas.microsoft.com/office/drawing/2014/main" id="{7CF9DA38-6DD5-D049-BE33-F7861359E32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5473700"/>
            <a:ext cx="19050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DD9ECE47-8C6B-0971-CACE-98149D35F8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361472" y="1778728"/>
            <a:ext cx="1522178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BDCA781C-5CD3-253E-4CF9-963AED1070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750" y="727075"/>
            <a:ext cx="8139113" cy="58705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6627" name="CuadroTexto 3">
            <a:extLst>
              <a:ext uri="{FF2B5EF4-FFF2-40B4-BE49-F238E27FC236}">
                <a16:creationId xmlns:a16="http://schemas.microsoft.com/office/drawing/2014/main" id="{30B3886A-3909-1111-DBBE-53E34366B5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4604" y="-27384"/>
            <a:ext cx="3454792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5400" b="1" dirty="0">
                <a:solidFill>
                  <a:schemeClr val="accent2">
                    <a:lumMod val="75000"/>
                  </a:schemeClr>
                </a:solidFill>
                <a:latin typeface="Please write me a song" panose="02000603000000000000" pitchFamily="2" charset="0"/>
              </a:rPr>
              <a:t>AÑO LITÚRGICO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CuadroTexto 3">
            <a:extLst>
              <a:ext uri="{FF2B5EF4-FFF2-40B4-BE49-F238E27FC236}">
                <a16:creationId xmlns:a16="http://schemas.microsoft.com/office/drawing/2014/main" id="{A63EA71E-149F-CB09-51B8-B07B273642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9872" y="115888"/>
            <a:ext cx="5540943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5400" b="1" u="sng" dirty="0">
                <a:solidFill>
                  <a:schemeClr val="accent2">
                    <a:lumMod val="75000"/>
                  </a:schemeClr>
                </a:solidFill>
                <a:latin typeface="Please write me a song" panose="02000603000000000000" pitchFamily="2" charset="0"/>
                <a:cs typeface="Arial" panose="020B0604020202020204" pitchFamily="34" charset="0"/>
              </a:rPr>
              <a:t>PREPARAD EL CAMINO</a:t>
            </a:r>
            <a:endParaRPr lang="es-ES" altLang="es-ES" sz="6000" b="1" u="sng" dirty="0">
              <a:solidFill>
                <a:schemeClr val="accent2">
                  <a:lumMod val="75000"/>
                </a:schemeClr>
              </a:solidFill>
              <a:latin typeface="Please write me a song" panose="02000603000000000000" pitchFamily="2" charset="0"/>
              <a:cs typeface="Arial" panose="020B0604020202020204" pitchFamily="34" charset="0"/>
            </a:endParaRPr>
          </a:p>
        </p:txBody>
      </p:sp>
      <p:sp>
        <p:nvSpPr>
          <p:cNvPr id="27651" name="CuadroTexto 6">
            <a:extLst>
              <a:ext uri="{FF2B5EF4-FFF2-40B4-BE49-F238E27FC236}">
                <a16:creationId xmlns:a16="http://schemas.microsoft.com/office/drawing/2014/main" id="{599ACD1B-3D8D-B964-7434-393759CB69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363" y="1060450"/>
            <a:ext cx="7075487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800" b="1" dirty="0">
                <a:solidFill>
                  <a:schemeClr val="tx1"/>
                </a:solidFill>
                <a:latin typeface="Please write me a song" panose="02000603000000000000" pitchFamily="2" charset="0"/>
                <a:cs typeface="Arial" panose="020B0604020202020204" pitchFamily="34" charset="0"/>
              </a:rPr>
              <a:t>Preparad el camino al Señor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800" b="1" dirty="0">
                <a:solidFill>
                  <a:schemeClr val="tx1"/>
                </a:solidFill>
                <a:latin typeface="Please write me a song" panose="02000603000000000000" pitchFamily="2" charset="0"/>
                <a:cs typeface="Arial" panose="020B0604020202020204" pitchFamily="34" charset="0"/>
              </a:rPr>
              <a:t>y escuchad la Palabra de Dios.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800" b="1" dirty="0">
                <a:solidFill>
                  <a:schemeClr val="tx1"/>
                </a:solidFill>
                <a:latin typeface="Please write me a song" panose="02000603000000000000" pitchFamily="2" charset="0"/>
                <a:cs typeface="Arial" panose="020B0604020202020204" pitchFamily="34" charset="0"/>
              </a:rPr>
              <a:t>Preparad el camino al Señor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800" b="1" dirty="0">
                <a:solidFill>
                  <a:schemeClr val="tx1"/>
                </a:solidFill>
                <a:latin typeface="Please write me a song" panose="02000603000000000000" pitchFamily="2" charset="0"/>
                <a:cs typeface="Arial" panose="020B0604020202020204" pitchFamily="34" charset="0"/>
              </a:rPr>
              <a:t>y escuchad la Palabra de Dios.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s-ES" altLang="es-ES" sz="4800" b="1" dirty="0">
              <a:solidFill>
                <a:schemeClr val="tx1"/>
              </a:solidFill>
              <a:latin typeface="Please write me a song" panose="02000603000000000000" pitchFamily="2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s-ES" altLang="es-ES" sz="4800" b="1" dirty="0">
              <a:solidFill>
                <a:schemeClr val="tx1"/>
              </a:solidFill>
              <a:latin typeface="Please write me a song" panose="02000603000000000000" pitchFamily="2" charset="0"/>
              <a:cs typeface="Arial" panose="020B0604020202020204" pitchFamily="34" charset="0"/>
            </a:endParaRPr>
          </a:p>
        </p:txBody>
      </p:sp>
      <p:pic>
        <p:nvPicPr>
          <p:cNvPr id="5" name="Picture 6">
            <a:extLst>
              <a:ext uri="{FF2B5EF4-FFF2-40B4-BE49-F238E27FC236}">
                <a16:creationId xmlns:a16="http://schemas.microsoft.com/office/drawing/2014/main" id="{D967EAF2-3751-70D9-63E4-7CD8689D9E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36096" y="3789040"/>
            <a:ext cx="3524719" cy="2693676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pic>
        <p:nvPicPr>
          <p:cNvPr id="8" name="Picture 6">
            <a:extLst>
              <a:ext uri="{FF2B5EF4-FFF2-40B4-BE49-F238E27FC236}">
                <a16:creationId xmlns:a16="http://schemas.microsoft.com/office/drawing/2014/main" id="{0C8C68CE-9E23-16C6-C37E-28B7C47D145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duotone>
              <a:prstClr val="black"/>
              <a:srgbClr val="FFFF00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 rot="21449398">
            <a:off x="197288" y="5623518"/>
            <a:ext cx="4918885" cy="751848"/>
          </a:xfrm>
          <a:prstGeom prst="rect">
            <a:avLst/>
          </a:prstGeom>
          <a:noFill/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EC729E14-BB45-EDB2-B3A5-0EB1C031EA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361472" y="1778728"/>
            <a:ext cx="1522178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F53780E5-6BFC-8C6D-295F-800DC7735E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55587"/>
            <a:ext cx="9144000" cy="873125"/>
          </a:xfrm>
        </p:spPr>
        <p:txBody>
          <a:bodyPr/>
          <a:lstStyle/>
          <a:p>
            <a:pPr algn="r" eaLnBrk="1" hangingPunct="1"/>
            <a:r>
              <a:rPr lang="es-ES_tradnl" altLang="es-ES" sz="5400" b="1" u="sng" dirty="0">
                <a:solidFill>
                  <a:schemeClr val="accent2">
                    <a:lumMod val="75000"/>
                  </a:schemeClr>
                </a:solidFill>
                <a:latin typeface="Please write me a song" panose="02000603000000000000" pitchFamily="2" charset="0"/>
                <a:ea typeface="Cambria Math" panose="02040503050406030204" pitchFamily="18" charset="0"/>
                <a:cs typeface="Cambria Math" panose="02040503050406030204" pitchFamily="18" charset="0"/>
              </a:rPr>
              <a:t>LITURGIA DE LA PALABRA</a:t>
            </a:r>
            <a:endParaRPr lang="es-ES" altLang="es-ES" sz="5400" b="1" u="sng" dirty="0">
              <a:solidFill>
                <a:schemeClr val="accent2">
                  <a:lumMod val="75000"/>
                </a:schemeClr>
              </a:solidFill>
              <a:latin typeface="Please write me a song" panose="02000603000000000000" pitchFamily="2" charset="0"/>
              <a:ea typeface="Cambria Math" panose="02040503050406030204" pitchFamily="18" charset="0"/>
              <a:cs typeface="Cambria Math" panose="02040503050406030204" pitchFamily="18" charset="0"/>
            </a:endParaRP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005F39D4-DB98-89DA-AC1B-41B744286FCD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692150"/>
            <a:ext cx="8893175" cy="4929188"/>
          </a:xfrm>
        </p:spPr>
        <p:txBody>
          <a:bodyPr rtlCol="0">
            <a:noAutofit/>
          </a:bodyPr>
          <a:lstStyle/>
          <a:p>
            <a:pPr marL="674370" lvl="1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endParaRPr lang="es-ES_tradnl" sz="4000" b="1" dirty="0">
              <a:solidFill>
                <a:srgbClr val="002060"/>
              </a:solidFill>
            </a:endParaRP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4000" b="1" u="sng" dirty="0">
                <a:solidFill>
                  <a:schemeClr val="tx1"/>
                </a:solidFill>
                <a:latin typeface="Please write me a song" panose="02000603000000000000" pitchFamily="2" charset="0"/>
              </a:rPr>
              <a:t>PRIMERA LECTURA</a:t>
            </a:r>
            <a:r>
              <a:rPr lang="es-ES_tradnl" sz="4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: Libro de Isaías.</a:t>
            </a:r>
            <a:endParaRPr lang="es-ES_tradnl" sz="4000" b="1" u="sng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ES_tradnl" sz="4000" b="1" u="sng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4000" b="1" u="sng" dirty="0">
                <a:solidFill>
                  <a:schemeClr val="tx1"/>
                </a:solidFill>
                <a:latin typeface="Please write me a song" panose="02000603000000000000" pitchFamily="2" charset="0"/>
              </a:rPr>
              <a:t>SALMO:</a:t>
            </a:r>
            <a:r>
              <a:rPr lang="es-ES_tradnl" sz="4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 </a:t>
            </a:r>
            <a:r>
              <a:rPr lang="es-ES" sz="4000" b="1" dirty="0">
                <a:solidFill>
                  <a:schemeClr val="accent2">
                    <a:lumMod val="75000"/>
                  </a:schemeClr>
                </a:solidFill>
                <a:latin typeface="Please write me a song" panose="02000603000000000000" pitchFamily="2" charset="0"/>
              </a:rPr>
              <a:t>Ven, Señor, a salvarnos..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ES" sz="4000" b="1" dirty="0">
              <a:solidFill>
                <a:srgbClr val="6600CC"/>
              </a:solidFill>
              <a:latin typeface="Please write me a song" panose="02000603000000000000" pitchFamily="2" charset="0"/>
            </a:endParaRP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4000" b="1" u="sng" dirty="0">
                <a:solidFill>
                  <a:schemeClr val="tx1"/>
                </a:solidFill>
                <a:latin typeface="Please write me a song" panose="02000603000000000000" pitchFamily="2" charset="0"/>
              </a:rPr>
              <a:t>SEGUNDA LECTURA:</a:t>
            </a:r>
            <a:r>
              <a:rPr lang="es-ES_tradnl" sz="4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 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Carta del apóstol Santiago</a:t>
            </a:r>
          </a:p>
        </p:txBody>
      </p:sp>
      <p:pic>
        <p:nvPicPr>
          <p:cNvPr id="29700" name="Picture 6" descr="http://1.bp.blogspot.com/--1zNlvLtzKU/UHjro79puoI/AAAAAAAAG6k/I1Q6IPt7YMo/s1600/palabra-de-dios.jpg">
            <a:extLst>
              <a:ext uri="{FF2B5EF4-FFF2-40B4-BE49-F238E27FC236}">
                <a16:creationId xmlns:a16="http://schemas.microsoft.com/office/drawing/2014/main" id="{B8DAFC7A-568A-3A10-F8F0-C259C8B618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56175" y="3722976"/>
            <a:ext cx="2736999" cy="229759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CuadroTexto 3">
            <a:extLst>
              <a:ext uri="{FF2B5EF4-FFF2-40B4-BE49-F238E27FC236}">
                <a16:creationId xmlns:a16="http://schemas.microsoft.com/office/drawing/2014/main" id="{DBAA9D79-916B-125D-5A9C-7334F3ECBC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60032" y="188640"/>
            <a:ext cx="4283968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5400" b="1" u="sng" dirty="0">
                <a:solidFill>
                  <a:schemeClr val="accent2">
                    <a:lumMod val="75000"/>
                  </a:schemeClr>
                </a:solidFill>
                <a:latin typeface="Please write me a song" panose="02000603000000000000" pitchFamily="2" charset="0"/>
                <a:cs typeface="Arial" panose="020B0604020202020204" pitchFamily="34" charset="0"/>
              </a:rPr>
              <a:t>M</a:t>
            </a:r>
            <a:r>
              <a:rPr lang="es-ES" altLang="es-ES" sz="5400" b="1" u="sng" dirty="0">
                <a:solidFill>
                  <a:schemeClr val="accent2">
                    <a:lumMod val="75000"/>
                  </a:schemeClr>
                </a:solidFill>
                <a:latin typeface="Please write me a song" panose="02000603000000000000" pitchFamily="2" charset="0"/>
                <a:cs typeface="Arial" panose="020B0604020202020204" pitchFamily="34" charset="0"/>
              </a:rPr>
              <a:t>ARANATHA</a:t>
            </a:r>
            <a:endParaRPr lang="es-ES" altLang="es-ES" sz="6000" b="1" u="sng" dirty="0">
              <a:solidFill>
                <a:schemeClr val="accent2">
                  <a:lumMod val="75000"/>
                </a:schemeClr>
              </a:solidFill>
              <a:latin typeface="Please write me a song" panose="02000603000000000000" pitchFamily="2" charset="0"/>
              <a:cs typeface="Arial" panose="020B0604020202020204" pitchFamily="34" charset="0"/>
            </a:endParaRPr>
          </a:p>
        </p:txBody>
      </p:sp>
      <p:sp>
        <p:nvSpPr>
          <p:cNvPr id="30723" name="CuadroTexto 6">
            <a:extLst>
              <a:ext uri="{FF2B5EF4-FFF2-40B4-BE49-F238E27FC236}">
                <a16:creationId xmlns:a16="http://schemas.microsoft.com/office/drawing/2014/main" id="{A92893AC-6FC4-E987-56FF-F416712391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3725" y="1196975"/>
            <a:ext cx="7431843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400" b="1" dirty="0" err="1">
                <a:solidFill>
                  <a:schemeClr val="tx1"/>
                </a:solidFill>
                <a:latin typeface="Please write me a song" panose="02000603000000000000" pitchFamily="2" charset="0"/>
                <a:cs typeface="Arial" panose="020B0604020202020204" pitchFamily="34" charset="0"/>
              </a:rPr>
              <a:t>Maranatha</a:t>
            </a:r>
            <a:r>
              <a:rPr lang="es-ES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  <a:cs typeface="Arial" panose="020B0604020202020204" pitchFamily="34" charset="0"/>
              </a:rPr>
              <a:t>, </a:t>
            </a:r>
            <a:r>
              <a:rPr lang="es-ES" altLang="es-ES" sz="4400" b="1" dirty="0" err="1">
                <a:solidFill>
                  <a:schemeClr val="tx1"/>
                </a:solidFill>
                <a:latin typeface="Please write me a song" panose="02000603000000000000" pitchFamily="2" charset="0"/>
                <a:cs typeface="Arial" panose="020B0604020202020204" pitchFamily="34" charset="0"/>
              </a:rPr>
              <a:t>maranatha</a:t>
            </a:r>
            <a:r>
              <a:rPr lang="es-ES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  <a:cs typeface="Arial" panose="020B0604020202020204" pitchFamily="34" charset="0"/>
              </a:rPr>
              <a:t>, ven Señor, Jesús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400" b="1" dirty="0" err="1">
                <a:solidFill>
                  <a:schemeClr val="tx1"/>
                </a:solidFill>
                <a:latin typeface="Please write me a song" panose="02000603000000000000" pitchFamily="2" charset="0"/>
                <a:cs typeface="Arial" panose="020B0604020202020204" pitchFamily="34" charset="0"/>
              </a:rPr>
              <a:t>Maranatha</a:t>
            </a:r>
            <a:r>
              <a:rPr lang="es-ES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  <a:cs typeface="Arial" panose="020B0604020202020204" pitchFamily="34" charset="0"/>
              </a:rPr>
              <a:t>, </a:t>
            </a:r>
            <a:r>
              <a:rPr lang="es-ES" altLang="es-ES" sz="4400" b="1" dirty="0" err="1">
                <a:solidFill>
                  <a:schemeClr val="tx1"/>
                </a:solidFill>
                <a:latin typeface="Please write me a song" panose="02000603000000000000" pitchFamily="2" charset="0"/>
                <a:cs typeface="Arial" panose="020B0604020202020204" pitchFamily="34" charset="0"/>
              </a:rPr>
              <a:t>maranatha</a:t>
            </a:r>
            <a:r>
              <a:rPr lang="es-ES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  <a:cs typeface="Arial" panose="020B0604020202020204" pitchFamily="34" charset="0"/>
              </a:rPr>
              <a:t>, ven Señor, Jesús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400" b="1" dirty="0" err="1">
                <a:solidFill>
                  <a:schemeClr val="tx1"/>
                </a:solidFill>
                <a:latin typeface="Please write me a song" panose="02000603000000000000" pitchFamily="2" charset="0"/>
                <a:cs typeface="Arial" panose="020B0604020202020204" pitchFamily="34" charset="0"/>
              </a:rPr>
              <a:t>Maranatha</a:t>
            </a:r>
            <a:r>
              <a:rPr lang="es-ES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  <a:cs typeface="Arial" panose="020B0604020202020204" pitchFamily="34" charset="0"/>
              </a:rPr>
              <a:t>, </a:t>
            </a:r>
            <a:r>
              <a:rPr lang="es-ES" altLang="es-ES" sz="4400" b="1" dirty="0" err="1">
                <a:solidFill>
                  <a:schemeClr val="tx1"/>
                </a:solidFill>
                <a:latin typeface="Please write me a song" panose="02000603000000000000" pitchFamily="2" charset="0"/>
                <a:cs typeface="Arial" panose="020B0604020202020204" pitchFamily="34" charset="0"/>
              </a:rPr>
              <a:t>maranatha</a:t>
            </a:r>
            <a:r>
              <a:rPr lang="es-ES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  <a:cs typeface="Arial" panose="020B0604020202020204" pitchFamily="34" charset="0"/>
              </a:rPr>
              <a:t>, ven Señor, Jesús</a:t>
            </a:r>
          </a:p>
        </p:txBody>
      </p:sp>
      <p:pic>
        <p:nvPicPr>
          <p:cNvPr id="2" name="Picture 2" descr="Lecturas del Día | Secretariado Catequístico Arquidiocesano de Caracas">
            <a:extLst>
              <a:ext uri="{FF2B5EF4-FFF2-40B4-BE49-F238E27FC236}">
                <a16:creationId xmlns:a16="http://schemas.microsoft.com/office/drawing/2014/main" id="{5DD2BB64-696E-109D-40F3-D160368389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8988" y="3356992"/>
            <a:ext cx="3714056" cy="3181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7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EF013308-900C-BE0D-014F-65131B1051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1642" y="5373564"/>
            <a:ext cx="1008062" cy="100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82BE129B-5B05-CAA1-AE3C-57871969E6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264479" y="3451054"/>
            <a:ext cx="1522178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716F1498-623B-5C5E-AD66-7801875163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CuadroTexto 1">
            <a:extLst>
              <a:ext uri="{FF2B5EF4-FFF2-40B4-BE49-F238E27FC236}">
                <a16:creationId xmlns:a16="http://schemas.microsoft.com/office/drawing/2014/main" id="{749A54E2-1D82-0FBE-2205-560BC4073B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421" y="2204864"/>
            <a:ext cx="164012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san Mateo 11</a:t>
            </a:r>
          </a:p>
        </p:txBody>
      </p:sp>
      <p:sp>
        <p:nvSpPr>
          <p:cNvPr id="5" name="CuadroTexto 1">
            <a:extLst>
              <a:ext uri="{FF2B5EF4-FFF2-40B4-BE49-F238E27FC236}">
                <a16:creationId xmlns:a16="http://schemas.microsoft.com/office/drawing/2014/main" id="{24CEF93D-1211-A831-3CF8-7AC785DF8F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193" y="1052736"/>
            <a:ext cx="8756687" cy="821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¿Eres tú el que ha de venir o tenemos que esperar a otro?</a:t>
            </a:r>
          </a:p>
        </p:txBody>
      </p:sp>
      <p:pic>
        <p:nvPicPr>
          <p:cNvPr id="3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C6541A02-FA11-221C-E85F-99CDDD01CD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304193" y="5184917"/>
            <a:ext cx="1522178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uadroTexto 3">
            <a:extLst>
              <a:ext uri="{FF2B5EF4-FFF2-40B4-BE49-F238E27FC236}">
                <a16:creationId xmlns:a16="http://schemas.microsoft.com/office/drawing/2014/main" id="{D5E37EC1-4218-8583-17CC-041FC0DD80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88640"/>
            <a:ext cx="91440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5400" b="1" u="sng" dirty="0">
                <a:solidFill>
                  <a:schemeClr val="accent2">
                    <a:lumMod val="75000"/>
                  </a:schemeClr>
                </a:solidFill>
                <a:latin typeface="Please write me a song" panose="02000603000000000000" pitchFamily="2" charset="0"/>
                <a:cs typeface="Arial" panose="020B0604020202020204" pitchFamily="34" charset="0"/>
              </a:rPr>
              <a:t>III domingo de Adviento </a:t>
            </a:r>
            <a:r>
              <a:rPr lang="es-ES" altLang="es-ES" sz="5400" b="1" i="1" dirty="0" err="1">
                <a:solidFill>
                  <a:srgbClr val="FF3399"/>
                </a:solidFill>
                <a:latin typeface="Please write me a song" panose="02000603000000000000" pitchFamily="2" charset="0"/>
                <a:cs typeface="Arial" panose="020B0604020202020204" pitchFamily="34" charset="0"/>
              </a:rPr>
              <a:t>Gaudete</a:t>
            </a:r>
            <a:r>
              <a:rPr lang="es-ES" altLang="es-ES" sz="5400" b="1" u="sng" dirty="0">
                <a:solidFill>
                  <a:schemeClr val="accent2">
                    <a:lumMod val="75000"/>
                  </a:schemeClr>
                </a:solidFill>
                <a:latin typeface="Please write me a song" panose="02000603000000000000" pitchFamily="2" charset="0"/>
                <a:cs typeface="Arial" panose="020B0604020202020204" pitchFamily="34" charset="0"/>
              </a:rPr>
              <a:t> </a:t>
            </a:r>
            <a:endParaRPr lang="es-ES" altLang="es-ES" sz="6000" b="1" u="sng" dirty="0">
              <a:solidFill>
                <a:schemeClr val="accent2">
                  <a:lumMod val="75000"/>
                </a:schemeClr>
              </a:solidFill>
              <a:latin typeface="Please write me a song" panose="02000603000000000000" pitchFamily="2" charset="0"/>
              <a:cs typeface="Arial" panose="020B0604020202020204" pitchFamily="34" charset="0"/>
            </a:endParaRPr>
          </a:p>
        </p:txBody>
      </p:sp>
      <p:pic>
        <p:nvPicPr>
          <p:cNvPr id="2" name="Picture 4" descr="José Nicolás Madrid: Evangelio del Día: Juan el Bautista, el ...">
            <a:extLst>
              <a:ext uri="{FF2B5EF4-FFF2-40B4-BE49-F238E27FC236}">
                <a16:creationId xmlns:a16="http://schemas.microsoft.com/office/drawing/2014/main" id="{3A11FAB7-8997-CC6B-4F1F-5C524D3472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2071442"/>
            <a:ext cx="4876505" cy="4399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1566844"/>
      </p:ext>
    </p:extLst>
  </p:cSld>
  <p:clrMapOvr>
    <a:masterClrMapping/>
  </p:clrMapOvr>
</p:sld>
</file>

<file path=ppt/theme/theme1.xml><?xml version="1.0" encoding="utf-8"?>
<a:theme xmlns:a="http://schemas.openxmlformats.org/drawingml/2006/main" name="Faceta">
  <a:themeElements>
    <a:clrScheme name="Violeta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8754</TotalTime>
  <Words>1578</Words>
  <Application>Microsoft Office PowerPoint</Application>
  <PresentationFormat>Presentación en pantalla (4:3)</PresentationFormat>
  <Paragraphs>244</Paragraphs>
  <Slides>31</Slides>
  <Notes>9</Notes>
  <HiddenSlides>0</HiddenSlides>
  <MMClips>1</MMClips>
  <ScaleCrop>false</ScaleCrop>
  <HeadingPairs>
    <vt:vector size="6" baseType="variant">
      <vt:variant>
        <vt:lpstr>Fuentes usadas</vt:lpstr>
      </vt:variant>
      <vt:variant>
        <vt:i4>14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31</vt:i4>
      </vt:variant>
    </vt:vector>
  </HeadingPairs>
  <TitlesOfParts>
    <vt:vector size="46" baseType="lpstr">
      <vt:lpstr>Arial</vt:lpstr>
      <vt:lpstr>Baskerville Old Face</vt:lpstr>
      <vt:lpstr>Bodoni MT Black</vt:lpstr>
      <vt:lpstr>Calibri</vt:lpstr>
      <vt:lpstr>Cambria</vt:lpstr>
      <vt:lpstr>Comic Sans MS</vt:lpstr>
      <vt:lpstr>DomCasual BT</vt:lpstr>
      <vt:lpstr>Footlight MT Light</vt:lpstr>
      <vt:lpstr>Please write me a song</vt:lpstr>
      <vt:lpstr>Times New Roman</vt:lpstr>
      <vt:lpstr>Trebuchet MS</vt:lpstr>
      <vt:lpstr>Wingdings</vt:lpstr>
      <vt:lpstr>Wingdings 2</vt:lpstr>
      <vt:lpstr>Wingdings 3</vt:lpstr>
      <vt:lpstr>Faceta</vt:lpstr>
      <vt:lpstr>Presentación de PowerPoint</vt:lpstr>
      <vt:lpstr>Presentación de PowerPoint</vt:lpstr>
      <vt:lpstr>Presentación de PowerPoint</vt:lpstr>
      <vt:lpstr>ADVIENTO, ADVIENTO</vt:lpstr>
      <vt:lpstr>Presentación de PowerPoint</vt:lpstr>
      <vt:lpstr>Presentación de PowerPoint</vt:lpstr>
      <vt:lpstr>LITURGIA DE LA PALABRA</vt:lpstr>
      <vt:lpstr>Presentación de PowerPoint</vt:lpstr>
      <vt:lpstr>Presentación de PowerPoint</vt:lpstr>
      <vt:lpstr>Presentación de PowerPoint</vt:lpstr>
      <vt:lpstr>CREDO de los apóstoles</vt:lpstr>
      <vt:lpstr>Presentación de PowerPoint</vt:lpstr>
      <vt:lpstr>Presentación de PowerPoint</vt:lpstr>
      <vt:lpstr>Presentación de PowerPoint</vt:lpstr>
      <vt:lpstr>Presentación de PowerPoint</vt:lpstr>
      <vt:lpstr>El pan y el vino se transforman en el Cuerpo y en la Sangre de Jesús.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NADA NOS SEPARARÁ</vt:lpstr>
      <vt:lpstr>Presentación de PowerPoint</vt:lpstr>
      <vt:lpstr>Presentación de PowerPoint</vt:lpstr>
      <vt:lpstr>HÁGASE</vt:lpstr>
      <vt:lpstr>¡FELIZ DÍA DEL SEÑOR!</vt:lpstr>
    </vt:vector>
  </TitlesOfParts>
  <Company>FEYTS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¡¡¡ BIENVENIDOS!!!</dc:title>
  <dc:creator>usuario</dc:creator>
  <cp:lastModifiedBy>Marisa</cp:lastModifiedBy>
  <cp:revision>795</cp:revision>
  <dcterms:created xsi:type="dcterms:W3CDTF">2008-10-09T14:11:57Z</dcterms:created>
  <dcterms:modified xsi:type="dcterms:W3CDTF">2025-12-12T20:28:35Z</dcterms:modified>
</cp:coreProperties>
</file>