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1"/>
  </p:notesMasterIdLst>
  <p:sldIdLst>
    <p:sldId id="1377" r:id="rId2"/>
    <p:sldId id="1387" r:id="rId3"/>
    <p:sldId id="1388" r:id="rId4"/>
    <p:sldId id="1389" r:id="rId5"/>
    <p:sldId id="1390" r:id="rId6"/>
    <p:sldId id="1391" r:id="rId7"/>
    <p:sldId id="269" r:id="rId8"/>
    <p:sldId id="1392" r:id="rId9"/>
    <p:sldId id="882" r:id="rId10"/>
    <p:sldId id="1393" r:id="rId11"/>
    <p:sldId id="1394" r:id="rId12"/>
    <p:sldId id="339" r:id="rId13"/>
    <p:sldId id="1289" r:id="rId14"/>
    <p:sldId id="1298" r:id="rId15"/>
    <p:sldId id="1023" r:id="rId16"/>
    <p:sldId id="1360" r:id="rId17"/>
    <p:sldId id="1336" r:id="rId18"/>
    <p:sldId id="1277" r:id="rId19"/>
    <p:sldId id="347" r:id="rId20"/>
    <p:sldId id="1028" r:id="rId21"/>
    <p:sldId id="348" r:id="rId22"/>
    <p:sldId id="349" r:id="rId23"/>
    <p:sldId id="1374" r:id="rId24"/>
    <p:sldId id="1376" r:id="rId25"/>
    <p:sldId id="766" r:id="rId26"/>
    <p:sldId id="1395" r:id="rId27"/>
    <p:sldId id="1396" r:id="rId28"/>
    <p:sldId id="1397" r:id="rId29"/>
    <p:sldId id="1398" r:id="rId30"/>
    <p:sldId id="1399" r:id="rId31"/>
    <p:sldId id="744" r:id="rId32"/>
    <p:sldId id="1400" r:id="rId33"/>
    <p:sldId id="1292" r:id="rId34"/>
    <p:sldId id="1293" r:id="rId35"/>
    <p:sldId id="1294" r:id="rId36"/>
    <p:sldId id="1401" r:id="rId37"/>
    <p:sldId id="1308" r:id="rId38"/>
    <p:sldId id="1309" r:id="rId39"/>
    <p:sldId id="1402" r:id="rId4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94" d="100"/>
          <a:sy n="94" d="100"/>
        </p:scale>
        <p:origin x="749" y="1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23/12/2025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EA30294A-F17D-9B77-2551-0825D218BA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BDD63BDB-7901-A538-8251-3156A228D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854D5ED5-5DFA-E68D-8C78-6DFA3F30E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4EFB75-9B59-4DC5-AE13-2E40A500198D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39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12/23/2025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12/23/2025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1.jpeg"/><Relationship Id="rId7" Type="http://schemas.openxmlformats.org/officeDocument/2006/relationships/image" Target="../media/image25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gi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291427">
            <a:off x="1166535" y="554008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69D242E-03EB-FDC6-D37C-9ADB7B82C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4425188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      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	  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       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70631"/>
            <a:ext cx="4068762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		            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según las Escrituras,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Amén</a:t>
            </a:r>
            <a:r>
              <a:rPr lang="es-ES" altLang="es-ES" b="1" dirty="0">
                <a:latin typeface="Please write me a song" panose="02000603000000000000" pitchFamily="2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798305"/>
            <a:ext cx="543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600" b="1" u="sng" dirty="0">
                <a:solidFill>
                  <a:schemeClr val="bg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6789737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Autofit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descendió a los infiernos, al tercer día resucitó de entre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97" y="5126408"/>
            <a:ext cx="2088009" cy="173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Amén.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u="sng" dirty="0"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latin typeface="Please write me a song" panose="02000603000000000000" pitchFamily="2" charset="0"/>
              </a:rPr>
              <a:t>			</a:t>
            </a:r>
            <a:r>
              <a:rPr 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1F3C47B-402C-2A1E-80A5-EC0AB28E1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681" y="3793145"/>
            <a:ext cx="1041400" cy="98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843" y="123825"/>
            <a:ext cx="312777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96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 err="1">
                <a:latin typeface="Please write me a song" panose="02000603000000000000" pitchFamily="2" charset="0"/>
              </a:rPr>
              <a:t>Yoooo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      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13" y="735013"/>
            <a:ext cx="1777125" cy="2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52" y="2043113"/>
            <a:ext cx="670336" cy="66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B6EF02-E08B-925B-050C-36075E7C9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208103" y="3988788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60648"/>
            <a:ext cx="6811962" cy="590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Ohh</a:t>
            </a:r>
            <a:r>
              <a:rPr lang="es-ES" altLang="es-ES" b="1" dirty="0">
                <a:latin typeface="Please write me a song" panose="02000603000000000000" pitchFamily="2" charset="0"/>
              </a:rPr>
              <a:t>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369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1268413"/>
            <a:ext cx="1987551" cy="277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81300"/>
            <a:ext cx="720577" cy="71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844049-B593-57BA-AEB8-6C619730C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908858" y="4355249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624" y="446088"/>
            <a:ext cx="756084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    </a:t>
            </a: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40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110F13-293B-0099-63CA-91E682E04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148064" y="4437112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052736"/>
            <a:ext cx="882084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la tierra entera llama… a su santo;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eres santo, bendito el que viene en tu nombre</a:t>
            </a:r>
          </a:p>
          <a:p>
            <a:r>
              <a:rPr lang="es-ES" altLang="es-ES" sz="36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6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sz="3200" dirty="0">
              <a:latin typeface="Please write me a song" panose="02000603000000000000" pitchFamily="2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SANTO (ERES SANTO)</a:t>
            </a:r>
            <a:endParaRPr lang="es-ES" altLang="es-ES" sz="4000" b="1" cap="small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</a:rPr>
              <a:t>eres santo, bendito el que viene en tu nombre</a:t>
            </a:r>
          </a:p>
          <a:p>
            <a:r>
              <a:rPr lang="es-ES" altLang="es-ES" sz="32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2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dirty="0">
              <a:latin typeface="Please write me a song" panose="02000603000000000000" pitchFamily="2" charset="0"/>
            </a:endParaRPr>
          </a:p>
          <a:p>
            <a:r>
              <a:rPr lang="es-ES" altLang="es-ES" sz="32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2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200" dirty="0">
                <a:latin typeface="Please write me a song" panose="02000603000000000000" pitchFamily="2" charset="0"/>
              </a:rPr>
              <a:t>, 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</a:rPr>
              <a:t>a su </a:t>
            </a:r>
            <a:r>
              <a:rPr lang="es-ES" altLang="es-ES" sz="32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200" dirty="0">
                <a:latin typeface="Please write me a song" panose="02000603000000000000" pitchFamily="2" charset="0"/>
              </a:rPr>
              <a:t>.</a:t>
            </a:r>
          </a:p>
          <a:p>
            <a:endParaRPr lang="es-ES" altLang="es-ES" sz="3200" dirty="0">
              <a:latin typeface="Please write me a song" panose="02000603000000000000" pitchFamily="2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2/2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173204"/>
            <a:ext cx="5649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6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CONSAGRACIÓN</a:t>
            </a: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925"/>
            <a:ext cx="3952305" cy="35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7 Rectángulo">
            <a:extLst>
              <a:ext uri="{FF2B5EF4-FFF2-40B4-BE49-F238E27FC236}">
                <a16:creationId xmlns:a16="http://schemas.microsoft.com/office/drawing/2014/main" id="{0926DA6A-3C7F-5F18-945E-B8F10083D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752" y="188640"/>
            <a:ext cx="596669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VENID QUE HOY ES NOCHEBUENA</a:t>
            </a:r>
            <a:endParaRPr lang="es-ES" altLang="es-ES" sz="4400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44035" name="4 Rectángulo">
            <a:extLst>
              <a:ext uri="{FF2B5EF4-FFF2-40B4-BE49-F238E27FC236}">
                <a16:creationId xmlns:a16="http://schemas.microsoft.com/office/drawing/2014/main" id="{5EBC2870-29EF-13A0-E904-23327FF1F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1154113"/>
            <a:ext cx="69596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Nace el Niño en un portal,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Él nos trae la paz,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Él nos trae la Navidad,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nos trae la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Venid que es hoy Nochebuena,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venid que es hoy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Los pastores ya van caminando al portal,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b="1" i="1" dirty="0">
              <a:latin typeface="Please write me a song" panose="02000603000000000000" pitchFamily="2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b="1" i="1" dirty="0">
              <a:latin typeface="Please write me a song" panose="02000603000000000000" pitchFamily="2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b="1" i="1" dirty="0"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44036" name="CuadroTexto 6">
            <a:extLst>
              <a:ext uri="{FF2B5EF4-FFF2-40B4-BE49-F238E27FC236}">
                <a16:creationId xmlns:a16="http://schemas.microsoft.com/office/drawing/2014/main" id="{56612EB8-E488-9E1D-B11A-EB2091C8B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44037" name="Picture 8" descr="velas">
            <a:extLst>
              <a:ext uri="{FF2B5EF4-FFF2-40B4-BE49-F238E27FC236}">
                <a16:creationId xmlns:a16="http://schemas.microsoft.com/office/drawing/2014/main" id="{A718A75E-287E-456B-3C23-42FD0F6ECB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76" y="1013140"/>
            <a:ext cx="2347912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8FB8F4C-DA40-73DA-B9EC-7B5FA458CE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46123" y="3608198"/>
            <a:ext cx="1104449" cy="104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768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188640"/>
            <a:ext cx="5330825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en la         como en 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Danos hoy nuestro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38" y="1124744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913527" y="212447"/>
            <a:ext cx="1587294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506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860" y="2629346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A68990F-4BE9-16F9-A51C-9946DC568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572000" y="4509120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Todos:</a:t>
            </a:r>
            <a:r>
              <a:rPr lang="es-ES" sz="4000" b="1" dirty="0">
                <a:latin typeface="Please write me a song" panose="02000603000000000000" pitchFamily="2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Please write me a song" panose="02000603000000000000" pitchFamily="2" charset="0"/>
              </a:rPr>
              <a:t>…Daos fraternalmente la paz </a:t>
            </a:r>
            <a:endParaRPr lang="es-ES" b="1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B01E85B-F643-5C90-0F9B-463E342FF2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81692" y="1772816"/>
            <a:ext cx="159829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4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4271" y="1186874"/>
            <a:ext cx="468423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nunca la dio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siempre soñó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bien la conoce.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está junto a ti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quiere hacerte feliz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un mundo de ilusiones.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772815"/>
            <a:ext cx="3452670" cy="238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3A2ED4-3151-FDC0-38CC-A23095AD2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59832" y="4355249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116632"/>
            <a:ext cx="799288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para todos aquellos que no la han dado.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todos aquellos  que no llegaron.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todos aquellos venga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si eres padre de familia tengas paz.	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 vives enamorado tengas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el mundo entero reine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Paz, siempre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venga la paz, a todos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siempre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380" y="3645024"/>
            <a:ext cx="2637612" cy="14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B8561C0-81AC-6BEF-A8CF-FF74B52EC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23401" y="2349500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588" y="404664"/>
            <a:ext cx="6984876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dirty="0"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F7FC7EC-33BA-EE1A-D168-D64A62D502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004048" y="4509120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BAB59-C14F-44DA-E4B5-015461BEB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n 2" descr="Un dibujo de una niña&#10;&#10;Descripción generada automáticamente con confianza media">
            <a:extLst>
              <a:ext uri="{FF2B5EF4-FFF2-40B4-BE49-F238E27FC236}">
                <a16:creationId xmlns:a16="http://schemas.microsoft.com/office/drawing/2014/main" id="{B6EC4B8B-C2F0-C7E6-BF10-1790E076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90" y="53080"/>
            <a:ext cx="3614448" cy="5155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n 14">
            <a:extLst>
              <a:ext uri="{FF2B5EF4-FFF2-40B4-BE49-F238E27FC236}">
                <a16:creationId xmlns:a16="http://schemas.microsoft.com/office/drawing/2014/main" id="{E728A3E1-0C83-D91F-0D08-4F68275FD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7AE42053-9ACE-5621-451B-5CFF224A6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CuadroTexto 8">
            <a:extLst>
              <a:ext uri="{FF2B5EF4-FFF2-40B4-BE49-F238E27FC236}">
                <a16:creationId xmlns:a16="http://schemas.microsoft.com/office/drawing/2014/main" id="{369CF1CE-8C71-E4C5-5FC2-208BC1209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268460"/>
            <a:ext cx="41044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72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¡ES NAVIDAD!</a:t>
            </a:r>
            <a:endParaRPr lang="es-ES" altLang="es-ES" sz="72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C936C5F-78EF-5A2D-C68F-90F6239DAF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23828" y="4077072"/>
            <a:ext cx="1347648" cy="127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574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4D8C5024-89BC-E842-86BA-9C368D190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672" y="969070"/>
            <a:ext cx="372616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Navidad es Navidad,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toda la tierra se alegra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y se entristece la mar.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 ¿a dónde vas?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 tus redes y reza,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mira la estrella pasar.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A9A57B96-321C-0C72-1EA8-A04760E52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9F93B8A5-728F-6AD8-4DF1-4ACB3E6C4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93710"/>
            <a:ext cx="407194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CANCIÓN DE NAVIDAD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9941" name="CuadroTexto 6">
            <a:extLst>
              <a:ext uri="{FF2B5EF4-FFF2-40B4-BE49-F238E27FC236}">
                <a16:creationId xmlns:a16="http://schemas.microsoft.com/office/drawing/2014/main" id="{BFEE2400-B05E-C986-4BD6-7B46D026F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39942" name="Picture 8" descr="velas">
            <a:extLst>
              <a:ext uri="{FF2B5EF4-FFF2-40B4-BE49-F238E27FC236}">
                <a16:creationId xmlns:a16="http://schemas.microsoft.com/office/drawing/2014/main" id="{EC93F223-159B-FDB1-D6D6-8DC8EFC7FD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862" y="4015996"/>
            <a:ext cx="1534939" cy="1662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4">
            <a:extLst>
              <a:ext uri="{FF2B5EF4-FFF2-40B4-BE49-F238E27FC236}">
                <a16:creationId xmlns:a16="http://schemas.microsoft.com/office/drawing/2014/main" id="{7C176FDC-94CE-9A28-8C24-B20F28EE3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945" y="1016171"/>
            <a:ext cx="372616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haz en tu barca un altar.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 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haz  en tu barca un altar.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 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 </a:t>
            </a: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B5721A5-135C-FE4B-2699-4F823FA73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55127" y="166688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ángulo 4">
            <a:extLst>
              <a:ext uri="{FF2B5EF4-FFF2-40B4-BE49-F238E27FC236}">
                <a16:creationId xmlns:a16="http://schemas.microsoft.com/office/drawing/2014/main" id="{25D88FC3-7F25-9067-C0BF-637866554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6858" y="382012"/>
            <a:ext cx="4572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Noches blancas de hospital,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dejad el llanto esta noche,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el Niño está por llegar.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 sin hogar,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ven a mi casa esta noche,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mañana ¡Dios dirá!</a:t>
            </a:r>
            <a:endParaRPr lang="es-ES" altLang="es-ES" dirty="0">
              <a:latin typeface="Please write me a song" panose="02000603000000000000" pitchFamily="2" charset="0"/>
            </a:endParaRPr>
          </a:p>
        </p:txBody>
      </p:sp>
      <p:sp>
        <p:nvSpPr>
          <p:cNvPr id="40963" name="CuadroTexto 6">
            <a:extLst>
              <a:ext uri="{FF2B5EF4-FFF2-40B4-BE49-F238E27FC236}">
                <a16:creationId xmlns:a16="http://schemas.microsoft.com/office/drawing/2014/main" id="{D1294C9D-465A-9586-F8F8-30D60573C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2/3</a:t>
            </a:r>
          </a:p>
        </p:txBody>
      </p:sp>
      <p:sp>
        <p:nvSpPr>
          <p:cNvPr id="40964" name="CuadroTexto 6">
            <a:extLst>
              <a:ext uri="{FF2B5EF4-FFF2-40B4-BE49-F238E27FC236}">
                <a16:creationId xmlns:a16="http://schemas.microsoft.com/office/drawing/2014/main" id="{76C748F2-5AE7-4922-1F84-DA56CE0D2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40965" name="Imagen 5">
            <a:extLst>
              <a:ext uri="{FF2B5EF4-FFF2-40B4-BE49-F238E27FC236}">
                <a16:creationId xmlns:a16="http://schemas.microsoft.com/office/drawing/2014/main" id="{1326B3BA-8FFD-EF10-129A-3B354BD9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901" y="3429000"/>
            <a:ext cx="29670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Imagen 2">
            <a:extLst>
              <a:ext uri="{FF2B5EF4-FFF2-40B4-BE49-F238E27FC236}">
                <a16:creationId xmlns:a16="http://schemas.microsoft.com/office/drawing/2014/main" id="{A55AACF7-6353-F158-96EF-C1E6B3E45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2895600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4">
            <a:extLst>
              <a:ext uri="{FF2B5EF4-FFF2-40B4-BE49-F238E27FC236}">
                <a16:creationId xmlns:a16="http://schemas.microsoft.com/office/drawing/2014/main" id="{82C41C7C-FDB6-068C-CE15-9F83FC86C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104" y="815181"/>
            <a:ext cx="45720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 tu alforja llenar,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 tu alforja llenar,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</a:t>
            </a: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459997-EFD1-AFD4-8E21-500584B31E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172400" y="108270"/>
            <a:ext cx="867526" cy="82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ángulo 4">
            <a:extLst>
              <a:ext uri="{FF2B5EF4-FFF2-40B4-BE49-F238E27FC236}">
                <a16:creationId xmlns:a16="http://schemas.microsoft.com/office/drawing/2014/main" id="{2DAF0D63-A5A8-C171-B03B-E407A8C6B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442912"/>
            <a:ext cx="514826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Ven soldado, vuelve ya,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para curar tus heridas,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para prestarte la Paz.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Navidad es Navidad,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toda la tierra se alegra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y se entristece la mar.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</p:txBody>
      </p:sp>
      <p:sp>
        <p:nvSpPr>
          <p:cNvPr id="41987" name="CuadroTexto 6">
            <a:extLst>
              <a:ext uri="{FF2B5EF4-FFF2-40B4-BE49-F238E27FC236}">
                <a16:creationId xmlns:a16="http://schemas.microsoft.com/office/drawing/2014/main" id="{3B850F56-A4A1-950F-155E-BC295B901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3/3</a:t>
            </a:r>
          </a:p>
        </p:txBody>
      </p:sp>
      <p:sp>
        <p:nvSpPr>
          <p:cNvPr id="41988" name="CuadroTexto 6">
            <a:extLst>
              <a:ext uri="{FF2B5EF4-FFF2-40B4-BE49-F238E27FC236}">
                <a16:creationId xmlns:a16="http://schemas.microsoft.com/office/drawing/2014/main" id="{937BE9F5-30FD-7293-6127-4E3879608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41989" name="Picture 8" descr="velas">
            <a:extLst>
              <a:ext uri="{FF2B5EF4-FFF2-40B4-BE49-F238E27FC236}">
                <a16:creationId xmlns:a16="http://schemas.microsoft.com/office/drawing/2014/main" id="{DEA04E49-6C05-D75F-D3CE-F5EC4E70A5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392" y="3396419"/>
            <a:ext cx="2055073" cy="22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4">
            <a:extLst>
              <a:ext uri="{FF2B5EF4-FFF2-40B4-BE49-F238E27FC236}">
                <a16:creationId xmlns:a16="http://schemas.microsoft.com/office/drawing/2014/main" id="{3DF7E0E5-1E47-6817-AFBE-9FFE0D751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0072" y="980728"/>
            <a:ext cx="5148263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Tú que escuchas mi mensaje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haz en tu casa un altar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deja el odio y ven conmigo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haz  en tu barca un altar.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 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</a:t>
            </a:r>
            <a:endParaRPr lang="es-ES" altLang="es-ES" dirty="0"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2CACE66-716A-1BEB-6DD1-E8EE01F360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000297" y="83743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4 Rectángulo">
            <a:extLst>
              <a:ext uri="{FF2B5EF4-FFF2-40B4-BE49-F238E27FC236}">
                <a16:creationId xmlns:a16="http://schemas.microsoft.com/office/drawing/2014/main" id="{B5C3502E-C174-2AB5-734C-833D10774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18" y="711345"/>
            <a:ext cx="734377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ángeles vienen cantando,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estrella empieza a brillar,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en la torre las campanas no cesan de tocar,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Venid que es hoy Nochebuena,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venid que es hoy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Los pastores ya van caminando al portal,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11C5FFE-9695-0495-689E-303D74BA3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45060" name="Imagen 5">
            <a:extLst>
              <a:ext uri="{FF2B5EF4-FFF2-40B4-BE49-F238E27FC236}">
                <a16:creationId xmlns:a16="http://schemas.microsoft.com/office/drawing/2014/main" id="{73DF6E4F-90DC-AA80-6FD8-A79E29537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8575"/>
            <a:ext cx="2708275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Imagen 2">
            <a:extLst>
              <a:ext uri="{FF2B5EF4-FFF2-40B4-BE49-F238E27FC236}">
                <a16:creationId xmlns:a16="http://schemas.microsoft.com/office/drawing/2014/main" id="{E0AB47AF-1757-F4EF-BB03-DB15D986C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13" y="1279525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78300CF-1C6C-0074-E231-7AE2795410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81900" y="2937195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5568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F0CC0-C1F8-0EFF-34D8-E0E3E9BC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F74CC6F8-0D76-96AB-0B4E-F1561114E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889843"/>
            <a:ext cx="768559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A esa estrella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en la noche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regala su brillo, ilumina el camino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 aquel peregrino que va hacia Belén.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Le canto alegre, llena de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los ángeles cantan,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la tierra hoy danza,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      llegó Navidad.</a:t>
            </a:r>
            <a:endParaRPr lang="es-ES" altLang="es-ES" sz="36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F5F926DA-F7E7-C608-ADCF-6BEF00B6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54D3EBDF-8723-6930-AA01-FF8DD4634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328" y="-10718"/>
            <a:ext cx="32175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 ESA ESTRELLA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32" name="Picture 8" descr="estrella-de-navidad-imagen-animada-0024">
            <a:extLst>
              <a:ext uri="{FF2B5EF4-FFF2-40B4-BE49-F238E27FC236}">
                <a16:creationId xmlns:a16="http://schemas.microsoft.com/office/drawing/2014/main" id="{23751FE4-A136-9F40-A495-E359656A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11" y="913095"/>
            <a:ext cx="3652603" cy="111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7FFD16E-F60F-2590-C6A9-3075BFE557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041513" y="4509120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92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907704" y="692696"/>
            <a:ext cx="6419155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Dime Niño, ¿de quién eres todo vestido de blanco?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Soy de la Virgen María y del Espíritu Santo.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Resuenen con alegría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los cánticos de mi tierra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y viva el niño de Dios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que nació en la Nochebuena.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La Nochebuena se viene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la Nochebuena se va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y nosotros nos iremos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y no volveremos más.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42" y="-27384"/>
            <a:ext cx="22300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859" y="242088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B7B0D6C-81F4-6B0F-5D64-E21ABF0055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940152" y="4224288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26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6" y="953922"/>
            <a:ext cx="811053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95" y="122925"/>
            <a:ext cx="43156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LOS PECES EN EL RIO</a:t>
            </a:r>
            <a:endParaRPr lang="es-ES" altLang="es-ES" sz="4800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1A2334-4E1A-888F-E132-245DE7500A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07249" y="2687433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83" y="633711"/>
            <a:ext cx="739025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  <a:endParaRPr lang="es-ES" altLang="es-ES" b="1" i="1" dirty="0">
              <a:latin typeface="Please write me a song" panose="02000603000000000000" pitchFamily="2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FBEC622-B4AA-F549-0067-A483D9DBF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05686" y="2881874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597" y="765279"/>
            <a:ext cx="71278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EDE5EC6-E798-8D08-1353-FBAED39F3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51883" y="2781215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481" y="116632"/>
            <a:ext cx="71278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San José en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Lambretta</a:t>
            </a:r>
            <a:endParaRPr lang="es-ES" altLang="es-ES" sz="3600" dirty="0">
              <a:latin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Pero mira corren la Vespa y la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la Vespa y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33738"/>
            <a:ext cx="2320635" cy="109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15E3FA-14FA-C925-95C7-3CA2F5EA6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74499" y="617252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9054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1331640" y="692696"/>
            <a:ext cx="6193110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indent="-71438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Por debajo del arco del portalito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se descubre a Maria, José y el niño.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829" y="-27384"/>
            <a:ext cx="52562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</a:t>
            </a:r>
            <a:r>
              <a:rPr lang="es-ES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27A375-B329-CB90-633C-6A599C6C8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00192" y="4276400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-4769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    Entre un buey y una mula Dios ha nacido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y en un pobre pesebre le han recogido.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No me hagas pucheritos Niño querido,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que con solo mirarme me has convencido.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r>
              <a:rPr lang="es-ES" altLang="es-ES" b="1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06608A-AB51-14E2-DAC4-1A5C24A70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516688" y="3861048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8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847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0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</a:t>
            </a:r>
          </a:p>
          <a:p>
            <a:pPr algn="ctr">
              <a:defRPr/>
            </a:pPr>
            <a:r>
              <a:rPr lang="es-ES" sz="5000" b="1" dirty="0">
                <a:latin typeface="Please write me a song" panose="02000603000000000000" pitchFamily="2" charset="0"/>
                <a:ea typeface="+mj-ea"/>
                <a:cs typeface="+mj-cs"/>
              </a:rPr>
              <a:t>LOS DEMÁS!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6C19E13-B6E6-4AC1-DA94-CCC19E02D8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43743" y="2009514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D15F2ECF-6252-226D-2472-51C431B94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7C4AC7B8-10B3-128A-B9AC-C0727107F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n 2" descr="Un dibujo de una niña&#10;&#10;Descripción generada automáticamente con confianza media">
            <a:extLst>
              <a:ext uri="{FF2B5EF4-FFF2-40B4-BE49-F238E27FC236}">
                <a16:creationId xmlns:a16="http://schemas.microsoft.com/office/drawing/2014/main" id="{836ECB5D-2C7A-17AD-C381-ED681637B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90" y="53080"/>
            <a:ext cx="3614448" cy="5155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n 14">
            <a:extLst>
              <a:ext uri="{FF2B5EF4-FFF2-40B4-BE49-F238E27FC236}">
                <a16:creationId xmlns:a16="http://schemas.microsoft.com/office/drawing/2014/main" id="{200F7AD9-215B-8092-82BC-720C2C99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A1E61441-24E8-54ED-F9AD-0EEFD55B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CuadroTexto 8">
            <a:extLst>
              <a:ext uri="{FF2B5EF4-FFF2-40B4-BE49-F238E27FC236}">
                <a16:creationId xmlns:a16="http://schemas.microsoft.com/office/drawing/2014/main" id="{BD49896A-D21F-94C5-BBF4-A2AA654DF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268460"/>
            <a:ext cx="41044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72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¡ES NAVIDAD!</a:t>
            </a:r>
            <a:endParaRPr lang="es-ES" altLang="es-ES" sz="72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386804B-607D-C64B-4EAF-EA25F1D79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23828" y="4077072"/>
            <a:ext cx="1347648" cy="127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Los ángeles bajan del cielo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cantando un himno de paz;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Navidad,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Navidad.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    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893" y="68191"/>
            <a:ext cx="45993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G</a:t>
            </a:r>
            <a:r>
              <a:rPr lang="es-ES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358" y="692150"/>
            <a:ext cx="7777162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A ti, Padre Dios, alabamos y gracias te damos, Señor,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Salvador,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La tierra repite el mensaje y canta el himno de paz,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052513"/>
            <a:ext cx="7632700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3200" b="1" u="sng" dirty="0">
                <a:latin typeface="Please write me a song" panose="02000603000000000000" pitchFamily="2" charset="0"/>
              </a:rPr>
              <a:t>1ª LECTURA</a:t>
            </a:r>
            <a:r>
              <a:rPr lang="es-ES_tradnl" altLang="es-ES" sz="3200" b="1" dirty="0">
                <a:latin typeface="Please write me a song" panose="02000603000000000000" pitchFamily="2" charset="0"/>
              </a:rPr>
              <a:t>: Libro de Isaías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3200" b="1" u="sng" dirty="0"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u="sng" dirty="0">
                <a:latin typeface="Please write me a song" panose="02000603000000000000" pitchFamily="2" charset="0"/>
              </a:rPr>
              <a:t>SALMO:</a:t>
            </a:r>
            <a:r>
              <a:rPr lang="es-ES" altLang="es-ES" sz="3200" b="1" dirty="0">
                <a:latin typeface="Please write me a song" panose="02000603000000000000" pitchFamily="2" charset="0"/>
              </a:rPr>
              <a:t>  </a:t>
            </a:r>
            <a:r>
              <a:rPr lang="es-ES" altLang="es-ES" sz="36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Los confines de la tierra han contemplado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6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		la salvación de nuestro Dios.</a:t>
            </a:r>
          </a:p>
          <a:p>
            <a:pPr marL="0" indent="0" eaLnBrk="1" hangingPunct="1">
              <a:buFontTx/>
              <a:buNone/>
              <a:defRPr/>
            </a:pPr>
            <a:endParaRPr lang="es-ES" altLang="es-ES" sz="2400" b="1" dirty="0">
              <a:latin typeface="Please write me a song" panose="02000603000000000000" pitchFamily="2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3200" b="1" u="sng" dirty="0">
                <a:latin typeface="Please write me a song" panose="02000603000000000000" pitchFamily="2" charset="0"/>
              </a:rPr>
              <a:t>2ª LECTURA:</a:t>
            </a:r>
            <a:r>
              <a:rPr lang="es-ES" altLang="es-ES" sz="3200" b="1" dirty="0">
                <a:latin typeface="Please write me a song" panose="02000603000000000000" pitchFamily="2" charset="0"/>
              </a:rPr>
              <a:t> </a:t>
            </a:r>
            <a:r>
              <a:rPr lang="es-ES_tradnl" altLang="es-ES" sz="3200" b="1" dirty="0">
                <a:latin typeface="Please write me a song" panose="02000603000000000000" pitchFamily="2" charset="0"/>
              </a:rPr>
              <a:t>Carta a los Hebreos</a:t>
            </a:r>
            <a:endParaRPr lang="es-ES_tradnl" altLang="es-ES" sz="3200" b="1" u="sng" dirty="0">
              <a:latin typeface="Please write me a song" panose="02000603000000000000" pitchFamily="2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35397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latin typeface="Please write me a song" panose="02000603000000000000" pitchFamily="2" charset="0"/>
              </a:rPr>
              <a:t>L</a:t>
            </a:r>
            <a:r>
              <a:rPr lang="es-ES" altLang="es-ES" b="1" u="sng" dirty="0" err="1">
                <a:latin typeface="Please write me a song" panose="02000603000000000000" pitchFamily="2" charset="0"/>
              </a:rPr>
              <a:t>ITURGIA</a:t>
            </a:r>
            <a:r>
              <a:rPr lang="es-ES" altLang="es-ES" b="1" u="sng" dirty="0">
                <a:latin typeface="Please write me a song" panose="02000603000000000000" pitchFamily="2" charset="0"/>
              </a:rPr>
              <a:t>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96952"/>
            <a:ext cx="1944688" cy="132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484784"/>
            <a:ext cx="7272338" cy="404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El Niño Dios ha nacido en Belén, 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Quiere nacer en nosotros también, 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971053" y="2132856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uadroTexto 1">
            <a:extLst>
              <a:ext uri="{FF2B5EF4-FFF2-40B4-BE49-F238E27FC236}">
                <a16:creationId xmlns:a16="http://schemas.microsoft.com/office/drawing/2014/main" id="{9A5C8B70-B06D-B04D-F7E1-87D899EC8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1520416"/>
            <a:ext cx="15135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 Juan 1</a:t>
            </a:r>
          </a:p>
        </p:txBody>
      </p:sp>
      <p:sp>
        <p:nvSpPr>
          <p:cNvPr id="21507" name="CuadroTexto 1">
            <a:extLst>
              <a:ext uri="{FF2B5EF4-FFF2-40B4-BE49-F238E27FC236}">
                <a16:creationId xmlns:a16="http://schemas.microsoft.com/office/drawing/2014/main" id="{40420191-7F0E-1BB8-BBE2-89C92E9AA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978" y="195902"/>
            <a:ext cx="73342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“El Verbo se hizo carne y habitó entre nosotros”</a:t>
            </a:r>
          </a:p>
        </p:txBody>
      </p:sp>
      <p:pic>
        <p:nvPicPr>
          <p:cNvPr id="21508" name="Marcador de contenido 4" descr="Ilustrado por. Patxi Velasco Fano - PDF Free Download">
            <a:extLst>
              <a:ext uri="{FF2B5EF4-FFF2-40B4-BE49-F238E27FC236}">
                <a16:creationId xmlns:a16="http://schemas.microsoft.com/office/drawing/2014/main" id="{E25D9C0C-9F72-C4C9-9F49-2F3CC4F7F033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912" y="1428294"/>
            <a:ext cx="2736304" cy="3867108"/>
          </a:xfr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599B80A-6597-A358-7E57-937A1BAB1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2650" y="1505896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8972</TotalTime>
  <Words>2218</Words>
  <Application>Microsoft Office PowerPoint</Application>
  <PresentationFormat>Presentación en pantalla (4:3)</PresentationFormat>
  <Paragraphs>302</Paragraphs>
  <Slides>39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0" baseType="lpstr">
      <vt:lpstr>Arial</vt:lpstr>
      <vt:lpstr>Ballpark</vt:lpstr>
      <vt:lpstr>Baskerville Old Face</vt:lpstr>
      <vt:lpstr>Bodoni MT Black</vt:lpstr>
      <vt:lpstr>Calibri</vt:lpstr>
      <vt:lpstr>Please write me a song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831</cp:revision>
  <dcterms:created xsi:type="dcterms:W3CDTF">2008-10-09T14:11:57Z</dcterms:created>
  <dcterms:modified xsi:type="dcterms:W3CDTF">2025-12-23T20:03:32Z</dcterms:modified>
</cp:coreProperties>
</file>