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156" r:id="rId1"/>
  </p:sldMasterIdLst>
  <p:notesMasterIdLst>
    <p:notesMasterId r:id="rId41"/>
  </p:notesMasterIdLst>
  <p:sldIdLst>
    <p:sldId id="1377" r:id="rId2"/>
    <p:sldId id="1407" r:id="rId3"/>
    <p:sldId id="1408" r:id="rId4"/>
    <p:sldId id="1389" r:id="rId5"/>
    <p:sldId id="1390" r:id="rId6"/>
    <p:sldId id="1391" r:id="rId7"/>
    <p:sldId id="269" r:id="rId8"/>
    <p:sldId id="1392" r:id="rId9"/>
    <p:sldId id="882" r:id="rId10"/>
    <p:sldId id="1409" r:id="rId11"/>
    <p:sldId id="1393" r:id="rId12"/>
    <p:sldId id="1394" r:id="rId13"/>
    <p:sldId id="339" r:id="rId14"/>
    <p:sldId id="1289" r:id="rId15"/>
    <p:sldId id="1298" r:id="rId16"/>
    <p:sldId id="1023" r:id="rId17"/>
    <p:sldId id="1340" r:id="rId18"/>
    <p:sldId id="1341" r:id="rId19"/>
    <p:sldId id="1277" r:id="rId20"/>
    <p:sldId id="347" r:id="rId21"/>
    <p:sldId id="1028" r:id="rId22"/>
    <p:sldId id="348" r:id="rId23"/>
    <p:sldId id="349" r:id="rId24"/>
    <p:sldId id="1374" r:id="rId25"/>
    <p:sldId id="1376" r:id="rId26"/>
    <p:sldId id="766" r:id="rId27"/>
    <p:sldId id="1410" r:id="rId28"/>
    <p:sldId id="1396" r:id="rId29"/>
    <p:sldId id="1397" r:id="rId30"/>
    <p:sldId id="1398" r:id="rId31"/>
    <p:sldId id="1399" r:id="rId32"/>
    <p:sldId id="744" r:id="rId33"/>
    <p:sldId id="1306" r:id="rId34"/>
    <p:sldId id="1307" r:id="rId35"/>
    <p:sldId id="1292" r:id="rId36"/>
    <p:sldId id="1293" r:id="rId37"/>
    <p:sldId id="1294" r:id="rId38"/>
    <p:sldId id="1382" r:id="rId39"/>
    <p:sldId id="1402" r:id="rId40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00"/>
    <a:srgbClr val="F3F3F3"/>
    <a:srgbClr val="9933FF"/>
    <a:srgbClr val="9900FF"/>
    <a:srgbClr val="6600CC"/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097" autoAdjust="0"/>
  </p:normalViewPr>
  <p:slideViewPr>
    <p:cSldViewPr>
      <p:cViewPr varScale="1">
        <p:scale>
          <a:sx n="94" d="100"/>
          <a:sy n="94" d="100"/>
        </p:scale>
        <p:origin x="749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C0D3C0B1-3563-8455-BC8E-FA5AA8E21F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FBD50B3E-D37D-5A1C-D89B-F709C69C7DE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475ABB1-367B-48AA-81EB-5548F64C844F}" type="datetimeFigureOut">
              <a:rPr lang="es-ES"/>
              <a:pPr>
                <a:defRPr/>
              </a:pPr>
              <a:t>26/12/2025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06F117C-B833-BC55-BE73-60B3CC3B6C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08707ACD-6471-1993-013A-D723F1976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698F56C9-4BA1-434F-EF93-6F51499811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143C6E85-3CD4-45D8-1CE9-E9AD8D997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694A301-ED22-4669-90FF-E676C3C5A6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Marcador de imagen de diapositiva 1">
            <a:extLst>
              <a:ext uri="{FF2B5EF4-FFF2-40B4-BE49-F238E27FC236}">
                <a16:creationId xmlns:a16="http://schemas.microsoft.com/office/drawing/2014/main" id="{6EC37379-0ADB-C02D-D0A3-A4693841C6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Marcador de notas 2">
            <a:extLst>
              <a:ext uri="{FF2B5EF4-FFF2-40B4-BE49-F238E27FC236}">
                <a16:creationId xmlns:a16="http://schemas.microsoft.com/office/drawing/2014/main" id="{D3312651-AE89-2B40-5956-6C19AE33CA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1268" name="Marcador de número de diapositiva 3">
            <a:extLst>
              <a:ext uri="{FF2B5EF4-FFF2-40B4-BE49-F238E27FC236}">
                <a16:creationId xmlns:a16="http://schemas.microsoft.com/office/drawing/2014/main" id="{2F2A8FAF-0B2D-F39E-2254-DB4C06987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CC2D1D-1653-4FFE-A001-B9F8C880ABB8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imagen de diapositiva 1">
            <a:extLst>
              <a:ext uri="{FF2B5EF4-FFF2-40B4-BE49-F238E27FC236}">
                <a16:creationId xmlns:a16="http://schemas.microsoft.com/office/drawing/2014/main" id="{207FFDB3-8C78-4592-7C63-28562CF186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Marcador de notas 2">
            <a:extLst>
              <a:ext uri="{FF2B5EF4-FFF2-40B4-BE49-F238E27FC236}">
                <a16:creationId xmlns:a16="http://schemas.microsoft.com/office/drawing/2014/main" id="{69F1B896-B6BD-8EB4-C241-F5A26B89C9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9460" name="Marcador de número de diapositiva 3">
            <a:extLst>
              <a:ext uri="{FF2B5EF4-FFF2-40B4-BE49-F238E27FC236}">
                <a16:creationId xmlns:a16="http://schemas.microsoft.com/office/drawing/2014/main" id="{DD5F6226-EA75-8487-B6AE-A04C219FEA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DEE6C34-E175-4F82-944A-6B1431113623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EA30294A-F17D-9B77-2551-0825D218BA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BDD63BDB-7901-A538-8251-3156A228D3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854D5ED5-5DFA-E68D-8C78-6DFA3F30EB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64EFB75-9B59-4DC5-AE13-2E40A500198D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>
            <a:extLst>
              <a:ext uri="{FF2B5EF4-FFF2-40B4-BE49-F238E27FC236}">
                <a16:creationId xmlns:a16="http://schemas.microsoft.com/office/drawing/2014/main" id="{3F03418A-EFA5-4DF3-9FF5-5C3261B7B5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>
            <a:extLst>
              <a:ext uri="{FF2B5EF4-FFF2-40B4-BE49-F238E27FC236}">
                <a16:creationId xmlns:a16="http://schemas.microsoft.com/office/drawing/2014/main" id="{B0B86963-D11F-6436-0708-9D3A1B9DC0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4580" name="3 Marcador de número de diapositiva">
            <a:extLst>
              <a:ext uri="{FF2B5EF4-FFF2-40B4-BE49-F238E27FC236}">
                <a16:creationId xmlns:a16="http://schemas.microsoft.com/office/drawing/2014/main" id="{E258B9C4-E4D7-4077-82D0-E966A00E35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CBA2F0-A77A-47AE-A328-943E99AD2EBF}" type="slidenum">
              <a:rPr lang="es-ES" altLang="es-ES" smtClean="0"/>
              <a:pPr/>
              <a:t>12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>
            <a:extLst>
              <a:ext uri="{FF2B5EF4-FFF2-40B4-BE49-F238E27FC236}">
                <a16:creationId xmlns:a16="http://schemas.microsoft.com/office/drawing/2014/main" id="{92D80497-36C4-B00C-45AD-2D94AD90A0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>
            <a:extLst>
              <a:ext uri="{FF2B5EF4-FFF2-40B4-BE49-F238E27FC236}">
                <a16:creationId xmlns:a16="http://schemas.microsoft.com/office/drawing/2014/main" id="{32D02149-554E-401E-A0BF-A32BAC9984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1204" name="Marcador de número de diapositiva 3">
            <a:extLst>
              <a:ext uri="{FF2B5EF4-FFF2-40B4-BE49-F238E27FC236}">
                <a16:creationId xmlns:a16="http://schemas.microsoft.com/office/drawing/2014/main" id="{1E381F2A-96B5-0EE2-5F6B-744A5F49D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E99EF8-2AE7-46D2-8450-4CF1922A18E6}" type="slidenum">
              <a:rPr lang="es-ES" altLang="es-ES" smtClean="0"/>
              <a:pPr/>
              <a:t>39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Xmas - Titl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C0000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83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995135CE-A657-52EA-C110-7D4D669D4C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4E7E2FEC-8A2A-3888-ADB3-212F89E5DA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923F8-C116-47FC-9C1A-928CFBBB116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E2829991-0A24-55CA-36E0-0900158EAF3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9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C0000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C00000"/>
                </a:solidFill>
                <a:latin typeface="+mj-lt"/>
              </a:defRPr>
            </a:lvl1pPr>
            <a:lvl2pPr>
              <a:defRPr i="0">
                <a:solidFill>
                  <a:srgbClr val="C00000"/>
                </a:solidFill>
                <a:latin typeface="+mj-lt"/>
              </a:defRPr>
            </a:lvl2pPr>
            <a:lvl3pPr>
              <a:defRPr i="0">
                <a:solidFill>
                  <a:srgbClr val="C00000"/>
                </a:solidFill>
                <a:latin typeface="+mj-lt"/>
              </a:defRPr>
            </a:lvl3pPr>
            <a:lvl4pPr>
              <a:defRPr i="0">
                <a:solidFill>
                  <a:srgbClr val="C00000"/>
                </a:solidFill>
                <a:latin typeface="+mj-lt"/>
              </a:defRPr>
            </a:lvl4pPr>
            <a:lvl5pPr>
              <a:defRPr i="0">
                <a:solidFill>
                  <a:srgbClr val="C0000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2810877C-CB2C-AFE4-8AFF-B8B96858D9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66875466-D26E-45DE-AAFD-3B34882473C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0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accent5">
                    <a:lumMod val="75000"/>
                  </a:schemeClr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5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chemeClr val="accent5">
                    <a:lumMod val="75000"/>
                  </a:schemeClr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2pPr>
            <a:lvl3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3pPr>
            <a:lvl4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4pPr>
            <a:lvl5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F4A0F62A-C257-3684-61A3-BF53C95823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442830E8-A91E-467D-ABFA-858D661A3BE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0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7030A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404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7030A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7030A0"/>
                </a:solidFill>
                <a:latin typeface="+mj-lt"/>
              </a:defRPr>
            </a:lvl1pPr>
            <a:lvl2pPr>
              <a:defRPr i="0">
                <a:solidFill>
                  <a:srgbClr val="7030A0"/>
                </a:solidFill>
                <a:latin typeface="+mj-lt"/>
              </a:defRPr>
            </a:lvl2pPr>
            <a:lvl3pPr>
              <a:defRPr i="0">
                <a:solidFill>
                  <a:srgbClr val="7030A0"/>
                </a:solidFill>
                <a:latin typeface="+mj-lt"/>
              </a:defRPr>
            </a:lvl3pPr>
            <a:lvl4pPr>
              <a:defRPr i="0">
                <a:solidFill>
                  <a:srgbClr val="7030A0"/>
                </a:solidFill>
                <a:latin typeface="+mj-lt"/>
              </a:defRPr>
            </a:lvl4pPr>
            <a:lvl5pPr>
              <a:defRPr i="0">
                <a:solidFill>
                  <a:srgbClr val="7030A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44752D4B-5F8A-3929-6DF3-067CFDBF6B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7F2FC6CC-628C-490F-BCE2-B8788675CF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2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FA78CD5D-7762-E965-1A15-0674AA565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5B302-A948-4D5A-B203-F82BCC9914DB}" type="datetimeFigureOut">
              <a:rPr lang="en-US"/>
              <a:pPr>
                <a:defRPr/>
              </a:pPr>
              <a:t>12/26/2025</a:t>
            </a:fld>
            <a:endParaRPr lang="en-US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B7891A09-578E-7194-75CD-807B3DB65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2392D17-67C7-1D48-FEA3-CB81F5C5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5BE55-3437-4F0C-B470-B3CFD48800F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7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F865E6-3E68-B5CE-B9F8-743F72316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060278-CBBF-A683-0066-ECCD4B89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F766A6-B877-AFFA-B2B5-7A3BD2EE0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BAF68-37F3-4839-9E4D-7BAE0FFA28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10207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FACD99C-3492-49FE-E9A4-48FAE6DF68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B7CB011-3F42-F469-8AED-26BB2DE063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DBC1F-A7EA-459A-BCCB-857A711DA55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07669A2-47A3-00E8-9D54-7BD82C608B5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438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F9BD7AFA-175B-F06A-D9FC-94F1BF1527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title style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1F2C9501-27EC-8FA1-39D8-28D23FCC7A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text styles</a:t>
            </a:r>
          </a:p>
          <a:p>
            <a:pPr lvl="1"/>
            <a:r>
              <a:rPr lang="en-US" altLang="es-ES"/>
              <a:t>Second level</a:t>
            </a:r>
          </a:p>
          <a:p>
            <a:pPr lvl="2"/>
            <a:r>
              <a:rPr lang="en-US" altLang="es-ES"/>
              <a:t>Third level</a:t>
            </a:r>
          </a:p>
          <a:p>
            <a:pPr lvl="3"/>
            <a:r>
              <a:rPr lang="en-US" altLang="es-ES"/>
              <a:t>Fourth level</a:t>
            </a:r>
          </a:p>
          <a:p>
            <a:pPr lvl="4"/>
            <a:r>
              <a:rPr lang="en-US" altLang="es-ES"/>
              <a:t>Fifth level</a:t>
            </a:r>
            <a:endParaRPr lang="fr-FR" altLang="es-E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2FEC41-D66F-1F61-58DF-E2C4ADD90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9421E12-7B91-460B-BE95-06974CF69572}" type="datetimeFigureOut">
              <a:rPr lang="en-US"/>
              <a:pPr>
                <a:defRPr/>
              </a:pPr>
              <a:t>12/26/2025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B5DFE6-2040-F4E5-9881-A37F2D3C8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226860-61BC-7A90-D531-7426CDE01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E081CF-739C-47A9-BE09-6B8FB9B662B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57" r:id="rId1"/>
    <p:sldLayoutId id="2147488458" r:id="rId2"/>
    <p:sldLayoutId id="2147488459" r:id="rId3"/>
    <p:sldLayoutId id="2147488460" r:id="rId4"/>
    <p:sldLayoutId id="2147488461" r:id="rId5"/>
    <p:sldLayoutId id="2147488462" r:id="rId6"/>
    <p:sldLayoutId id="2147488456" r:id="rId7"/>
    <p:sldLayoutId id="2147488463" r:id="rId8"/>
    <p:sldLayoutId id="2147488464" r:id="rId9"/>
    <p:sldLayoutId id="2147488465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21.jpeg"/><Relationship Id="rId7" Type="http://schemas.openxmlformats.org/officeDocument/2006/relationships/image" Target="../media/image25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jpeg"/><Relationship Id="rId4" Type="http://schemas.openxmlformats.org/officeDocument/2006/relationships/image" Target="../media/image3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1F79FB-3CB0-1B62-B907-C26E0EC596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3504567" y="260648"/>
            <a:ext cx="5387913" cy="3795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8AE9D8BB-CC1D-7C07-39A9-619B18156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rgbClr val="CC0000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800" b="1" dirty="0"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AF314EA5-ABA6-4B81-58B4-ED5DDC2F3D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8038" y="260350"/>
            <a:ext cx="5259387" cy="73025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D7662C-82D2-5D71-02D6-8ACC33F368D3}"/>
              </a:ext>
            </a:extLst>
          </p:cNvPr>
          <p:cNvSpPr txBox="1"/>
          <p:nvPr/>
        </p:nvSpPr>
        <p:spPr>
          <a:xfrm rot="20291427">
            <a:off x="1166535" y="554008"/>
            <a:ext cx="3696651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¡BIENVENIDOS!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64AE2-FB44-B373-79FC-C6332364174A}"/>
              </a:ext>
            </a:extLst>
          </p:cNvPr>
          <p:cNvSpPr txBox="1"/>
          <p:nvPr/>
        </p:nvSpPr>
        <p:spPr>
          <a:xfrm>
            <a:off x="2771800" y="4413583"/>
            <a:ext cx="5256584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¡FELIZ NAVIDAD! </a:t>
            </a:r>
          </a:p>
        </p:txBody>
      </p:sp>
      <p:pic>
        <p:nvPicPr>
          <p:cNvPr id="10249" name="Picture 6" descr="GIF animado (82037) Lumiere">
            <a:extLst>
              <a:ext uri="{FF2B5EF4-FFF2-40B4-BE49-F238E27FC236}">
                <a16:creationId xmlns:a16="http://schemas.microsoft.com/office/drawing/2014/main" id="{80857ECB-AE65-C94F-A1B3-B15A655EA1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704975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69D242E-03EB-FDC6-D37C-9ADB7B82C7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79512" y="4425188"/>
            <a:ext cx="1728193" cy="16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441DC-434B-EBF7-3E84-CCABCB314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Imagen 14">
            <a:extLst>
              <a:ext uri="{FF2B5EF4-FFF2-40B4-BE49-F238E27FC236}">
                <a16:creationId xmlns:a16="http://schemas.microsoft.com/office/drawing/2014/main" id="{195C89CE-0B46-46A0-C665-477A73F40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61000" y="9804400"/>
            <a:ext cx="8437563" cy="632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n 16">
            <a:extLst>
              <a:ext uri="{FF2B5EF4-FFF2-40B4-BE49-F238E27FC236}">
                <a16:creationId xmlns:a16="http://schemas.microsoft.com/office/drawing/2014/main" id="{0A632A0D-E11E-76BE-F323-FA82BA26A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" b="3200"/>
          <a:stretch>
            <a:fillRect/>
          </a:stretch>
        </p:blipFill>
        <p:spPr bwMode="auto">
          <a:xfrm>
            <a:off x="2808288" y="9639300"/>
            <a:ext cx="8848725" cy="64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1D2D7F5-969E-6D36-3807-16933263FE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27124" y="1190462"/>
            <a:ext cx="1757156" cy="166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9F40B1C-1CA4-30CD-1E5B-78666D7A0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82187"/>
            <a:ext cx="3793852" cy="536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929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104" y="60920"/>
            <a:ext cx="4572000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	      "Creo en un solo Dios,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	  Padre todopoderoso,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   Creador del cielo y de la tierra,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de todo lo visible y lo invisible.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Creo en un solo Señor, Jesucristo,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Hijo único de Dios,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nacido del Padre antes de todos los siglos: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Dios de Dios, Luz de Luz,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Dios verdadero de Dios verdadero,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engendrado, no creado,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de la misma naturaleza del Padre,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por quien todo fue hecho;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por nosotros lo hombres,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por nuestra salvación  bajó del cielo,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y por obra del Espíritu Santo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se encarnó de María, la Virgen,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y se hizo hombre;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    y por nuestra causa fue crucificado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           en tiempos de Poncio Pilato;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b="1" dirty="0">
                <a:latin typeface="Please write me a song" panose="02000603000000000000" pitchFamily="2" charset="0"/>
              </a:rPr>
            </a:b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080" y="116632"/>
            <a:ext cx="4068762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padeció y fue sepultado,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resucitó al tercer día, 		             </a:t>
            </a: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según las Escrituras,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subió al cielo,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está sentado a la derecha del Padre;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de nuevo vendrá con gloria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para juzgar a vivos y muertos,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Creo en el Espíritu Santo,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Señor y dador de vida,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procede del Padre y del Hijo,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con el Padre y el Hijo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recibe una misma adoración y gloria,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que habló por los profetas.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Creo en la Iglesia,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es una, santa, católica y apostólica.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Confieso que hay un solo bautismo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para el perdón de los pecados.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Espero la resurrección de los muertos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la vida del mundo futuro.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</a:t>
            </a:r>
            <a:r>
              <a:rPr lang="es-ES" altLang="es-ES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Amén</a:t>
            </a:r>
            <a:r>
              <a:rPr lang="es-ES" altLang="es-ES" b="1" dirty="0">
                <a:latin typeface="Please write me a song" panose="02000603000000000000" pitchFamily="2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92" y="5835709"/>
            <a:ext cx="5435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000" b="1" u="sng" dirty="0">
                <a:solidFill>
                  <a:schemeClr val="bg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76D46CA-8FFC-333E-55B9-9EF404C2F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03438" y="-100013"/>
            <a:ext cx="6789737" cy="857251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44825B33-4EE5-CFF2-0677-6A34392B7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3350" y="665163"/>
            <a:ext cx="3889375" cy="4851400"/>
          </a:xfrm>
        </p:spPr>
        <p:txBody>
          <a:bodyPr>
            <a:noAutofit/>
          </a:bodyPr>
          <a:lstStyle/>
          <a:p>
            <a:pPr marL="0" indent="185738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Creo en Dios, Padre Todopoderoso, creador del cielo y de la tierra.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Creo en Jesucristo, su único Hijo, Nuestro Señor, que fue concebido por obra y gracia del Espíritu Santo, nació de Santa María Virgen;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padeció bajo el poder de Poncio Pilato, fue crucificado, muerto y sepultado,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descendió a los infiernos, al tercer día resucitó de entre los muertos,</a:t>
            </a:r>
          </a:p>
        </p:txBody>
      </p:sp>
      <p:pic>
        <p:nvPicPr>
          <p:cNvPr id="23556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94783D68-E252-648F-DF73-8ADC05D34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297" y="5126408"/>
            <a:ext cx="2088009" cy="1731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934A03B-F57C-654F-BDD6-4CBECCD55A70}"/>
              </a:ext>
            </a:extLst>
          </p:cNvPr>
          <p:cNvSpPr txBox="1">
            <a:spLocks/>
          </p:cNvSpPr>
          <p:nvPr/>
        </p:nvSpPr>
        <p:spPr bwMode="auto">
          <a:xfrm>
            <a:off x="5435600" y="657225"/>
            <a:ext cx="3457575" cy="50688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subió a los cielos y está sentado a la derecha de Dios, Padre todopoderoso.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Desde allí ha de venir a juzgar a vivos y muertos.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Creo en el Espíritu Santo, la santa Iglesia católica, la comunión de los santos, el perdón de los pecados, la resurrección de la carne y la vida eterna.</a:t>
            </a:r>
          </a:p>
          <a:p>
            <a:pPr marL="182563" indent="-182563" algn="ctr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Amén.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A92A2827-BE39-5183-F61B-45D320586F1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09650" y="3716338"/>
            <a:ext cx="8170863" cy="1727200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u="sng" dirty="0"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b="1" i="1" cap="small" dirty="0">
                <a:latin typeface="Please write me a song" panose="02000603000000000000" pitchFamily="2" charset="0"/>
              </a:rPr>
              <a:t>			</a:t>
            </a:r>
            <a:r>
              <a:rPr lang="es-ES" sz="5400" b="1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4400" dirty="0"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9486C69-368A-5DEF-A6FD-6F5960B7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776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4" name="Picture 5" descr="telefono-imagen-animada-0009">
            <a:extLst>
              <a:ext uri="{FF2B5EF4-FFF2-40B4-BE49-F238E27FC236}">
                <a16:creationId xmlns:a16="http://schemas.microsoft.com/office/drawing/2014/main" id="{222723AC-A8DA-89B5-2C35-95F7E0502C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1050" y="4292600"/>
            <a:ext cx="800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1F3C47B-402C-2A1E-80A5-EC0AB28E1A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92681" y="3793145"/>
            <a:ext cx="1041400" cy="98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Rectángulo">
            <a:extLst>
              <a:ext uri="{FF2B5EF4-FFF2-40B4-BE49-F238E27FC236}">
                <a16:creationId xmlns:a16="http://schemas.microsoft.com/office/drawing/2014/main" id="{D528DD8F-6E40-BD67-0E47-880B94DB1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843" y="123825"/>
            <a:ext cx="312777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5400" b="1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ES DE MARÍA</a:t>
            </a:r>
          </a:p>
        </p:txBody>
      </p:sp>
      <p:sp>
        <p:nvSpPr>
          <p:cNvPr id="26627" name="Rectángulo 4">
            <a:extLst>
              <a:ext uri="{FF2B5EF4-FFF2-40B4-BE49-F238E27FC236}">
                <a16:creationId xmlns:a16="http://schemas.microsoft.com/office/drawing/2014/main" id="{526C38C1-56F4-D421-7A62-8B227E1AF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263" y="908050"/>
            <a:ext cx="7569200" cy="4967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Esta es una noche especial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se respira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a este Niño yo quiero besar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¿Puedo, María?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 err="1">
                <a:latin typeface="Please write me a song" panose="02000603000000000000" pitchFamily="2" charset="0"/>
              </a:rPr>
              <a:t>Yoooo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 le quiero besar, le quiero cantar,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¡Darle todo mi amor!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Todo yo te quiero regalar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      ¡Toma mi corazón!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sz="3600" b="1" dirty="0">
              <a:latin typeface="Please write me a song" panose="02000603000000000000" pitchFamily="2" charset="0"/>
            </a:endParaRPr>
          </a:p>
        </p:txBody>
      </p:sp>
      <p:sp>
        <p:nvSpPr>
          <p:cNvPr id="26628" name="CuadroTexto 6">
            <a:extLst>
              <a:ext uri="{FF2B5EF4-FFF2-40B4-BE49-F238E27FC236}">
                <a16:creationId xmlns:a16="http://schemas.microsoft.com/office/drawing/2014/main" id="{5202C93C-B820-4475-3D86-F6CDE6F0D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26629" name="Picture 6" descr="nino-jesus-fano - Concatedral Santa María La Mayor">
            <a:extLst>
              <a:ext uri="{FF2B5EF4-FFF2-40B4-BE49-F238E27FC236}">
                <a16:creationId xmlns:a16="http://schemas.microsoft.com/office/drawing/2014/main" id="{A7ACA0E4-A2AD-3524-EF61-3DD0D2239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13" y="735013"/>
            <a:ext cx="1777125" cy="2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corazones">
            <a:extLst>
              <a:ext uri="{FF2B5EF4-FFF2-40B4-BE49-F238E27FC236}">
                <a16:creationId xmlns:a16="http://schemas.microsoft.com/office/drawing/2014/main" id="{482837CF-4374-DBAE-82FA-913B260580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652" y="2043113"/>
            <a:ext cx="670336" cy="665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5B6EF02-E08B-925B-050C-36075E7C9A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724129" y="3988787"/>
            <a:ext cx="1523604" cy="14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ángulo 4">
            <a:extLst>
              <a:ext uri="{FF2B5EF4-FFF2-40B4-BE49-F238E27FC236}">
                <a16:creationId xmlns:a16="http://schemas.microsoft.com/office/drawing/2014/main" id="{4E91C71D-8609-3E98-DD50-89B6BBEA1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260648"/>
            <a:ext cx="6811962" cy="590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Desde hoy ya mi vida cambió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tengo a alguien que me guía,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un niñito en un pobre portal.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Nunca pensé que podría llorar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tan intenso de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Navidad es un mundo mejor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todos los días.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Ha nacido el Hijo de Dios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 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Ohh</a:t>
            </a:r>
            <a:r>
              <a:rPr lang="es-ES" altLang="es-ES" b="1" dirty="0">
                <a:latin typeface="Please write me a song" panose="02000603000000000000" pitchFamily="2" charset="0"/>
              </a:rPr>
              <a:t>…es de María.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sp>
        <p:nvSpPr>
          <p:cNvPr id="27651" name="CuadroTexto 6">
            <a:extLst>
              <a:ext uri="{FF2B5EF4-FFF2-40B4-BE49-F238E27FC236}">
                <a16:creationId xmlns:a16="http://schemas.microsoft.com/office/drawing/2014/main" id="{D3767237-2164-ECF3-583B-D24C6FB19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3690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/2</a:t>
            </a:r>
          </a:p>
        </p:txBody>
      </p:sp>
      <p:pic>
        <p:nvPicPr>
          <p:cNvPr id="27652" name="Picture 2" descr="nino-jesus-fano - Concatedral Santa María La Mayor">
            <a:extLst>
              <a:ext uri="{FF2B5EF4-FFF2-40B4-BE49-F238E27FC236}">
                <a16:creationId xmlns:a16="http://schemas.microsoft.com/office/drawing/2014/main" id="{B87B6BB9-A375-3955-AD26-2FBDFCBF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7" y="1268413"/>
            <a:ext cx="1987551" cy="2772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corazones">
            <a:extLst>
              <a:ext uri="{FF2B5EF4-FFF2-40B4-BE49-F238E27FC236}">
                <a16:creationId xmlns:a16="http://schemas.microsoft.com/office/drawing/2014/main" id="{39824DE3-192A-9BA7-3AF4-E459FA1094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781300"/>
            <a:ext cx="720577" cy="71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5347619-3A63-FD80-64C0-31A0886CC7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724129" y="3988787"/>
            <a:ext cx="1523604" cy="14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6A323ED4-4C1F-1133-E00B-96712DD73E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87624" y="446088"/>
            <a:ext cx="7560840" cy="54308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       </a:t>
            </a: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“Orad, hermanos, para que este sacrificio, mío y vuestro, sea agradable a Dios, Padre todopoderoso“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40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A110F13-293B-0099-63CA-91E682E044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932040" y="4437112"/>
            <a:ext cx="1255653" cy="118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1">
            <a:extLst>
              <a:ext uri="{FF2B5EF4-FFF2-40B4-BE49-F238E27FC236}">
                <a16:creationId xmlns:a16="http://schemas.microsoft.com/office/drawing/2014/main" id="{14E1F910-14E8-56DD-57EB-7A0CB5B13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836613"/>
            <a:ext cx="8280920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400" dirty="0">
                <a:latin typeface="Please write me a song" panose="02000603000000000000" pitchFamily="2" charset="0"/>
              </a:rPr>
              <a:t>	Santo, Santo, Santo, los cielos te proclaman.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      Santo, Santo, Santo, es nuestro Rey Yahvé.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 Santo, Santo, Santo, es el que nos redime.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Porque mi Dios es Santo la Tierra llena de su gloria es.(bis)</a:t>
            </a:r>
          </a:p>
          <a:p>
            <a:r>
              <a:rPr lang="es-ES" altLang="es-ES" sz="3400" b="1" dirty="0">
                <a:latin typeface="Please write me a song" panose="02000603000000000000" pitchFamily="2" charset="0"/>
              </a:rPr>
              <a:t>Cielo y tierra pasarán, </a:t>
            </a:r>
          </a:p>
          <a:p>
            <a:r>
              <a:rPr lang="es-ES" altLang="es-ES" sz="3400" b="1" dirty="0">
                <a:latin typeface="Please write me a song" panose="02000603000000000000" pitchFamily="2" charset="0"/>
              </a:rPr>
              <a:t>  mas tus palabras no pasarán. (bis)</a:t>
            </a:r>
          </a:p>
          <a:p>
            <a:r>
              <a:rPr lang="es-ES" altLang="es-ES" sz="3400" b="1" dirty="0">
                <a:latin typeface="Please write me a song" panose="02000603000000000000" pitchFamily="2" charset="0"/>
              </a:rPr>
              <a:t>     No, no, no pasarán,</a:t>
            </a:r>
          </a:p>
          <a:p>
            <a:r>
              <a:rPr lang="es-ES" altLang="es-ES" sz="3400" b="1" dirty="0">
                <a:latin typeface="Please write me a song" panose="02000603000000000000" pitchFamily="2" charset="0"/>
              </a:rPr>
              <a:t>          no, no, no, no, no, no pasarán.</a:t>
            </a:r>
          </a:p>
          <a:p>
            <a:endParaRPr lang="es-ES" altLang="es-ES" sz="3400" dirty="0">
              <a:latin typeface="Please write me a song" panose="02000603000000000000" pitchFamily="2" charset="0"/>
            </a:endParaRPr>
          </a:p>
        </p:txBody>
      </p:sp>
      <p:pic>
        <p:nvPicPr>
          <p:cNvPr id="24579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C8AFC55D-AF00-5638-DA3D-FC87B6CC7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6112897" y="2833588"/>
            <a:ext cx="2419543" cy="217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3 CuadroTexto">
            <a:extLst>
              <a:ext uri="{FF2B5EF4-FFF2-40B4-BE49-F238E27FC236}">
                <a16:creationId xmlns:a16="http://schemas.microsoft.com/office/drawing/2014/main" id="{049B8B8E-5CF6-5791-C6C6-800964862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115888"/>
            <a:ext cx="633571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5400" b="1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SANTO</a:t>
            </a:r>
            <a:r>
              <a:rPr lang="es-ES_tradnl" altLang="es-ES" sz="6000" b="1" dirty="0">
                <a:solidFill>
                  <a:srgbClr val="FF0000"/>
                </a:solidFill>
                <a:latin typeface="Please write me a song" panose="02000603000000000000" pitchFamily="2" charset="0"/>
              </a:rPr>
              <a:t> </a:t>
            </a:r>
            <a:endParaRPr lang="es-ES" altLang="es-ES" sz="6000" b="1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4581" name="6 CuadroTexto">
            <a:extLst>
              <a:ext uri="{FF2B5EF4-FFF2-40B4-BE49-F238E27FC236}">
                <a16:creationId xmlns:a16="http://schemas.microsoft.com/office/drawing/2014/main" id="{A0B21809-7323-2E88-3B61-90785E6A6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344" y="5115199"/>
            <a:ext cx="3962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1FE054F5-BB40-5B65-3B64-37BD4FF32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6012160" y="2755898"/>
            <a:ext cx="2520280" cy="2268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CuadroTexto 1">
            <a:extLst>
              <a:ext uri="{FF2B5EF4-FFF2-40B4-BE49-F238E27FC236}">
                <a16:creationId xmlns:a16="http://schemas.microsoft.com/office/drawing/2014/main" id="{8490543F-463F-EAB7-18E2-10C3EC234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8532" y="404813"/>
            <a:ext cx="8273988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dirty="0">
                <a:latin typeface="Please write me a song" panose="02000603000000000000" pitchFamily="2" charset="0"/>
              </a:rPr>
              <a:t>	Bendito el que viene en nombre del Señor.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</a:rPr>
              <a:t>     Da gloria a Jesucristo, el hijo de David.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</a:rPr>
              <a:t>  Hosanna en las alturas a nuestro Salvador.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</a:rPr>
              <a:t>Bendito el que viene en el nombre del Señor. (bis)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Cielo y tierra pasarán,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mas tus palabras no pasarán. (bis)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   No, no, no pasarán,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</a:rPr>
              <a:t>     no, no, no, no, no, no pasarán.</a:t>
            </a:r>
          </a:p>
          <a:p>
            <a:endParaRPr lang="es-ES" altLang="es-ES" sz="3600" dirty="0">
              <a:latin typeface="Please write me a song" panose="02000603000000000000" pitchFamily="2" charset="0"/>
            </a:endParaRPr>
          </a:p>
        </p:txBody>
      </p:sp>
      <p:sp>
        <p:nvSpPr>
          <p:cNvPr id="25604" name="6 CuadroTexto">
            <a:extLst>
              <a:ext uri="{FF2B5EF4-FFF2-40B4-BE49-F238E27FC236}">
                <a16:creationId xmlns:a16="http://schemas.microsoft.com/office/drawing/2014/main" id="{E856288F-8875-D820-8BAF-CD5DCB837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0352" y="5054497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Título">
            <a:extLst>
              <a:ext uri="{FF2B5EF4-FFF2-40B4-BE49-F238E27FC236}">
                <a16:creationId xmlns:a16="http://schemas.microsoft.com/office/drawing/2014/main" id="{B11EF1F3-F0A2-7FBB-4384-C66282FDA2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1600" y="1556792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800" b="1" dirty="0"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1747" name="5 CuadroTexto">
            <a:extLst>
              <a:ext uri="{FF2B5EF4-FFF2-40B4-BE49-F238E27FC236}">
                <a16:creationId xmlns:a16="http://schemas.microsoft.com/office/drawing/2014/main" id="{D9D17DC3-106F-E1B6-50D7-212D97B0B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848" y="173204"/>
            <a:ext cx="564983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6600" b="1" u="sng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CONSAGRACIÓN</a:t>
            </a:r>
          </a:p>
        </p:txBody>
      </p:sp>
      <p:pic>
        <p:nvPicPr>
          <p:cNvPr id="31748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403D282-D426-1100-C2D3-B471271F2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04925"/>
            <a:ext cx="3952305" cy="351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8E09415-07E3-7E59-BEF8-EFB5FF751194}"/>
              </a:ext>
            </a:extLst>
          </p:cNvPr>
          <p:cNvSpPr txBox="1">
            <a:spLocks/>
          </p:cNvSpPr>
          <p:nvPr/>
        </p:nvSpPr>
        <p:spPr bwMode="auto">
          <a:xfrm>
            <a:off x="1331640" y="692696"/>
            <a:ext cx="6193110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19050"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indent="-71438"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                         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Por debajo del arco del portalito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se descubre a Maria, José y el niño.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 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  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        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                         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 </a:t>
            </a:r>
          </a:p>
          <a:p>
            <a:pPr eaLnBrk="1" hangingPunct="1">
              <a:spcBef>
                <a:spcPts val="0"/>
              </a:spcBef>
              <a:defRPr/>
            </a:pPr>
            <a:endParaRPr lang="es-ES" altLang="es-ES" sz="4800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8EF9A326-0358-4CC9-D3C9-39BEBF0E4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4829" y="-27384"/>
            <a:ext cx="52562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6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</a:t>
            </a:r>
            <a:r>
              <a:rPr lang="es-ES" altLang="es-ES" sz="46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Y DEL CHIQUIRRITÍN</a:t>
            </a:r>
          </a:p>
        </p:txBody>
      </p:sp>
      <p:pic>
        <p:nvPicPr>
          <p:cNvPr id="14340" name="Picture 6" descr="Kamiano » En familia">
            <a:extLst>
              <a:ext uri="{FF2B5EF4-FFF2-40B4-BE49-F238E27FC236}">
                <a16:creationId xmlns:a16="http://schemas.microsoft.com/office/drawing/2014/main" id="{4A8324B3-8198-EBED-67A7-60A60EF06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1557338"/>
            <a:ext cx="2673350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E7C873A-F308-0D71-25BD-B7359866D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940152" y="4269255"/>
            <a:ext cx="1125855" cy="106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68A04E34-94CC-0C08-2B1F-A26192DD80D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497013" y="6921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latin typeface="Please write me a song" panose="02000603000000000000" pitchFamily="2" charset="0"/>
              </a:rPr>
              <a:t>Todos: </a:t>
            </a: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FADA1F7-F353-7356-CBDD-F2415E92C7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123728" y="4005064"/>
            <a:ext cx="1296144" cy="122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3 CuadroTexto">
            <a:extLst>
              <a:ext uri="{FF2B5EF4-FFF2-40B4-BE49-F238E27FC236}">
                <a16:creationId xmlns:a16="http://schemas.microsoft.com/office/drawing/2014/main" id="{D94DDC08-79CB-1733-8A2B-B342804EC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896" y="188640"/>
            <a:ext cx="5330825" cy="606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en la         como en 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Danos hoy nuestro         de cada día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33794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3734540D-EC83-F52B-2CFA-3FD646E7A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06084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92EFC1B3-64A6-1429-908D-62BA813BD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738" y="1124744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00BA19F4-D8CD-B34C-B993-25F7F838DD59}"/>
              </a:ext>
            </a:extLst>
          </p:cNvPr>
          <p:cNvSpPr/>
          <p:nvPr/>
        </p:nvSpPr>
        <p:spPr>
          <a:xfrm>
            <a:off x="1913527" y="212447"/>
            <a:ext cx="1587294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Please write me a song" panose="02000603000000000000" pitchFamily="2" charset="0"/>
              </a:rPr>
              <a:t>Padre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Please write me a song" panose="02000603000000000000" pitchFamily="2" charset="0"/>
              </a:rPr>
              <a:t>Nuestro</a:t>
            </a:r>
          </a:p>
        </p:txBody>
      </p:sp>
      <p:pic>
        <p:nvPicPr>
          <p:cNvPr id="33798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3BDC804D-965B-24CA-6CB8-C54DA9151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5063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D91475B-8C77-78CE-A773-82FCCE2FE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060848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8" descr="http://www.waece.org/sabemos/imagenescomidas/ima_pan.gif">
            <a:extLst>
              <a:ext uri="{FF2B5EF4-FFF2-40B4-BE49-F238E27FC236}">
                <a16:creationId xmlns:a16="http://schemas.microsoft.com/office/drawing/2014/main" id="{545F96DA-6131-F656-C32E-3898A71C1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860" y="2629346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Educar con Jesús: Feliz Navidad (Fano)">
            <a:extLst>
              <a:ext uri="{FF2B5EF4-FFF2-40B4-BE49-F238E27FC236}">
                <a16:creationId xmlns:a16="http://schemas.microsoft.com/office/drawing/2014/main" id="{CE0F1F62-B561-25C6-B48C-811A090DC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0103"/>
            <a:ext cx="2781152" cy="382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71A6977-C8EA-463E-0ABF-783ED81AEB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9421">
            <a:off x="2018297" y="4003808"/>
            <a:ext cx="1656184" cy="77985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411FB17-7CED-3B49-60BA-CEB7F6113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38" y="1556793"/>
            <a:ext cx="500062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785EF52B-8C29-D054-8928-E345784CB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2125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latin typeface="Please write me a song" panose="02000603000000000000" pitchFamily="2" charset="0"/>
              </a:rPr>
              <a:t>Todos:</a:t>
            </a:r>
            <a:r>
              <a:rPr lang="es-ES" sz="5400" b="1" dirty="0">
                <a:latin typeface="Please write me a song" panose="02000603000000000000" pitchFamily="2" charset="0"/>
              </a:rPr>
              <a:t> </a:t>
            </a: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EDC0C8F-2931-F9C4-1242-16068F0F23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014766" y="4365104"/>
            <a:ext cx="1523604" cy="14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E1E6A78-7B7B-915B-5864-0C86E25D34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31640" y="88582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dirty="0">
                <a:latin typeface="Please write me a song" panose="02000603000000000000" pitchFamily="2" charset="0"/>
              </a:rPr>
              <a:t>Todos:</a:t>
            </a:r>
            <a:r>
              <a:rPr lang="es-ES" sz="4800" b="1" dirty="0">
                <a:latin typeface="Please write me a song" panose="02000603000000000000" pitchFamily="2" charset="0"/>
              </a:rPr>
              <a:t> </a:t>
            </a:r>
            <a:r>
              <a:rPr lang="es-ES" sz="48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800" b="1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843" name="3 CuadroTexto">
            <a:extLst>
              <a:ext uri="{FF2B5EF4-FFF2-40B4-BE49-F238E27FC236}">
                <a16:creationId xmlns:a16="http://schemas.microsoft.com/office/drawing/2014/main" id="{8DFCA878-EC08-DA22-ACE3-6AEEA707A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19063"/>
            <a:ext cx="5091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3600" b="1" u="sng" dirty="0"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35844" name="Imagen 4" descr="Dibujo animado de un personaje de caricatura&#10;&#10;Descripción generada automáticamente con confianza media">
            <a:extLst>
              <a:ext uri="{FF2B5EF4-FFF2-40B4-BE49-F238E27FC236}">
                <a16:creationId xmlns:a16="http://schemas.microsoft.com/office/drawing/2014/main" id="{14B33424-672A-432F-D8EF-020A86D39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760" y="3788569"/>
            <a:ext cx="26924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26916CD-096A-F7F9-46BE-7D3616DC61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4288" y="1981417"/>
            <a:ext cx="1523604" cy="14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69476"/>
            <a:ext cx="849617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400" b="1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P</a:t>
            </a:r>
            <a:r>
              <a:rPr lang="es-ES" altLang="es-ES" sz="4400" b="1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ARA EL QUE NUNCA LA DIO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4271" y="1186874"/>
            <a:ext cx="4684233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el que nunca la dio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el que siempre soñó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el que bien la conoce.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el que está junto a ti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quiere hacerte feliz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un mundo de ilusiones.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772815"/>
            <a:ext cx="3452670" cy="238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D5C32C5D-D644-215E-040B-86648F7B4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3308A56-EB8A-8D6B-4AB1-6C71CC1605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298416" y="4462215"/>
            <a:ext cx="1125855" cy="106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116632"/>
            <a:ext cx="799288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para todos aquellos que no la han dado.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todos aquellos  que no llegaron.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Para todos aquellos venga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si eres padre de familia tengas paz.		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Si vives enamorado tengas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el mundo entero reine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Paz, siempre la paz,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venga la paz, a todos la paz,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siempre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Vino a traernos la paz | Catolico, Diócesis, Iglesia catolica">
            <a:extLst>
              <a:ext uri="{FF2B5EF4-FFF2-40B4-BE49-F238E27FC236}">
                <a16:creationId xmlns:a16="http://schemas.microsoft.com/office/drawing/2014/main" id="{61EF011D-480D-E46B-6ED6-8B6C5E179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380" y="3645024"/>
            <a:ext cx="2637612" cy="149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60AC8397-0DD9-991A-FB3C-39838CD3B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DEBB571-5ED5-6EC5-524F-944CBEBDF4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24328" y="2363810"/>
            <a:ext cx="1454565" cy="137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2194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uadroTexto 5">
            <a:extLst>
              <a:ext uri="{FF2B5EF4-FFF2-40B4-BE49-F238E27FC236}">
                <a16:creationId xmlns:a16="http://schemas.microsoft.com/office/drawing/2014/main" id="{79AFD01D-0448-0A55-3EDE-659DDF5A8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588" y="404664"/>
            <a:ext cx="6984876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000" dirty="0"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400" dirty="0"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CC0000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2800" dirty="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2800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2800" dirty="0">
              <a:latin typeface="Arial" panose="020B0604020202020204" pitchFamily="34" charset="0"/>
            </a:endParaRP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8E827E9-4962-4588-1120-C5703AF6BE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572000" y="4365104"/>
            <a:ext cx="1413887" cy="1337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81E29-F629-E9EB-C42F-D86DE5E03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Imagen 14">
            <a:extLst>
              <a:ext uri="{FF2B5EF4-FFF2-40B4-BE49-F238E27FC236}">
                <a16:creationId xmlns:a16="http://schemas.microsoft.com/office/drawing/2014/main" id="{C56FD2C3-B080-C1C2-AA1B-B19555AB0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61000" y="9804400"/>
            <a:ext cx="8437563" cy="632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n 16">
            <a:extLst>
              <a:ext uri="{FF2B5EF4-FFF2-40B4-BE49-F238E27FC236}">
                <a16:creationId xmlns:a16="http://schemas.microsoft.com/office/drawing/2014/main" id="{FDED3469-A656-45F1-AE4E-0C7C40ADC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" b="3200"/>
          <a:stretch>
            <a:fillRect/>
          </a:stretch>
        </p:blipFill>
        <p:spPr bwMode="auto">
          <a:xfrm>
            <a:off x="2808288" y="9639300"/>
            <a:ext cx="8848725" cy="64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37B0AA0-2CFE-736E-D8F9-DDC2EBD7E0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27124" y="1190462"/>
            <a:ext cx="1757156" cy="166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9DD7055-66EA-3AF4-E4AF-9786873FC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82187"/>
            <a:ext cx="3793852" cy="536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5140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ángulo 4">
            <a:extLst>
              <a:ext uri="{FF2B5EF4-FFF2-40B4-BE49-F238E27FC236}">
                <a16:creationId xmlns:a16="http://schemas.microsoft.com/office/drawing/2014/main" id="{4D8C5024-89BC-E842-86BA-9C368D190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672" y="969070"/>
            <a:ext cx="372616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Navidad es Navidad,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toda la tierra se alegra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y se entristece la mar.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Marinero ¿a dónde vas?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Deja tus redes y reza,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mira la estrella pasar.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sp>
        <p:nvSpPr>
          <p:cNvPr id="39939" name="CuadroTexto 6">
            <a:extLst>
              <a:ext uri="{FF2B5EF4-FFF2-40B4-BE49-F238E27FC236}">
                <a16:creationId xmlns:a16="http://schemas.microsoft.com/office/drawing/2014/main" id="{A9A57B96-321C-0C72-1EA8-A04760E52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39940" name="CuadroTexto 7">
            <a:extLst>
              <a:ext uri="{FF2B5EF4-FFF2-40B4-BE49-F238E27FC236}">
                <a16:creationId xmlns:a16="http://schemas.microsoft.com/office/drawing/2014/main" id="{9F93B8A5-728F-6AD8-4DF1-4ACB3E6C4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712" y="93710"/>
            <a:ext cx="407194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CANCIÓN DE NAVIDAD</a:t>
            </a:r>
            <a:endParaRPr lang="es-ES" altLang="es-ES" sz="4400" b="1" u="sng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39941" name="CuadroTexto 6">
            <a:extLst>
              <a:ext uri="{FF2B5EF4-FFF2-40B4-BE49-F238E27FC236}">
                <a16:creationId xmlns:a16="http://schemas.microsoft.com/office/drawing/2014/main" id="{BFEE2400-B05E-C986-4BD6-7B46D026F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1/3</a:t>
            </a:r>
          </a:p>
        </p:txBody>
      </p:sp>
      <p:pic>
        <p:nvPicPr>
          <p:cNvPr id="39942" name="Picture 8" descr="velas">
            <a:extLst>
              <a:ext uri="{FF2B5EF4-FFF2-40B4-BE49-F238E27FC236}">
                <a16:creationId xmlns:a16="http://schemas.microsoft.com/office/drawing/2014/main" id="{EC93F223-159B-FDB1-D6D6-8DC8EFC7FD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862" y="4015996"/>
            <a:ext cx="1534939" cy="1662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4">
            <a:extLst>
              <a:ext uri="{FF2B5EF4-FFF2-40B4-BE49-F238E27FC236}">
                <a16:creationId xmlns:a16="http://schemas.microsoft.com/office/drawing/2014/main" id="{7C176FDC-94CE-9A28-8C24-B20F28EE3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4945" y="1016171"/>
            <a:ext cx="372616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Marinero, marinero,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haz en tu barca un altar.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Marinero, marinero, 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porque llegó Navidad.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Marinero, marinero,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haz  en tu barca un altar.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Marinero, marinero, 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porque llegó Navidad. </a:t>
            </a: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B5721A5-135C-FE4B-2699-4F823FA73A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55127" y="166688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ángulo 4">
            <a:extLst>
              <a:ext uri="{FF2B5EF4-FFF2-40B4-BE49-F238E27FC236}">
                <a16:creationId xmlns:a16="http://schemas.microsoft.com/office/drawing/2014/main" id="{25D88FC3-7F25-9067-C0BF-637866554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6858" y="382012"/>
            <a:ext cx="45720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Noches blancas de hospital,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dejad el llanto esta noche,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que el Niño está por llegar.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Caminante sin hogar,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ven a mi casa esta noche,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que mañana ¡Dios dirá!</a:t>
            </a:r>
            <a:endParaRPr lang="es-ES" altLang="es-ES" dirty="0">
              <a:latin typeface="Please write me a song" panose="02000603000000000000" pitchFamily="2" charset="0"/>
            </a:endParaRPr>
          </a:p>
        </p:txBody>
      </p:sp>
      <p:sp>
        <p:nvSpPr>
          <p:cNvPr id="40963" name="CuadroTexto 6">
            <a:extLst>
              <a:ext uri="{FF2B5EF4-FFF2-40B4-BE49-F238E27FC236}">
                <a16:creationId xmlns:a16="http://schemas.microsoft.com/office/drawing/2014/main" id="{D1294C9D-465A-9586-F8F8-30D60573C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2/3</a:t>
            </a:r>
          </a:p>
        </p:txBody>
      </p:sp>
      <p:sp>
        <p:nvSpPr>
          <p:cNvPr id="40964" name="CuadroTexto 6">
            <a:extLst>
              <a:ext uri="{FF2B5EF4-FFF2-40B4-BE49-F238E27FC236}">
                <a16:creationId xmlns:a16="http://schemas.microsoft.com/office/drawing/2014/main" id="{76C748F2-5AE7-4922-1F84-DA56CE0D2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2/3</a:t>
            </a:r>
          </a:p>
        </p:txBody>
      </p:sp>
      <p:pic>
        <p:nvPicPr>
          <p:cNvPr id="40965" name="Imagen 5">
            <a:extLst>
              <a:ext uri="{FF2B5EF4-FFF2-40B4-BE49-F238E27FC236}">
                <a16:creationId xmlns:a16="http://schemas.microsoft.com/office/drawing/2014/main" id="{1326B3BA-8FFD-EF10-129A-3B354BD9C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901" y="3429000"/>
            <a:ext cx="2967038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Imagen 2">
            <a:extLst>
              <a:ext uri="{FF2B5EF4-FFF2-40B4-BE49-F238E27FC236}">
                <a16:creationId xmlns:a16="http://schemas.microsoft.com/office/drawing/2014/main" id="{A55AACF7-6353-F158-96EF-C1E6B3E45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188" y="2895600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4">
            <a:extLst>
              <a:ext uri="{FF2B5EF4-FFF2-40B4-BE49-F238E27FC236}">
                <a16:creationId xmlns:a16="http://schemas.microsoft.com/office/drawing/2014/main" id="{82C41C7C-FDB6-068C-CE15-9F83FC86C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104" y="815181"/>
            <a:ext cx="45720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Caminante, caminante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deja tu alforja llenar,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Caminante, caminante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porque llegó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Caminante, caminante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deja tu alforja llenar,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Caminante, caminante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porque llegó Navidad.</a:t>
            </a: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F459997-EFD1-AFD4-8E21-500584B31E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172400" y="108270"/>
            <a:ext cx="867526" cy="82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7 Marcador de contenido">
            <a:extLst>
              <a:ext uri="{FF2B5EF4-FFF2-40B4-BE49-F238E27FC236}">
                <a16:creationId xmlns:a16="http://schemas.microsoft.com/office/drawing/2014/main" id="{40D4D2BF-8ECD-D9AE-8524-7DE576CD5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40" y="-4769"/>
            <a:ext cx="8280400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         Entre un buey y una mula Dios ha nacido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     y en un pobre pesebre le han recogido.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                         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No me hagas pucheritos Niño querido,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 que con solo mirarme me has convencido.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   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r>
              <a:rPr lang="es-ES" altLang="es-ES" b="1" dirty="0">
                <a:latin typeface="Please write me a song" panose="02000603000000000000" pitchFamily="2" charset="0"/>
              </a:rPr>
              <a:t>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            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</a:pPr>
            <a:endParaRPr lang="es-ES" altLang="es-ES" sz="4800" b="1" dirty="0">
              <a:solidFill>
                <a:srgbClr val="FFFFFF"/>
              </a:solidFill>
            </a:endParaRPr>
          </a:p>
        </p:txBody>
      </p:sp>
      <p:pic>
        <p:nvPicPr>
          <p:cNvPr id="15363" name="Picture 6" descr="Kamiano » En familia">
            <a:extLst>
              <a:ext uri="{FF2B5EF4-FFF2-40B4-BE49-F238E27FC236}">
                <a16:creationId xmlns:a16="http://schemas.microsoft.com/office/drawing/2014/main" id="{9AC83FCF-6EA7-E493-B2B9-7604E63B5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196975"/>
            <a:ext cx="239553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2DE2615-B1CC-C447-E4F7-5D8E2BD9AD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686505" y="3789040"/>
            <a:ext cx="1125855" cy="106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ángulo 4">
            <a:extLst>
              <a:ext uri="{FF2B5EF4-FFF2-40B4-BE49-F238E27FC236}">
                <a16:creationId xmlns:a16="http://schemas.microsoft.com/office/drawing/2014/main" id="{2DAF0D63-A5A8-C171-B03B-E407A8C6B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704" y="442912"/>
            <a:ext cx="5148263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Ven soldado, vuelve ya,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para curar tus heridas,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para prestarte la Paz.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Navidad es Navidad,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toda la tierra se alegra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y se entristece la mar.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dirty="0">
              <a:latin typeface="Please write me a song" panose="02000603000000000000" pitchFamily="2" charset="0"/>
            </a:endParaRPr>
          </a:p>
        </p:txBody>
      </p:sp>
      <p:sp>
        <p:nvSpPr>
          <p:cNvPr id="41987" name="CuadroTexto 6">
            <a:extLst>
              <a:ext uri="{FF2B5EF4-FFF2-40B4-BE49-F238E27FC236}">
                <a16:creationId xmlns:a16="http://schemas.microsoft.com/office/drawing/2014/main" id="{3B850F56-A4A1-950F-155E-BC295B901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3/3</a:t>
            </a:r>
          </a:p>
        </p:txBody>
      </p:sp>
      <p:sp>
        <p:nvSpPr>
          <p:cNvPr id="41988" name="CuadroTexto 6">
            <a:extLst>
              <a:ext uri="{FF2B5EF4-FFF2-40B4-BE49-F238E27FC236}">
                <a16:creationId xmlns:a16="http://schemas.microsoft.com/office/drawing/2014/main" id="{937BE9F5-30FD-7293-6127-4E3879608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3/3</a:t>
            </a:r>
          </a:p>
        </p:txBody>
      </p:sp>
      <p:pic>
        <p:nvPicPr>
          <p:cNvPr id="41989" name="Picture 8" descr="velas">
            <a:extLst>
              <a:ext uri="{FF2B5EF4-FFF2-40B4-BE49-F238E27FC236}">
                <a16:creationId xmlns:a16="http://schemas.microsoft.com/office/drawing/2014/main" id="{DEA04E49-6C05-D75F-D3CE-F5EC4E70A5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392" y="3396419"/>
            <a:ext cx="2055073" cy="222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4">
            <a:extLst>
              <a:ext uri="{FF2B5EF4-FFF2-40B4-BE49-F238E27FC236}">
                <a16:creationId xmlns:a16="http://schemas.microsoft.com/office/drawing/2014/main" id="{3DF7E0E5-1E47-6817-AFBE-9FFE0D751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0072" y="980728"/>
            <a:ext cx="5148263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Tú que escuchas mi mensaje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haz en tu casa un altar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deja el odio y ven conmigo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porque llegó Navidad.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Tú que escuchas mi mensaje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haz en tu casa un altar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deja el odio y ven conmigo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porque llegó Navidad. 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2CACE66-716A-1BEB-6DD1-E8EE01F360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000297" y="83743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F0CC0-C1F8-0EFF-34D8-E0E3E9BC2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ángulo 4">
            <a:extLst>
              <a:ext uri="{FF2B5EF4-FFF2-40B4-BE49-F238E27FC236}">
                <a16:creationId xmlns:a16="http://schemas.microsoft.com/office/drawing/2014/main" id="{F74CC6F8-0D76-96AB-0B4E-F1561114E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632" y="889843"/>
            <a:ext cx="7685597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A esa estrella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que en la noche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regala su brillo, ilumina el camino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 aquel peregrino que va hacia Belén.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Le canto alegre, llena de felicidad.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Porque los ángeles cantan,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  la tierra hoy danza,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        llegó Navidad.</a:t>
            </a:r>
            <a:endParaRPr lang="es-ES" altLang="es-ES" sz="36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600" b="1" dirty="0">
              <a:latin typeface="Please write me a song" panose="02000603000000000000" pitchFamily="2" charset="0"/>
            </a:endParaRPr>
          </a:p>
        </p:txBody>
      </p:sp>
      <p:sp>
        <p:nvSpPr>
          <p:cNvPr id="39939" name="CuadroTexto 6">
            <a:extLst>
              <a:ext uri="{FF2B5EF4-FFF2-40B4-BE49-F238E27FC236}">
                <a16:creationId xmlns:a16="http://schemas.microsoft.com/office/drawing/2014/main" id="{F5F926DA-F7E7-C608-ADCF-6BEF00B61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39940" name="CuadroTexto 7">
            <a:extLst>
              <a:ext uri="{FF2B5EF4-FFF2-40B4-BE49-F238E27FC236}">
                <a16:creationId xmlns:a16="http://schemas.microsoft.com/office/drawing/2014/main" id="{54D3EBDF-8723-6930-AA01-FF8DD4634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1328" y="-10718"/>
            <a:ext cx="321754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 ESA ESTRELLA</a:t>
            </a:r>
            <a:endParaRPr lang="es-ES" altLang="es-ES" sz="4400" b="1" u="sng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32" name="Picture 8" descr="estrella-de-navidad-imagen-animada-0024">
            <a:extLst>
              <a:ext uri="{FF2B5EF4-FFF2-40B4-BE49-F238E27FC236}">
                <a16:creationId xmlns:a16="http://schemas.microsoft.com/office/drawing/2014/main" id="{23751FE4-A136-9F40-A495-E359656A1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811" y="913095"/>
            <a:ext cx="3652603" cy="111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69F7303-6838-4850-F1F2-3B313ED4CB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561328" y="3861048"/>
            <a:ext cx="1546016" cy="146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6926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4 CuadroTexto">
            <a:extLst>
              <a:ext uri="{FF2B5EF4-FFF2-40B4-BE49-F238E27FC236}">
                <a16:creationId xmlns:a16="http://schemas.microsoft.com/office/drawing/2014/main" id="{7F827F55-6021-2BC2-43CC-7DB615B95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3011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FEF5F598-7171-D698-8196-A3710413F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5 Rectángulo">
            <a:extLst>
              <a:ext uri="{FF2B5EF4-FFF2-40B4-BE49-F238E27FC236}">
                <a16:creationId xmlns:a16="http://schemas.microsoft.com/office/drawing/2014/main" id="{04437D26-5931-AD39-C7FA-E8EEFAAD1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300663"/>
            <a:ext cx="4033838" cy="584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ángulo 4">
            <a:extLst>
              <a:ext uri="{FF2B5EF4-FFF2-40B4-BE49-F238E27FC236}">
                <a16:creationId xmlns:a16="http://schemas.microsoft.com/office/drawing/2014/main" id="{4CC4AEA9-CE7C-09EB-2CF0-82F53E32C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692150"/>
            <a:ext cx="45720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comenzó el contar los años.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subimos muchos peldaños.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se abrieron todas las puertas,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aire sopló fresquito,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la vida llenó la tierra.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sp>
        <p:nvSpPr>
          <p:cNvPr id="53251" name="CuadroTexto 6">
            <a:extLst>
              <a:ext uri="{FF2B5EF4-FFF2-40B4-BE49-F238E27FC236}">
                <a16:creationId xmlns:a16="http://schemas.microsoft.com/office/drawing/2014/main" id="{AFC7160B-3788-C7F8-4C30-95E6B71BC9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53252" name="CuadroTexto 7">
            <a:extLst>
              <a:ext uri="{FF2B5EF4-FFF2-40B4-BE49-F238E27FC236}">
                <a16:creationId xmlns:a16="http://schemas.microsoft.com/office/drawing/2014/main" id="{E1E4B02E-249E-3DAF-9CE5-047CB16A9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44450"/>
            <a:ext cx="382668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3600" b="1" u="sng" dirty="0">
                <a:solidFill>
                  <a:srgbClr val="CC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DÍA QUE NACIÓ JESÚS</a:t>
            </a:r>
            <a:endParaRPr lang="es-ES" altLang="es-ES" sz="3600" b="1" u="sng" dirty="0">
              <a:solidFill>
                <a:srgbClr val="CC0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3253" name="CuadroTexto 6">
            <a:extLst>
              <a:ext uri="{FF2B5EF4-FFF2-40B4-BE49-F238E27FC236}">
                <a16:creationId xmlns:a16="http://schemas.microsoft.com/office/drawing/2014/main" id="{EFD11676-E5B0-90CD-4F17-E514729F4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5188" y="64579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sp>
        <p:nvSpPr>
          <p:cNvPr id="53254" name="Rectángulo 4">
            <a:extLst>
              <a:ext uri="{FF2B5EF4-FFF2-40B4-BE49-F238E27FC236}">
                <a16:creationId xmlns:a16="http://schemas.microsoft.com/office/drawing/2014/main" id="{1BE57387-56CA-D0D1-BF46-29EA8EFE5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692150"/>
            <a:ext cx="45720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curaron las cicatrices.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pic>
        <p:nvPicPr>
          <p:cNvPr id="53255" name="Picture 8" descr="santos fano">
            <a:extLst>
              <a:ext uri="{FF2B5EF4-FFF2-40B4-BE49-F238E27FC236}">
                <a16:creationId xmlns:a16="http://schemas.microsoft.com/office/drawing/2014/main" id="{9CFC390F-FBBC-1553-04E6-42E738173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1" y="5131520"/>
            <a:ext cx="2015852" cy="1707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6" name="Picture 10" descr="fiesta-imagen-animada-0017">
            <a:extLst>
              <a:ext uri="{FF2B5EF4-FFF2-40B4-BE49-F238E27FC236}">
                <a16:creationId xmlns:a16="http://schemas.microsoft.com/office/drawing/2014/main" id="{C18B0D47-7486-A169-3F3B-C5353D0EFF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1989138"/>
            <a:ext cx="1042987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51394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ángulo 4">
            <a:extLst>
              <a:ext uri="{FF2B5EF4-FFF2-40B4-BE49-F238E27FC236}">
                <a16:creationId xmlns:a16="http://schemas.microsoft.com/office/drawing/2014/main" id="{647EC7C2-7AA1-034F-79F1-8C7FD4689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6281" y="230188"/>
            <a:ext cx="3887788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se acercaron los pastores.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olieron mejor las flores.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sonaron las panderetas,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mejoraron los humores,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bailaron en las escuelas.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día que nació Jesús.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día que nació Jesús.</a:t>
            </a:r>
            <a:endParaRPr lang="es-ES" altLang="es-ES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4275" name="CuadroTexto 6">
            <a:extLst>
              <a:ext uri="{FF2B5EF4-FFF2-40B4-BE49-F238E27FC236}">
                <a16:creationId xmlns:a16="http://schemas.microsoft.com/office/drawing/2014/main" id="{3ABF2A63-0930-AFF3-1759-EF728084E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54276" name="CuadroTexto 6">
            <a:extLst>
              <a:ext uri="{FF2B5EF4-FFF2-40B4-BE49-F238E27FC236}">
                <a16:creationId xmlns:a16="http://schemas.microsoft.com/office/drawing/2014/main" id="{D471E8E0-5DFF-95FF-51C2-9C70D2889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9000" y="64579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sp>
        <p:nvSpPr>
          <p:cNvPr id="54277" name="Rectángulo 4">
            <a:extLst>
              <a:ext uri="{FF2B5EF4-FFF2-40B4-BE49-F238E27FC236}">
                <a16:creationId xmlns:a16="http://schemas.microsoft.com/office/drawing/2014/main" id="{60128992-00BE-3634-825C-CB4704D6F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0681" y="207963"/>
            <a:ext cx="3889375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curaron las cicatrices.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día que nació Jesús.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día que nació Jesús.</a:t>
            </a:r>
            <a:endParaRPr lang="es-ES" altLang="es-ES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54278" name="Picture 7" descr="140 ideas de Fano | catequesis, catolico, catecismo">
            <a:extLst>
              <a:ext uri="{FF2B5EF4-FFF2-40B4-BE49-F238E27FC236}">
                <a16:creationId xmlns:a16="http://schemas.microsoft.com/office/drawing/2014/main" id="{994C8BE7-D77E-F01A-A667-52C20E398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2133600"/>
            <a:ext cx="1989137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9" name="Picture 9" descr="pandero-y-pandereta-imagen-animada-0009">
            <a:extLst>
              <a:ext uri="{FF2B5EF4-FFF2-40B4-BE49-F238E27FC236}">
                <a16:creationId xmlns:a16="http://schemas.microsoft.com/office/drawing/2014/main" id="{5166A0DD-AF6C-0E5F-E0EB-4B079E1B99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175" y="5226050"/>
            <a:ext cx="1279525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0" name="Picture 11" descr="flor-imagen-animada-0388">
            <a:extLst>
              <a:ext uri="{FF2B5EF4-FFF2-40B4-BE49-F238E27FC236}">
                <a16:creationId xmlns:a16="http://schemas.microsoft.com/office/drawing/2014/main" id="{5BEDA479-9D7E-09B0-4442-698188FEF43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635125"/>
            <a:ext cx="5715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23923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uadroTexto 6">
            <a:extLst>
              <a:ext uri="{FF2B5EF4-FFF2-40B4-BE49-F238E27FC236}">
                <a16:creationId xmlns:a16="http://schemas.microsoft.com/office/drawing/2014/main" id="{5EE4E39F-55EB-03CE-0A47-45CD1C674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34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sp>
        <p:nvSpPr>
          <p:cNvPr id="47108" name="Rectángulo 4">
            <a:extLst>
              <a:ext uri="{FF2B5EF4-FFF2-40B4-BE49-F238E27FC236}">
                <a16:creationId xmlns:a16="http://schemas.microsoft.com/office/drawing/2014/main" id="{994D4E6F-C030-D254-341C-1CE3689FD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826" y="953922"/>
            <a:ext cx="8110537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La Virgen está lavando y tendiendo en el romero.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Los pajarillos cantando y el romero floreciendo.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</p:txBody>
      </p:sp>
      <p:sp>
        <p:nvSpPr>
          <p:cNvPr id="47109" name="7 Rectángulo">
            <a:extLst>
              <a:ext uri="{FF2B5EF4-FFF2-40B4-BE49-F238E27FC236}">
                <a16:creationId xmlns:a16="http://schemas.microsoft.com/office/drawing/2014/main" id="{B8933722-D0A4-D823-950B-2E7B9BAE9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395" y="122925"/>
            <a:ext cx="43156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CC0000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LOS PECES EN EL RIO</a:t>
            </a:r>
            <a:endParaRPr lang="es-ES" altLang="es-ES" sz="4800" u="sng" dirty="0">
              <a:solidFill>
                <a:srgbClr val="CC0000"/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47110" name="Imagen 1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438AAD3D-2DC6-A5C6-638F-C6E00B3E5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01A2334-4E1A-888F-E132-245DE7500A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807249" y="2687433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6">
            <a:extLst>
              <a:ext uri="{FF2B5EF4-FFF2-40B4-BE49-F238E27FC236}">
                <a16:creationId xmlns:a16="http://schemas.microsoft.com/office/drawing/2014/main" id="{9A4BA9B2-3F69-E4C2-309C-6E2E964E5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6746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sp>
        <p:nvSpPr>
          <p:cNvPr id="48132" name="Rectángulo 4">
            <a:extLst>
              <a:ext uri="{FF2B5EF4-FFF2-40B4-BE49-F238E27FC236}">
                <a16:creationId xmlns:a16="http://schemas.microsoft.com/office/drawing/2014/main" id="{705F3246-0D5F-9062-E5E4-03AB3C9BF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7783" y="633711"/>
            <a:ext cx="7390258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La Virgen se está peinando, entre cortina y cortina.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los cabellos son de oro y el peine de plata fina.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  <a:endParaRPr lang="es-ES" altLang="es-ES" b="1" i="1" dirty="0">
              <a:latin typeface="Please write me a song" panose="02000603000000000000" pitchFamily="2" charset="0"/>
            </a:endParaRPr>
          </a:p>
        </p:txBody>
      </p:sp>
      <p:pic>
        <p:nvPicPr>
          <p:cNvPr id="48133" name="Imagen 2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FE08739-C376-61C4-CD6F-F6756783C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FBEC622-B4AA-F549-0067-A483D9DBF1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05686" y="2881874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014FB7F7-7274-E750-C3E0-D8C6F0B94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3</a:t>
            </a: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D5C045A9-B466-B6C5-4859-646F1E2D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597" y="765279"/>
            <a:ext cx="7127875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La Virgen va caminando, por entre aquellas palmeras,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y el Niño mira en sus ojos el color de la vereda.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F75A0A6-DB2D-EE20-6850-8F529FC7D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EDE5EC6-E798-8D08-1353-FBAED39F34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51883" y="2781215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5EFFF-530D-1712-1059-D93E98D2F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AAECEB51-31F7-73FF-C885-9AE3DBE7C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780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4</a:t>
            </a: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A14EE1BA-662C-9B85-B6BE-9AD28F126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481" y="116632"/>
            <a:ext cx="7127875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La Virgen va en una Vespa,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y San José en </a:t>
            </a:r>
            <a:r>
              <a:rPr lang="es-ES" altLang="es-ES" sz="3600" dirty="0" err="1">
                <a:latin typeface="Please write me a song" panose="02000603000000000000" pitchFamily="2" charset="0"/>
              </a:rPr>
              <a:t>Lambretta</a:t>
            </a:r>
            <a:endParaRPr lang="es-ES" altLang="es-ES" sz="3600" dirty="0">
              <a:latin typeface="Please write me a song" panose="02000603000000000000" pitchFamily="2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y el Niño como es pequeño,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solo lleva bicicleta.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Pero mira corren la Vespa y la </a:t>
            </a:r>
            <a:r>
              <a:rPr lang="es-ES" altLang="es-ES" sz="3600" b="1" dirty="0" err="1">
                <a:latin typeface="Please write me a song" panose="02000603000000000000" pitchFamily="2" charset="0"/>
              </a:rPr>
              <a:t>Lambretta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el Niño que va detrás lleva una bicicleta.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Corren y corren y vuelven a correr,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la Vespa y </a:t>
            </a:r>
            <a:r>
              <a:rPr lang="es-ES" altLang="es-ES" sz="3600" b="1" dirty="0" err="1">
                <a:latin typeface="Please write me a song" panose="02000603000000000000" pitchFamily="2" charset="0"/>
              </a:rPr>
              <a:t>Lambretta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C273E8A-0E2C-70CF-57CD-AD758EF13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33738"/>
            <a:ext cx="2320635" cy="1092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715E3FA-14FA-C925-95C7-3CA2F5EA6D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74499" y="617252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9481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825BD19A-AC84-8FE5-7512-94C67E887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89025"/>
            <a:ext cx="4176712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1 Título">
            <a:extLst>
              <a:ext uri="{FF2B5EF4-FFF2-40B4-BE49-F238E27FC236}">
                <a16:creationId xmlns:a16="http://schemas.microsoft.com/office/drawing/2014/main" id="{2704B5C2-1188-7DDE-3F17-29CCBB78FE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8250" y="-100013"/>
            <a:ext cx="8229600" cy="1371601"/>
          </a:xfrm>
        </p:spPr>
        <p:txBody>
          <a:bodyPr/>
          <a:lstStyle/>
          <a:p>
            <a:pPr eaLnBrk="1" hangingPunct="1"/>
            <a:r>
              <a:rPr lang="es-ES" altLang="es-ES" sz="88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¡FELIZ NAVIDAD!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18BABCD-A912-1ECF-195A-9FF403112E51}"/>
              </a:ext>
            </a:extLst>
          </p:cNvPr>
          <p:cNvSpPr txBox="1">
            <a:spLocks/>
          </p:cNvSpPr>
          <p:nvPr/>
        </p:nvSpPr>
        <p:spPr bwMode="auto">
          <a:xfrm>
            <a:off x="2195513" y="4508847"/>
            <a:ext cx="5184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50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</a:t>
            </a:r>
          </a:p>
          <a:p>
            <a:pPr algn="ctr">
              <a:defRPr/>
            </a:pPr>
            <a:r>
              <a:rPr lang="es-ES" sz="5000" b="1" dirty="0">
                <a:latin typeface="Please write me a song" panose="02000603000000000000" pitchFamily="2" charset="0"/>
                <a:ea typeface="+mj-ea"/>
                <a:cs typeface="+mj-cs"/>
              </a:rPr>
              <a:t>LOS DEMÁS!</a:t>
            </a:r>
          </a:p>
        </p:txBody>
      </p:sp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D15F2ECF-6252-226D-2472-51C431B94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245384" y="2852285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7C4AC7B8-10B3-128A-B9AC-C0727107F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590594" y="2585460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0FBB486-0362-51B8-E407-9A564C99CE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5576" y="1764663"/>
            <a:ext cx="1885405" cy="178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Imagen 14">
            <a:extLst>
              <a:ext uri="{FF2B5EF4-FFF2-40B4-BE49-F238E27FC236}">
                <a16:creationId xmlns:a16="http://schemas.microsoft.com/office/drawing/2014/main" id="{200F7AD9-215B-8092-82BC-720C2C992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61000" y="9804400"/>
            <a:ext cx="8437563" cy="632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n 16">
            <a:extLst>
              <a:ext uri="{FF2B5EF4-FFF2-40B4-BE49-F238E27FC236}">
                <a16:creationId xmlns:a16="http://schemas.microsoft.com/office/drawing/2014/main" id="{A1E61441-24E8-54ED-F9AD-0EEFD55BD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" b="3200"/>
          <a:stretch>
            <a:fillRect/>
          </a:stretch>
        </p:blipFill>
        <p:spPr bwMode="auto">
          <a:xfrm>
            <a:off x="2808288" y="9639300"/>
            <a:ext cx="8848725" cy="64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386804B-607D-C64B-4EAF-EA25F1D790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27124" y="1190462"/>
            <a:ext cx="1757156" cy="166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C19EF3B-5C5D-EF98-3A35-416D61E5B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82187"/>
            <a:ext cx="3793852" cy="536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ángulo 2">
            <a:extLst>
              <a:ext uri="{FF2B5EF4-FFF2-40B4-BE49-F238E27FC236}">
                <a16:creationId xmlns:a16="http://schemas.microsoft.com/office/drawing/2014/main" id="{0B3E0AB8-ABF8-5997-4DDF-C7B058871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836613"/>
            <a:ext cx="72009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b="1" dirty="0">
                <a:latin typeface="Please write me a song" panose="02000603000000000000" pitchFamily="2" charset="0"/>
              </a:rPr>
              <a:t>Gloria a Dios en el cielo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y en la tierra paz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Los ángeles bajan del cielo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cantando un himno de paz;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con ellos nosotros cantamos el Gloria de Navidad,</a:t>
            </a:r>
            <a:r>
              <a:rPr lang="es-ES" altLang="es-ES" sz="3000" b="1" dirty="0">
                <a:latin typeface="Please write me a song" panose="02000603000000000000" pitchFamily="2" charset="0"/>
              </a:rPr>
              <a:t> 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con ellos nosotros cantamos el Gloria de Navidad.</a:t>
            </a:r>
            <a:r>
              <a:rPr lang="es-ES" altLang="es-ES" sz="3000" b="1" dirty="0">
                <a:latin typeface="Please write me a song" panose="02000603000000000000" pitchFamily="2" charset="0"/>
              </a:rPr>
              <a:t> 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Gloria a Dios en el cielo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 y en la tierra paz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     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</p:txBody>
      </p:sp>
      <p:sp>
        <p:nvSpPr>
          <p:cNvPr id="16387" name="CuadroTexto 8">
            <a:extLst>
              <a:ext uri="{FF2B5EF4-FFF2-40B4-BE49-F238E27FC236}">
                <a16:creationId xmlns:a16="http://schemas.microsoft.com/office/drawing/2014/main" id="{341A6FCC-9B12-E068-BB91-D394BEF4A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5893" y="68191"/>
            <a:ext cx="459933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5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G</a:t>
            </a:r>
            <a:r>
              <a:rPr lang="es-ES" altLang="es-ES" sz="5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LORIA DE NAVIDAD</a:t>
            </a:r>
          </a:p>
        </p:txBody>
      </p:sp>
      <p:pic>
        <p:nvPicPr>
          <p:cNvPr id="16388" name="Imagen 7">
            <a:extLst>
              <a:ext uri="{FF2B5EF4-FFF2-40B4-BE49-F238E27FC236}">
                <a16:creationId xmlns:a16="http://schemas.microsoft.com/office/drawing/2014/main" id="{4E29CA44-DA9D-16D7-94F2-9B7F03EBA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412875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CuadroTexto 6">
            <a:extLst>
              <a:ext uri="{FF2B5EF4-FFF2-40B4-BE49-F238E27FC236}">
                <a16:creationId xmlns:a16="http://schemas.microsoft.com/office/drawing/2014/main" id="{3DCCB1AA-B007-CF2E-EDCD-19188F7E9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16390" name="Imagen 2">
            <a:extLst>
              <a:ext uri="{FF2B5EF4-FFF2-40B4-BE49-F238E27FC236}">
                <a16:creationId xmlns:a16="http://schemas.microsoft.com/office/drawing/2014/main" id="{BC1F7277-568A-77AA-F601-F084C3B36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279650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ángulo 2">
            <a:extLst>
              <a:ext uri="{FF2B5EF4-FFF2-40B4-BE49-F238E27FC236}">
                <a16:creationId xmlns:a16="http://schemas.microsoft.com/office/drawing/2014/main" id="{40D504ED-62C5-3BB1-90EB-C39FEC64B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358" y="692150"/>
            <a:ext cx="7777162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A ti, Padre Dios, alabamos y gracias te damos, Señor,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porque nos envías al Hijo, Jesús, nuestro Salvador,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porque nos envías al Hijo, Jesús, nuestro Salvador.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b="1" dirty="0">
                <a:latin typeface="Please write me a song" panose="02000603000000000000" pitchFamily="2" charset="0"/>
              </a:rPr>
              <a:t>Gloria a Dios en el cielo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y en la tierra paz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La tierra repite el mensaje y canta el himno de paz,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con ella nosotros cantamos el Gloria de Navidad,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con ella nosotros cantamos el Gloria de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</p:txBody>
      </p:sp>
      <p:sp>
        <p:nvSpPr>
          <p:cNvPr id="17411" name="CuadroTexto 6">
            <a:extLst>
              <a:ext uri="{FF2B5EF4-FFF2-40B4-BE49-F238E27FC236}">
                <a16:creationId xmlns:a16="http://schemas.microsoft.com/office/drawing/2014/main" id="{FF705BE2-AD59-51A5-C1AA-67370D139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17412" name="Imagen 7">
            <a:extLst>
              <a:ext uri="{FF2B5EF4-FFF2-40B4-BE49-F238E27FC236}">
                <a16:creationId xmlns:a16="http://schemas.microsoft.com/office/drawing/2014/main" id="{A3CFC183-D5A6-2934-3264-160092339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106613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agen 2">
            <a:extLst>
              <a:ext uri="{FF2B5EF4-FFF2-40B4-BE49-F238E27FC236}">
                <a16:creationId xmlns:a16="http://schemas.microsoft.com/office/drawing/2014/main" id="{6FAAC955-384D-48CF-55B3-B79559E42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973388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3">
            <a:extLst>
              <a:ext uri="{FF2B5EF4-FFF2-40B4-BE49-F238E27FC236}">
                <a16:creationId xmlns:a16="http://schemas.microsoft.com/office/drawing/2014/main" id="{F292CACD-CC2B-A573-2BA9-292E29D12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1052513"/>
            <a:ext cx="7632700" cy="417671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s-ES_tradnl" altLang="es-ES" sz="3600" b="1" u="sng" dirty="0">
                <a:latin typeface="Please write me a song" panose="02000603000000000000" pitchFamily="2" charset="0"/>
              </a:rPr>
              <a:t>1ª LECTURA</a:t>
            </a:r>
            <a:r>
              <a:rPr lang="es-ES_tradnl" altLang="es-ES" sz="3600" b="1" dirty="0">
                <a:latin typeface="Please write me a song" panose="02000603000000000000" pitchFamily="2" charset="0"/>
              </a:rPr>
              <a:t>: Libro del Eclesiástico</a:t>
            </a:r>
          </a:p>
          <a:p>
            <a:pPr eaLnBrk="1" hangingPunct="1">
              <a:buFontTx/>
              <a:buNone/>
              <a:defRPr/>
            </a:pPr>
            <a:endParaRPr lang="es-ES" altLang="es-ES" sz="3600" b="1" u="sng" dirty="0"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600" b="1" u="sng" dirty="0">
                <a:latin typeface="Please write me a song" panose="02000603000000000000" pitchFamily="2" charset="0"/>
              </a:rPr>
              <a:t>SALMO: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  </a:t>
            </a:r>
            <a:r>
              <a:rPr lang="es-ES" altLang="es-ES" sz="40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Dichosos los que temen al Señor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40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		   y siguen sus </a:t>
            </a:r>
            <a:r>
              <a:rPr lang="es-ES" altLang="es-ES" sz="4000" b="1">
                <a:solidFill>
                  <a:srgbClr val="CC0000"/>
                </a:solidFill>
                <a:latin typeface="Please write me a song" panose="02000603000000000000" pitchFamily="2" charset="0"/>
              </a:rPr>
              <a:t>caminos.</a:t>
            </a:r>
            <a:endParaRPr lang="es-ES" altLang="es-ES" sz="4000" b="1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  <a:p>
            <a:pPr marL="0" indent="0" eaLnBrk="1" hangingPunct="1">
              <a:buFontTx/>
              <a:buNone/>
              <a:defRPr/>
            </a:pP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3600" b="1" u="sng" dirty="0">
                <a:latin typeface="Please write me a song" panose="02000603000000000000" pitchFamily="2" charset="0"/>
              </a:rPr>
              <a:t>2ª LECTURA: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 Carta del apóstol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			san Pablo a los Colosenses</a:t>
            </a:r>
            <a:endParaRPr lang="es-ES_tradnl" altLang="es-ES" sz="3600" b="1" u="sng" dirty="0">
              <a:latin typeface="Please write me a song" panose="02000603000000000000" pitchFamily="2" charset="0"/>
            </a:endParaRPr>
          </a:p>
        </p:txBody>
      </p:sp>
      <p:sp>
        <p:nvSpPr>
          <p:cNvPr id="18435" name="CuadroTexto 8">
            <a:extLst>
              <a:ext uri="{FF2B5EF4-FFF2-40B4-BE49-F238E27FC236}">
                <a16:creationId xmlns:a16="http://schemas.microsoft.com/office/drawing/2014/main" id="{D0C38EC0-6FEB-30C1-F63F-1CDD65DB4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9788" y="188913"/>
            <a:ext cx="353975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latin typeface="Please write me a song" panose="02000603000000000000" pitchFamily="2" charset="0"/>
              </a:rPr>
              <a:t>L</a:t>
            </a:r>
            <a:r>
              <a:rPr lang="es-ES" altLang="es-ES" b="1" u="sng" dirty="0" err="1">
                <a:latin typeface="Please write me a song" panose="02000603000000000000" pitchFamily="2" charset="0"/>
              </a:rPr>
              <a:t>ITURGIA</a:t>
            </a:r>
            <a:r>
              <a:rPr lang="es-ES" altLang="es-ES" b="1" u="sng" dirty="0">
                <a:latin typeface="Please write me a song" panose="02000603000000000000" pitchFamily="2" charset="0"/>
              </a:rPr>
              <a:t> DE LA PALABRA</a:t>
            </a:r>
          </a:p>
        </p:txBody>
      </p:sp>
      <p:pic>
        <p:nvPicPr>
          <p:cNvPr id="18436" name="Imagen 2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AF914243-3C2F-B82E-BA42-2AD1AB2C5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924944"/>
            <a:ext cx="2232720" cy="1517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ángulo 4">
            <a:extLst>
              <a:ext uri="{FF2B5EF4-FFF2-40B4-BE49-F238E27FC236}">
                <a16:creationId xmlns:a16="http://schemas.microsoft.com/office/drawing/2014/main" id="{D027A6A7-2B49-FFE3-7A9D-A6A111FB2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1484784"/>
            <a:ext cx="7272338" cy="4042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El Niño Dios ha nacido en Belén, 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Aleluya, </a:t>
            </a:r>
            <a:r>
              <a:rPr lang="es-ES" altLang="es-ES" sz="4000" b="1" dirty="0" err="1">
                <a:latin typeface="Please write me a song" panose="02000603000000000000" pitchFamily="2" charset="0"/>
              </a:rPr>
              <a:t>Aleluyaaa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.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Quiere nacer en nosotros también, 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Aleluya, </a:t>
            </a:r>
            <a:r>
              <a:rPr lang="es-ES" altLang="es-ES" sz="4000" b="1" dirty="0" err="1">
                <a:latin typeface="Please write me a song" panose="02000603000000000000" pitchFamily="2" charset="0"/>
              </a:rPr>
              <a:t>Aleluyaaa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.</a:t>
            </a:r>
          </a:p>
        </p:txBody>
      </p:sp>
      <p:pic>
        <p:nvPicPr>
          <p:cNvPr id="20483" name="Imagen 5">
            <a:extLst>
              <a:ext uri="{FF2B5EF4-FFF2-40B4-BE49-F238E27FC236}">
                <a16:creationId xmlns:a16="http://schemas.microsoft.com/office/drawing/2014/main" id="{86039E9A-011F-00D4-2BA8-8D3202EC2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0"/>
            <a:ext cx="2481263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CuadroTexto 8">
            <a:extLst>
              <a:ext uri="{FF2B5EF4-FFF2-40B4-BE49-F238E27FC236}">
                <a16:creationId xmlns:a16="http://schemas.microsoft.com/office/drawing/2014/main" id="{1DF31C6E-2DF9-0EE0-B173-80F498BCA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396875"/>
            <a:ext cx="28733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60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ALELUYA</a:t>
            </a:r>
          </a:p>
        </p:txBody>
      </p:sp>
      <p:pic>
        <p:nvPicPr>
          <p:cNvPr id="20485" name="Imagen 2">
            <a:extLst>
              <a:ext uri="{FF2B5EF4-FFF2-40B4-BE49-F238E27FC236}">
                <a16:creationId xmlns:a16="http://schemas.microsoft.com/office/drawing/2014/main" id="{A8417463-D443-C370-1611-E75861AA2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50938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F1BA9D-BAB8-D715-49CE-B7AE579C3E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971053" y="2132856"/>
            <a:ext cx="1728193" cy="16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uadroTexto 1">
            <a:extLst>
              <a:ext uri="{FF2B5EF4-FFF2-40B4-BE49-F238E27FC236}">
                <a16:creationId xmlns:a16="http://schemas.microsoft.com/office/drawing/2014/main" id="{9A5C8B70-B06D-B04D-F7E1-87D899EC8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4967" y="4781493"/>
            <a:ext cx="201247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san Mateo 2</a:t>
            </a:r>
          </a:p>
        </p:txBody>
      </p:sp>
      <p:sp>
        <p:nvSpPr>
          <p:cNvPr id="21507" name="CuadroTexto 1">
            <a:extLst>
              <a:ext uri="{FF2B5EF4-FFF2-40B4-BE49-F238E27FC236}">
                <a16:creationId xmlns:a16="http://schemas.microsoft.com/office/drawing/2014/main" id="{40420191-7F0E-1BB8-BBE2-89C92E9AA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4967" y="188640"/>
            <a:ext cx="73342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Toma al niño y a su madre y huye a Egipto.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599B80A-6597-A358-7E57-937A1BAB1B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23775" y="2348880"/>
            <a:ext cx="1278629" cy="120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 descr="Calendario&#10;&#10;El contenido generado por IA puede ser incorrecto.">
            <a:extLst>
              <a:ext uri="{FF2B5EF4-FFF2-40B4-BE49-F238E27FC236}">
                <a16:creationId xmlns:a16="http://schemas.microsoft.com/office/drawing/2014/main" id="{C2D86A9D-8957-F38F-FBBB-D927192946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4967" y="921121"/>
            <a:ext cx="6079976" cy="377422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9009</TotalTime>
  <Words>2286</Words>
  <Application>Microsoft Office PowerPoint</Application>
  <PresentationFormat>Presentación en pantalla (4:3)</PresentationFormat>
  <Paragraphs>317</Paragraphs>
  <Slides>39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51" baseType="lpstr">
      <vt:lpstr>Arial</vt:lpstr>
      <vt:lpstr>Ballpark</vt:lpstr>
      <vt:lpstr>Baskerville Old Face</vt:lpstr>
      <vt:lpstr>Bodoni MT Black</vt:lpstr>
      <vt:lpstr>Calibri</vt:lpstr>
      <vt:lpstr>Comic Sans MS</vt:lpstr>
      <vt:lpstr>Please write me a song</vt:lpstr>
      <vt:lpstr>Trebuchet MS</vt:lpstr>
      <vt:lpstr>Wingdings</vt:lpstr>
      <vt:lpstr>Wingdings 2</vt:lpstr>
      <vt:lpstr>Wingdings 3</vt:lpstr>
      <vt:lpstr>Conception personnalisée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¡FELIZ NAVIDAD!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Marisa</cp:lastModifiedBy>
  <cp:revision>836</cp:revision>
  <dcterms:created xsi:type="dcterms:W3CDTF">2008-10-09T14:11:57Z</dcterms:created>
  <dcterms:modified xsi:type="dcterms:W3CDTF">2025-12-26T19:59:10Z</dcterms:modified>
</cp:coreProperties>
</file>