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8"/>
  </p:notesMasterIdLst>
  <p:sldIdLst>
    <p:sldId id="1377" r:id="rId2"/>
    <p:sldId id="1381" r:id="rId3"/>
    <p:sldId id="1300" r:id="rId4"/>
    <p:sldId id="1378" r:id="rId5"/>
    <p:sldId id="1392" r:id="rId6"/>
    <p:sldId id="1393" r:id="rId7"/>
    <p:sldId id="269" r:id="rId8"/>
    <p:sldId id="1394" r:id="rId9"/>
    <p:sldId id="1379" r:id="rId10"/>
    <p:sldId id="1415" r:id="rId11"/>
    <p:sldId id="1395" r:id="rId12"/>
    <p:sldId id="1396" r:id="rId13"/>
    <p:sldId id="1397" r:id="rId14"/>
    <p:sldId id="1398" r:id="rId15"/>
    <p:sldId id="1399" r:id="rId16"/>
    <p:sldId id="1400" r:id="rId17"/>
    <p:sldId id="764" r:id="rId18"/>
    <p:sldId id="1360" r:id="rId19"/>
    <p:sldId id="1336" r:id="rId20"/>
    <p:sldId id="1401" r:id="rId21"/>
    <p:sldId id="1402" r:id="rId22"/>
    <p:sldId id="1028" r:id="rId23"/>
    <p:sldId id="1403" r:id="rId24"/>
    <p:sldId id="1404" r:id="rId25"/>
    <p:sldId id="1044" r:id="rId26"/>
    <p:sldId id="1407" r:id="rId27"/>
    <p:sldId id="1416" r:id="rId28"/>
    <p:sldId id="1316" r:id="rId29"/>
    <p:sldId id="1317" r:id="rId30"/>
    <p:sldId id="1390" r:id="rId31"/>
    <p:sldId id="1391" r:id="rId32"/>
    <p:sldId id="1414" r:id="rId33"/>
    <p:sldId id="744" r:id="rId34"/>
    <p:sldId id="1302" r:id="rId35"/>
    <p:sldId id="1304" r:id="rId36"/>
    <p:sldId id="1303" r:id="rId37"/>
    <p:sldId id="1383" r:id="rId38"/>
    <p:sldId id="1305" r:id="rId39"/>
    <p:sldId id="1292" r:id="rId40"/>
    <p:sldId id="1293" r:id="rId41"/>
    <p:sldId id="1294" r:id="rId42"/>
    <p:sldId id="1408" r:id="rId43"/>
    <p:sldId id="1409" r:id="rId44"/>
    <p:sldId id="1410" r:id="rId45"/>
    <p:sldId id="286" r:id="rId46"/>
    <p:sldId id="1411" r:id="rId4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097" autoAdjust="0"/>
  </p:normalViewPr>
  <p:slideViewPr>
    <p:cSldViewPr>
      <p:cViewPr varScale="1">
        <p:scale>
          <a:sx n="94" d="100"/>
          <a:sy n="94" d="100"/>
        </p:scale>
        <p:origin x="749" y="2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30/12/2025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2105F8F1-A2C6-CBC2-9A58-A63B61A77C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A760D34C-59BB-385F-8461-885197B29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EAB81576-FF93-8749-7F17-5E137D134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25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46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12/30/2025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12/30/2025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22.jpeg"/><Relationship Id="rId7" Type="http://schemas.openxmlformats.org/officeDocument/2006/relationships/image" Target="../media/image26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jpeg"/><Relationship Id="rId4" Type="http://schemas.openxmlformats.org/officeDocument/2006/relationships/image" Target="../media/image4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8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gif"/><Relationship Id="rId5" Type="http://schemas.openxmlformats.org/officeDocument/2006/relationships/image" Target="../media/image5.jpeg"/><Relationship Id="rId4" Type="http://schemas.openxmlformats.org/officeDocument/2006/relationships/image" Target="../media/image4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851937">
            <a:off x="981941" y="318863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81738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298834-585C-F361-4E62-1943B018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9A27297-F14C-EAA5-B7A1-953569EB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5D49592-8A3B-F9F5-94BE-C62F01D23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23441" y="4468324"/>
            <a:ext cx="1584349" cy="149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ítulo 7">
            <a:extLst>
              <a:ext uri="{FF2B5EF4-FFF2-40B4-BE49-F238E27FC236}">
                <a16:creationId xmlns:a16="http://schemas.microsoft.com/office/drawing/2014/main" id="{B07FE4E1-E182-7D48-B238-34B305C058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27F35-0D90-9FC2-93CC-B2F90DF0D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3B21BA01-0CA1-93DD-BA47-5BA5B76CC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88" y="192088"/>
            <a:ext cx="67255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SOLEMNIDAD DE SANTA MARÍA, MADRE DE DIOS.</a:t>
            </a:r>
            <a:endParaRPr lang="es-ES" altLang="es-ES" sz="48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D901DDA-F8F6-24B2-BE9C-4EBB49283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CBA546E-ECCA-FE6A-72A3-9CF96131F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Jornada Mundial de la Paz 2026 – Pastoral Social e Innovación –  Archidiócesis de Madrid">
            <a:extLst>
              <a:ext uri="{FF2B5EF4-FFF2-40B4-BE49-F238E27FC236}">
                <a16:creationId xmlns:a16="http://schemas.microsoft.com/office/drawing/2014/main" id="{1F39C3D7-A030-2286-B0B2-180D38351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769357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306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      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	  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                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16632"/>
            <a:ext cx="4068762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		            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según las Escrituras,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los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muertos</a:t>
            </a:r>
            <a:r>
              <a:rPr lang="es-ES" altLang="es-ES" b="1" dirty="0">
                <a:latin typeface="Please write me a song" panose="02000603000000000000" pitchFamily="2" charset="0"/>
              </a:rPr>
              <a:t>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     </a:t>
            </a:r>
            <a:r>
              <a:rPr lang="es-ES" altLang="es-ES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Amén</a:t>
            </a:r>
            <a:r>
              <a:rPr lang="es-ES" altLang="es-ES" b="1" dirty="0">
                <a:latin typeface="Please write me a song" panose="02000603000000000000" pitchFamily="2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92" y="5835709"/>
            <a:ext cx="5435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bg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ED04A4D-E8C2-3B24-264B-D9F31E186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C3EB3AB-EA87-0FA2-CA24-7C3991E3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6789737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Autofit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descendió a los infiernos, al tercer día resucitó de entre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297" y="5126408"/>
            <a:ext cx="2088009" cy="173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Desde allí ha de venir a juzgar a vivos y muertos.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Amén.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53665" y="3645024"/>
            <a:ext cx="8170863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u="sng" dirty="0"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latin typeface="Please write me a song" panose="02000603000000000000" pitchFamily="2" charset="0"/>
              </a:rPr>
              <a:t>			</a:t>
            </a:r>
            <a:r>
              <a:rPr lang="es-ES" sz="5400" b="1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4400" dirty="0"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1F3C47B-402C-2A1E-80A5-EC0AB28E1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681" y="3793145"/>
            <a:ext cx="1041400" cy="98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0AF7580-06DF-1629-6019-57FA56278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26A1758-75E0-9788-9F1D-0A0787453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952" y="123825"/>
            <a:ext cx="27975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8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69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 err="1">
                <a:latin typeface="Please write me a song" panose="02000603000000000000" pitchFamily="2" charset="0"/>
              </a:rPr>
              <a:t>Yoooo</a:t>
            </a:r>
            <a:r>
              <a:rPr lang="es-ES" altLang="es-ES" sz="3400" b="1" dirty="0">
                <a:latin typeface="Please write me a song" panose="02000603000000000000" pitchFamily="2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      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3400" b="1" dirty="0">
              <a:latin typeface="Please write me a song" panose="02000603000000000000" pitchFamily="2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13" y="735013"/>
            <a:ext cx="1777125" cy="2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652" y="2043113"/>
            <a:ext cx="670336" cy="66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5B6EF02-E08B-925B-050C-36075E7C9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9" y="398878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CB68506-B639-4FC2-0BCC-34D4E4685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D03E9D4-FB96-823B-5CEE-2B7EBF402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260648"/>
            <a:ext cx="6811962" cy="590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Ohh</a:t>
            </a:r>
            <a:r>
              <a:rPr lang="es-ES" altLang="es-ES" b="1" dirty="0">
                <a:latin typeface="Please write me a song" panose="02000603000000000000" pitchFamily="2" charset="0"/>
              </a:rPr>
              <a:t>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3690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1268413"/>
            <a:ext cx="1987551" cy="277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781300"/>
            <a:ext cx="720577" cy="71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5347619-3A63-FD80-64C0-31A0886CC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724129" y="398878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A2EE457-A901-5C32-140B-D283AB4AE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3FA366F-AA12-4F35-CE43-F9D3A8A8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624" y="446088"/>
            <a:ext cx="756084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      </a:t>
            </a: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40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110F13-293B-0099-63CA-91E682E04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932040" y="4437112"/>
            <a:ext cx="1255653" cy="118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D158892-A215-272D-8FDD-038E3FB1D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86D2B77-167F-D488-8E8B-F9B8F0A40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157" y="368299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851" y="94907"/>
            <a:ext cx="5448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E9F1D7C-0818-5C8E-BCDB-97AC9236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FA5E1C-6F79-48EE-C7E8-C923A7E2E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553352-FA1E-406C-45BC-E4F0532645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38170" y="2947772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1029791"/>
            <a:ext cx="853281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Santo, eres santo, la tierra entera llama… a su santo;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</a:rPr>
              <a:t>eres santo, bendito el que viene en tu nombre</a:t>
            </a:r>
          </a:p>
          <a:p>
            <a:r>
              <a:rPr lang="es-ES" altLang="es-ES" sz="36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6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sz="3200" dirty="0">
              <a:latin typeface="Please write me a song" panose="02000603000000000000" pitchFamily="2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4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SANTO (ERES SANTO)</a:t>
            </a:r>
            <a:endParaRPr lang="es-ES" altLang="es-ES" sz="4400" b="1" u="sng" cap="small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16DC7E-025F-6EF6-FE7E-C5900BA48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6BD0D9F-846C-0EE7-45A3-BFE69D7D4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D687614-0D52-7588-351A-743CAD0CF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3100257"/>
            <a:ext cx="1504888" cy="142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064896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4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Santo, eres santo, la tierra entera llama… a su santo; 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eres santo, bendito el que viene en tu nombre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hoosanna</a:t>
            </a:r>
            <a:r>
              <a:rPr lang="es-ES" altLang="es-ES" sz="3400" dirty="0">
                <a:latin typeface="Please write me a song" panose="02000603000000000000" pitchFamily="2" charset="0"/>
              </a:rPr>
              <a:t> ¡queremos cantar!...</a:t>
            </a:r>
          </a:p>
          <a:p>
            <a:endParaRPr lang="es-ES" altLang="es-ES" dirty="0">
              <a:latin typeface="Please write me a song" panose="02000603000000000000" pitchFamily="2" charset="0"/>
            </a:endParaRP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…que eres santo, eres santo, los cielos te proclaman.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Santo, eres santo, la tierra entera llama… a su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400" dirty="0">
                <a:latin typeface="Please write me a song" panose="02000603000000000000" pitchFamily="2" charset="0"/>
              </a:rPr>
              <a:t>, </a:t>
            </a:r>
          </a:p>
          <a:p>
            <a:r>
              <a:rPr lang="es-ES" altLang="es-ES" sz="3400" dirty="0">
                <a:latin typeface="Please write me a song" panose="02000603000000000000" pitchFamily="2" charset="0"/>
              </a:rPr>
              <a:t>a su </a:t>
            </a:r>
            <a:r>
              <a:rPr lang="es-ES" altLang="es-ES" sz="3400" dirty="0" err="1">
                <a:latin typeface="Please write me a song" panose="02000603000000000000" pitchFamily="2" charset="0"/>
              </a:rPr>
              <a:t>saaanto</a:t>
            </a:r>
            <a:r>
              <a:rPr lang="es-ES" altLang="es-ES" sz="3400" dirty="0">
                <a:latin typeface="Please write me a song" panose="02000603000000000000" pitchFamily="2" charset="0"/>
              </a:rPr>
              <a:t>.</a:t>
            </a:r>
          </a:p>
          <a:p>
            <a:endParaRPr lang="es-ES" altLang="es-ES" sz="3400" dirty="0">
              <a:latin typeface="Please write me a song" panose="02000603000000000000" pitchFamily="2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97497CD-0D7F-5371-7116-554F3C8BA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66EA997-3E3B-04D1-D411-4DD65B72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B7AC49E-AAE8-6527-8452-35582A2CA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374015" y="4068069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7 Marcador de contenido">
            <a:extLst>
              <a:ext uri="{FF2B5EF4-FFF2-40B4-BE49-F238E27FC236}">
                <a16:creationId xmlns:a16="http://schemas.microsoft.com/office/drawing/2014/main" id="{4BAAE2D7-23AB-63ED-4457-9CA93B09C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836613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Somos ciudadanos de un mundo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que necesita el vuelo de una paloma,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que necesita corazones abiertos,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están sedientos de un agua nueva.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Por eso estamos aquí; (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laralara</a:t>
            </a:r>
            <a:r>
              <a:rPr lang="es-ES" altLang="es-ES" b="1" dirty="0">
                <a:latin typeface="Please write me a song" panose="02000603000000000000" pitchFamily="2" charset="0"/>
              </a:rPr>
              <a:t>)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conmigo puedes contar.(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laralara</a:t>
            </a:r>
            <a:r>
              <a:rPr lang="es-ES" altLang="es-ES" b="1" dirty="0">
                <a:latin typeface="Please write me a song" panose="02000603000000000000" pitchFamily="2" charset="0"/>
              </a:rPr>
              <a:t>)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Y dejaré mi equipaje a un lado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para tener bien abiertas las manos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y el corazón lleno de sol.	</a:t>
            </a:r>
          </a:p>
          <a:p>
            <a:pPr eaLnBrk="1" hangingPunct="1">
              <a:spcBef>
                <a:spcPts val="0"/>
              </a:spcBef>
            </a:pPr>
            <a:endParaRPr lang="es-ES" altLang="es-ES" sz="4800" b="1" dirty="0">
              <a:solidFill>
                <a:srgbClr val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F87913B-521A-0D9E-348E-04332757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0716" y="44624"/>
            <a:ext cx="490551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CONMIGO PUEDES CONTAR</a:t>
            </a:r>
          </a:p>
        </p:txBody>
      </p:sp>
      <p:sp>
        <p:nvSpPr>
          <p:cNvPr id="14340" name="CuadroTexto 6">
            <a:extLst>
              <a:ext uri="{FF2B5EF4-FFF2-40B4-BE49-F238E27FC236}">
                <a16:creationId xmlns:a16="http://schemas.microsoft.com/office/drawing/2014/main" id="{6DEBA649-6F0A-AC63-46A3-954F0896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14341" name="Picture 7" descr="paloma-imagen-animada-0023">
            <a:extLst>
              <a:ext uri="{FF2B5EF4-FFF2-40B4-BE49-F238E27FC236}">
                <a16:creationId xmlns:a16="http://schemas.microsoft.com/office/drawing/2014/main" id="{6D1790BE-4B4D-9BC3-1AC6-E5295AB0A6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773237"/>
            <a:ext cx="20955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F0671F8-447E-B7F3-A943-7A99BAD83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90F3D7F-78EC-B95E-4E52-3870861F8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355CFAA-44CA-3275-C8A2-8350CF0A99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950" y="3285014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173204"/>
            <a:ext cx="564983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600" b="1" u="sng" cap="small" dirty="0">
                <a:solidFill>
                  <a:srgbClr val="CC0000"/>
                </a:solidFill>
                <a:latin typeface="Please write me a song" panose="02000603000000000000" pitchFamily="2" charset="0"/>
              </a:rPr>
              <a:t>CONSAGRACIÓN</a:t>
            </a: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04925"/>
            <a:ext cx="3952305" cy="351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E702A34-BBF9-BDE9-3E69-5DE5100A6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80A7BBF-0642-429E-DB5F-5D39CB39F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FADA1F7-F353-7356-CBDD-F2415E92C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123728" y="4005064"/>
            <a:ext cx="1296144" cy="122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1E5CF383-4B7B-EC29-EBAF-A4684D72B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FBE7F74-0E31-FFAC-66B4-8DCFC13F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188640"/>
            <a:ext cx="5330825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en la         como en 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Danos hoy nuestro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084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38" y="1124744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913527" y="212447"/>
            <a:ext cx="1587294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Please write me a song" panose="02000603000000000000" pitchFamily="2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506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84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860" y="2629346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 animados estrellas">
            <a:extLst>
              <a:ext uri="{FF2B5EF4-FFF2-40B4-BE49-F238E27FC236}">
                <a16:creationId xmlns:a16="http://schemas.microsoft.com/office/drawing/2014/main" id="{2E76B643-EFD6-5682-0F1D-8C983C46B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7F13C4D0-E93E-D0F8-6A10-6CE6566E5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EDC0C8F-2931-F9C4-1242-16068F0F2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14766" y="4365104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B4CB993-2AFD-D53E-95B6-4484CAD12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6D8922AD-4F69-1F09-1727-CE68208F7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1640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800" b="1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760" y="3788569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6916CD-096A-F7F9-46BE-7D3616DC61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1981417"/>
            <a:ext cx="1523604" cy="1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F483A58-5BD8-5E01-2491-BDE1B5869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2B6550EE-7544-B538-0CB1-061777A5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836712"/>
            <a:ext cx="7632848" cy="48936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y decidles que la 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Y que ellos 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PAZ</a:t>
            </a:r>
            <a:r>
              <a:rPr lang="es-ES" altLang="es-ES" sz="3600" dirty="0">
                <a:latin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  en cuantos hombres encuentren</a:t>
            </a:r>
          </a:p>
          <a:p>
            <a:pPr>
              <a:defRPr/>
            </a:pPr>
            <a:r>
              <a:rPr lang="es-ES" altLang="es-ES" sz="3600" dirty="0">
                <a:latin typeface="Please write me a song" panose="02000603000000000000" pitchFamily="2" charset="0"/>
              </a:rPr>
              <a:t>      por esos caminos de Dios.</a:t>
            </a:r>
          </a:p>
          <a:p>
            <a:pPr>
              <a:defRPr/>
            </a:pPr>
            <a:endParaRPr lang="es-ES" altLang="es-ES" sz="2000" b="1" dirty="0"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-27384"/>
            <a:ext cx="71066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FF0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LLEVAD LA BUENA NOTICIA </a:t>
            </a:r>
            <a:endParaRPr lang="es-ES" altLang="es-ES" sz="4800" b="1" u="sng" dirty="0">
              <a:solidFill>
                <a:srgbClr val="FF0000"/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F22D52-56B7-3799-71E1-475B044C0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732240" y="3429000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F12BA5AA-2646-5EEF-CDDA-A137F3290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 animados estrellas">
            <a:extLst>
              <a:ext uri="{FF2B5EF4-FFF2-40B4-BE49-F238E27FC236}">
                <a16:creationId xmlns:a16="http://schemas.microsoft.com/office/drawing/2014/main" id="{5A49955B-6C20-8ACF-7260-10E583ABC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otivación | Blog para jóvenes cristianos">
            <a:extLst>
              <a:ext uri="{FF2B5EF4-FFF2-40B4-BE49-F238E27FC236}">
                <a16:creationId xmlns:a16="http://schemas.microsoft.com/office/drawing/2014/main" id="{A16F0D20-A551-AEE1-A0F4-483CBAAEA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327" y="836711"/>
            <a:ext cx="2728830" cy="229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588" y="404664"/>
            <a:ext cx="6984876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dirty="0"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</a:endParaRP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8E827E9-4962-4588-1120-C5703AF6BE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572000" y="4365104"/>
            <a:ext cx="1413887" cy="133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BB9ADD46-E211-5D8F-0D32-845DA43EE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4D563124-D7B4-1EB1-979A-D94CB9777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9BC0A-1084-1B59-928A-35A4F88B9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3E8CB0B9-9DA3-35A8-D842-4311F5410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88" y="192088"/>
            <a:ext cx="67255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SOLEMNIDAD DE SANTA MARÍA, MADRE DE DIOS.</a:t>
            </a:r>
            <a:endParaRPr lang="es-ES" altLang="es-ES" sz="48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C50B1EFD-F824-3439-8A3D-8B62D689F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E66612E-C3D7-ECE4-BDE9-6AB080DD8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Jornada Mundial de la Paz 2026 – Pastoral Social e Innovación –  Archidiócesis de Madrid">
            <a:extLst>
              <a:ext uri="{FF2B5EF4-FFF2-40B4-BE49-F238E27FC236}">
                <a16:creationId xmlns:a16="http://schemas.microsoft.com/office/drawing/2014/main" id="{BEE4FE4A-7BAA-B15C-4061-CE298272E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769357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543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pero al Niño en su pesebre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8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no se atrevan ni siquiera a tocarlo.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18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4624"/>
            <a:ext cx="7056909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4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409576"/>
            <a:ext cx="3456384" cy="254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548680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20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99905388-6029-CD4C-3CEB-7633A561E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332656"/>
            <a:ext cx="53832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</a:rPr>
              <a:t>Somos ciudadanos de un mundo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</a:rPr>
              <a:t>que fue creado como casa de todos,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</a:rPr>
              <a:t>como el hogar de una gran familia,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dirty="0">
                <a:latin typeface="Please write me a song" panose="02000603000000000000" pitchFamily="2" charset="0"/>
              </a:rPr>
              <a:t>donde todos vivamos en paz.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Por eso estamos aquí; (</a:t>
            </a:r>
            <a:r>
              <a:rPr lang="es-ES" altLang="es-ES" sz="3400" b="1" dirty="0" err="1">
                <a:latin typeface="Please write me a song" panose="02000603000000000000" pitchFamily="2" charset="0"/>
              </a:rPr>
              <a:t>laralara</a:t>
            </a:r>
            <a:r>
              <a:rPr lang="es-ES" altLang="es-ES" sz="3400" b="1" dirty="0">
                <a:latin typeface="Please write me a song" panose="02000603000000000000" pitchFamily="2" charset="0"/>
              </a:rPr>
              <a:t>)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conmigo puedes contar.(</a:t>
            </a:r>
            <a:r>
              <a:rPr lang="es-ES" altLang="es-ES" sz="3400" b="1" dirty="0" err="1">
                <a:latin typeface="Please write me a song" panose="02000603000000000000" pitchFamily="2" charset="0"/>
              </a:rPr>
              <a:t>laralara</a:t>
            </a:r>
            <a:r>
              <a:rPr lang="es-ES" altLang="es-ES" sz="3400" b="1" dirty="0">
                <a:latin typeface="Please write me a song" panose="02000603000000000000" pitchFamily="2" charset="0"/>
              </a:rPr>
              <a:t>)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Y dejaré mi equipaje a un lado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para tener bien abiertas las manos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3400" b="1" dirty="0">
                <a:latin typeface="Please write me a song" panose="02000603000000000000" pitchFamily="2" charset="0"/>
              </a:rPr>
              <a:t>y el corazón lleno de sol.	</a:t>
            </a:r>
          </a:p>
          <a:p>
            <a:pPr eaLnBrk="1" hangingPunct="1">
              <a:spcBef>
                <a:spcPts val="0"/>
              </a:spcBef>
            </a:pPr>
            <a:endParaRPr lang="es-ES" altLang="es-ES" sz="3400" b="1" dirty="0">
              <a:solidFill>
                <a:srgbClr val="FFFFFF"/>
              </a:solidFill>
            </a:endParaRPr>
          </a:p>
        </p:txBody>
      </p:sp>
      <p:sp>
        <p:nvSpPr>
          <p:cNvPr id="15363" name="CuadroTexto 6">
            <a:extLst>
              <a:ext uri="{FF2B5EF4-FFF2-40B4-BE49-F238E27FC236}">
                <a16:creationId xmlns:a16="http://schemas.microsoft.com/office/drawing/2014/main" id="{EA43D336-CF77-4608-D37F-135BD0A28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15364" name="Picture 6" descr="paloma-imagen-animada-0023">
            <a:extLst>
              <a:ext uri="{FF2B5EF4-FFF2-40B4-BE49-F238E27FC236}">
                <a16:creationId xmlns:a16="http://schemas.microsoft.com/office/drawing/2014/main" id="{5BDC069A-501A-F513-2EB9-F636B79C09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628775"/>
            <a:ext cx="20955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C501C12-12BD-2071-263E-983B73326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5250BA1-00E2-FE5A-0557-1E51C1D34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0FFEFA5-6865-0FA1-311E-AD4A481C9F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49186" y="3051018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971600" y="216214"/>
            <a:ext cx="8016911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3100" dirty="0" err="1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Scrooge</a:t>
            </a: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100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31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2939545"/>
            <a:ext cx="2516148" cy="188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331515" y="202510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inviertan lo que inviertan,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no hay Navidad sin Jesús.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b="1" dirty="0">
                <a:solidFill>
                  <a:prstClr val="black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                     no hay Navidad sin Jesús.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_tradnl" sz="2000" kern="150" dirty="0">
              <a:solidFill>
                <a:prstClr val="black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Lucida Sans" panose="020B0602030504020204" pitchFamily="34" charset="0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632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F0CC0-C1F8-0EFF-34D8-E0E3E9BC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F74CC6F8-0D76-96AB-0B4E-F1561114E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664" y="836712"/>
            <a:ext cx="7397565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A esa estrella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que en la noche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regala su brillo, ilumina el camino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 aquel peregrino que va hacia Belén.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Le canto alegre, llena de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Porque los ángeles cantan,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la tierra hoy danza,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        llegó Navidad.</a:t>
            </a:r>
            <a:endParaRPr lang="es-ES" altLang="es-ES" sz="36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600" b="1" dirty="0">
              <a:latin typeface="Please write me a song" panose="02000603000000000000" pitchFamily="2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F5F926DA-F7E7-C608-ADCF-6BEF00B61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54D3EBDF-8723-6930-AA01-FF8DD4634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328" y="-10718"/>
            <a:ext cx="321754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 ESA ESTRELLA</a:t>
            </a:r>
            <a:endParaRPr lang="es-ES" altLang="es-ES" sz="44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32" name="Picture 8" descr="estrella-de-navidad-imagen-animada-0024">
            <a:extLst>
              <a:ext uri="{FF2B5EF4-FFF2-40B4-BE49-F238E27FC236}">
                <a16:creationId xmlns:a16="http://schemas.microsoft.com/office/drawing/2014/main" id="{23751FE4-A136-9F40-A495-E359656A1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11" y="913095"/>
            <a:ext cx="3652603" cy="111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69F7303-6838-4850-F1F2-3B313ED4C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397093" y="3717032"/>
            <a:ext cx="1546016" cy="146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4193841-9AF9-FC5C-612F-87DFA2368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AADA7E-48F1-0466-E7A0-E29758668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926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70788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BA2FB73-05A5-A5D6-C427-154700C3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DC8D25F-0B27-34DB-29D1-0D567D90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ángulo 4">
            <a:extLst>
              <a:ext uri="{FF2B5EF4-FFF2-40B4-BE49-F238E27FC236}">
                <a16:creationId xmlns:a16="http://schemas.microsoft.com/office/drawing/2014/main" id="{B7B3386B-8A9F-4899-2814-6D8203509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227D2ED-A0C3-34A6-28C5-0B1655FEC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5060" name="CuadroTexto 7">
            <a:extLst>
              <a:ext uri="{FF2B5EF4-FFF2-40B4-BE49-F238E27FC236}">
                <a16:creationId xmlns:a16="http://schemas.microsoft.com/office/drawing/2014/main" id="{92119E49-41B5-0224-2222-F7A1450B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423064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0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EL DÍA QUE NACIÓ JESÚS</a:t>
            </a:r>
            <a:endParaRPr lang="es-ES" altLang="es-ES" sz="4000" b="1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45061" name="CuadroTexto 6">
            <a:extLst>
              <a:ext uri="{FF2B5EF4-FFF2-40B4-BE49-F238E27FC236}">
                <a16:creationId xmlns:a16="http://schemas.microsoft.com/office/drawing/2014/main" id="{3F7405CC-8209-D8C2-7D14-2E188A400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45062" name="Rectángulo 4">
            <a:extLst>
              <a:ext uri="{FF2B5EF4-FFF2-40B4-BE49-F238E27FC236}">
                <a16:creationId xmlns:a16="http://schemas.microsoft.com/office/drawing/2014/main" id="{E4FB581E-4AFD-845B-DE62-3B2AB24B9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45063" name="Picture 8" descr="santos fano">
            <a:extLst>
              <a:ext uri="{FF2B5EF4-FFF2-40B4-BE49-F238E27FC236}">
                <a16:creationId xmlns:a16="http://schemas.microsoft.com/office/drawing/2014/main" id="{B7F14172-B79F-EF68-4D5A-58C960CE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1" y="5253502"/>
            <a:ext cx="1871836" cy="158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0" descr="fiesta-imagen-animada-0017">
            <a:extLst>
              <a:ext uri="{FF2B5EF4-FFF2-40B4-BE49-F238E27FC236}">
                <a16:creationId xmlns:a16="http://schemas.microsoft.com/office/drawing/2014/main" id="{C183D9FE-490C-4EEC-528B-C8DB5132EE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1F51BE-13A3-CE28-33E0-4F8966B33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AC8442E-B8A6-812D-BA43-F8F6255C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ángulo 4">
            <a:extLst>
              <a:ext uri="{FF2B5EF4-FFF2-40B4-BE49-F238E27FC236}">
                <a16:creationId xmlns:a16="http://schemas.microsoft.com/office/drawing/2014/main" id="{15E085FB-4853-5793-6052-1B2C8E1F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260648"/>
            <a:ext cx="3887788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  <a:endParaRPr lang="es-ES" altLang="es-ES" dirty="0">
              <a:latin typeface="Please write me a song" panose="02000603000000000000" pitchFamily="2" charset="0"/>
            </a:endParaRPr>
          </a:p>
        </p:txBody>
      </p:sp>
      <p:sp>
        <p:nvSpPr>
          <p:cNvPr id="46083" name="CuadroTexto 6">
            <a:extLst>
              <a:ext uri="{FF2B5EF4-FFF2-40B4-BE49-F238E27FC236}">
                <a16:creationId xmlns:a16="http://schemas.microsoft.com/office/drawing/2014/main" id="{EB4B78C9-775F-AB14-FE33-7CADF3C4C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6084" name="CuadroTexto 6">
            <a:extLst>
              <a:ext uri="{FF2B5EF4-FFF2-40B4-BE49-F238E27FC236}">
                <a16:creationId xmlns:a16="http://schemas.microsoft.com/office/drawing/2014/main" id="{AAF36991-1E01-C058-9FA4-ED18EDFA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sp>
        <p:nvSpPr>
          <p:cNvPr id="46085" name="Rectángulo 4">
            <a:extLst>
              <a:ext uri="{FF2B5EF4-FFF2-40B4-BE49-F238E27FC236}">
                <a16:creationId xmlns:a16="http://schemas.microsoft.com/office/drawing/2014/main" id="{FD12C57F-30F4-4917-380D-B6B7CC798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260648"/>
            <a:ext cx="388937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  <a:cs typeface="Times New Roman" panose="02020603050405020304" pitchFamily="18" charset="0"/>
              </a:rPr>
              <a:t>El día que nació Jesús.</a:t>
            </a:r>
            <a:endParaRPr lang="es-ES" altLang="es-ES" dirty="0">
              <a:latin typeface="Please write me a song" panose="02000603000000000000" pitchFamily="2" charset="0"/>
            </a:endParaRPr>
          </a:p>
        </p:txBody>
      </p:sp>
      <p:pic>
        <p:nvPicPr>
          <p:cNvPr id="46086" name="Picture 7" descr="140 ideas de Fano | catequesis, catolico, catecismo">
            <a:extLst>
              <a:ext uri="{FF2B5EF4-FFF2-40B4-BE49-F238E27FC236}">
                <a16:creationId xmlns:a16="http://schemas.microsoft.com/office/drawing/2014/main" id="{7645D42C-FAD3-B06F-CDA0-9A0D2D439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9" descr="pandero-y-pandereta-imagen-animada-0009">
            <a:extLst>
              <a:ext uri="{FF2B5EF4-FFF2-40B4-BE49-F238E27FC236}">
                <a16:creationId xmlns:a16="http://schemas.microsoft.com/office/drawing/2014/main" id="{9EBA1EC2-D79C-E1A9-689D-21B9775A4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1" descr="flor-imagen-animada-0388">
            <a:extLst>
              <a:ext uri="{FF2B5EF4-FFF2-40B4-BE49-F238E27FC236}">
                <a16:creationId xmlns:a16="http://schemas.microsoft.com/office/drawing/2014/main" id="{2B68404E-7A0E-AD25-A61B-AAF5CF0E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8567FF1-0064-4A55-0DA8-9575BFBD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7776C03-486E-CAD4-7A6A-B01EE0F0B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7 Marcador de contenido">
            <a:extLst>
              <a:ext uri="{FF2B5EF4-FFF2-40B4-BE49-F238E27FC236}">
                <a16:creationId xmlns:a16="http://schemas.microsoft.com/office/drawing/2014/main" id="{8027793A-1216-5B6C-53C7-248EDF0A9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73660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Hacia Belén va una burra, rin, rin,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cargada de chocolate;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lleva su chocolatera, rin, rin,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su molinillo y su anafre.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 MARÍA, MARÍA, VEN ACÁ CORRIENDO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QUE EL CHOCOLATILLO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         SE LO ESTÁN COMIENDO. (bis).</a:t>
            </a: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0179" name="CuadroTexto 8">
            <a:extLst>
              <a:ext uri="{FF2B5EF4-FFF2-40B4-BE49-F238E27FC236}">
                <a16:creationId xmlns:a16="http://schemas.microsoft.com/office/drawing/2014/main" id="{0CC17977-C98F-80F8-08CA-775B4A75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057" y="79212"/>
            <a:ext cx="44470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3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HACIA BELÉN VA UNA BURRA</a:t>
            </a:r>
          </a:p>
        </p:txBody>
      </p:sp>
      <p:sp>
        <p:nvSpPr>
          <p:cNvPr id="50180" name="CuadroTexto 6">
            <a:extLst>
              <a:ext uri="{FF2B5EF4-FFF2-40B4-BE49-F238E27FC236}">
                <a16:creationId xmlns:a16="http://schemas.microsoft.com/office/drawing/2014/main" id="{3A430F07-30BB-7FEE-39B4-D6046DB0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50181" name="Picture 2" descr="Kamiano » ¡Está muy cerca!">
            <a:extLst>
              <a:ext uri="{FF2B5EF4-FFF2-40B4-BE49-F238E27FC236}">
                <a16:creationId xmlns:a16="http://schemas.microsoft.com/office/drawing/2014/main" id="{8079EDA7-C74A-D15F-0C63-415F95A4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95375"/>
            <a:ext cx="3173413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E47E9B7-688A-DEEB-466B-FE81A9F42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D5A3C56-18F5-0996-1439-4ABC244DE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7 Marcador de contenido">
            <a:extLst>
              <a:ext uri="{FF2B5EF4-FFF2-40B4-BE49-F238E27FC236}">
                <a16:creationId xmlns:a16="http://schemas.microsoft.com/office/drawing/2014/main" id="{932F43A2-596F-CE0F-1B63-C1D0EF62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En el portal de Belén,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han entrado los ratones,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 al bueno de San José,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le han roído los calzones.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 	MARÍA, MARÍA, VEN ACÁ CORRIENDO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QUE LOS CALZONCILLOS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LOS ESTÁN ROLLENDO. (bis).</a:t>
            </a: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1203" name="CuadroTexto 6">
            <a:extLst>
              <a:ext uri="{FF2B5EF4-FFF2-40B4-BE49-F238E27FC236}">
                <a16:creationId xmlns:a16="http://schemas.microsoft.com/office/drawing/2014/main" id="{375930AB-716D-C4C4-743E-6C8844AF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51204" name="Picture 2" descr="Kamiano » ¡Está muy cerca!">
            <a:extLst>
              <a:ext uri="{FF2B5EF4-FFF2-40B4-BE49-F238E27FC236}">
                <a16:creationId xmlns:a16="http://schemas.microsoft.com/office/drawing/2014/main" id="{A7D14F01-DBC8-B073-54A4-50D5B4E9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333375"/>
            <a:ext cx="30464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7AEF875-E3D5-3A86-DA56-3956B0A67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A75D493-F994-6549-3762-0F1BE3D60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7 Marcador de contenido">
            <a:extLst>
              <a:ext uri="{FF2B5EF4-FFF2-40B4-BE49-F238E27FC236}">
                <a16:creationId xmlns:a16="http://schemas.microsoft.com/office/drawing/2014/main" id="{44578A21-71ED-8B91-DA80-CAF3EBEA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En el portal de Belén, rin, rin…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ladronzuelos han entrado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 al Niño que está en la cuna, rin, rin…,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remendaba, yo me remendé,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eché un remiendo,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yo me lo quité,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</a:rPr>
              <a:t>los pañales le han robado.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MARÍA, MARÍA, VEN ACÁ VOLANDO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QUE LOS PAÑALILLOS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b="1" dirty="0">
                <a:latin typeface="Please write me a song" panose="02000603000000000000" pitchFamily="2" charset="0"/>
              </a:rPr>
              <a:t>	LOS ESTÁN LLEVANDO. (bis).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4000" b="1" dirty="0">
              <a:solidFill>
                <a:srgbClr val="FFFFFF"/>
              </a:solidFill>
            </a:endParaRPr>
          </a:p>
        </p:txBody>
      </p:sp>
      <p:sp>
        <p:nvSpPr>
          <p:cNvPr id="52227" name="CuadroTexto 6">
            <a:extLst>
              <a:ext uri="{FF2B5EF4-FFF2-40B4-BE49-F238E27FC236}">
                <a16:creationId xmlns:a16="http://schemas.microsoft.com/office/drawing/2014/main" id="{2BEFED54-D059-09F7-0477-03AE363E0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52228" name="Picture 2" descr="Kamiano » ¡Está muy cerca!">
            <a:extLst>
              <a:ext uri="{FF2B5EF4-FFF2-40B4-BE49-F238E27FC236}">
                <a16:creationId xmlns:a16="http://schemas.microsoft.com/office/drawing/2014/main" id="{178CE406-682D-0E53-A0B0-C0DBC047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30480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9F626FD-CD1F-C3CA-A769-777FC44E1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FE10096-BA46-6273-59CA-84D9D1E45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826" y="953922"/>
            <a:ext cx="8110537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395" y="122925"/>
            <a:ext cx="43156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LOS PECES EN EL RIO</a:t>
            </a:r>
            <a:endParaRPr lang="es-ES" altLang="es-ES" sz="4800" u="sng" dirty="0">
              <a:solidFill>
                <a:srgbClr val="CC0000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1A2334-4E1A-888F-E132-245DE7500A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807249" y="2687433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5850682-41E2-6E4B-4F4C-6D069AB28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9446D38-B227-C68B-6B1A-3FD9F19F2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D3901B6E-EAD3-7F76-E891-CB27F8A89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88" y="192088"/>
            <a:ext cx="67255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SOLEMNIDAD DE SANTA MARÍA, MADRE DE DIOS.</a:t>
            </a:r>
            <a:endParaRPr lang="es-ES" altLang="es-ES" sz="4800" b="1" u="sng" dirty="0">
              <a:solidFill>
                <a:srgbClr val="CC0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E3936E-4378-BEDD-D9E1-A5B4E44C9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A61DE90-9CB2-25F8-7D80-EB370EF8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Jornada Mundial de la Paz 2026 – Pastoral Social e Innovación –  Archidiócesis de Madrid">
            <a:extLst>
              <a:ext uri="{FF2B5EF4-FFF2-40B4-BE49-F238E27FC236}">
                <a16:creationId xmlns:a16="http://schemas.microsoft.com/office/drawing/2014/main" id="{AEC55787-A782-93E4-B19D-D4A712E3C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769357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783" y="633711"/>
            <a:ext cx="7390258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  <a:endParaRPr lang="es-ES" altLang="es-ES" b="1" i="1" dirty="0">
              <a:latin typeface="Please write me a song" panose="02000603000000000000" pitchFamily="2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FBEC622-B4AA-F549-0067-A483D9DBF1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05686" y="2881874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1AB99B1-8C1B-3AF8-6006-44B26E221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57D620C7-A2C4-4ED4-2ABB-47A7917DC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597" y="765279"/>
            <a:ext cx="7127875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EDE5EC6-E798-8D08-1353-FBAED39F3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51883" y="2781215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914C614-1178-6B3B-751E-96F79B2CC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00B45C6-D1C2-BDBF-369F-B9A7C1CCB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481" y="116632"/>
            <a:ext cx="71278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San José en </a:t>
            </a:r>
            <a:r>
              <a:rPr lang="es-ES" altLang="es-ES" sz="3600" dirty="0" err="1">
                <a:latin typeface="Please write me a song" panose="02000603000000000000" pitchFamily="2" charset="0"/>
              </a:rPr>
              <a:t>Lambretta</a:t>
            </a:r>
            <a:endParaRPr lang="es-ES" altLang="es-ES" sz="3600" dirty="0">
              <a:latin typeface="Please write me a song" panose="02000603000000000000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dirty="0">
                <a:latin typeface="Please write me a song" panose="02000603000000000000" pitchFamily="2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Pero mira corren la Vespa y la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la Vespa y </a:t>
            </a:r>
            <a:r>
              <a:rPr lang="es-ES" altLang="es-ES" sz="3600" b="1" dirty="0" err="1">
                <a:latin typeface="Please write me a song" panose="02000603000000000000" pitchFamily="2" charset="0"/>
              </a:rPr>
              <a:t>Lambretta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33738"/>
            <a:ext cx="2320635" cy="109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715E3FA-14FA-C925-95C7-3CA2F5EA6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74499" y="617252"/>
            <a:ext cx="1039629" cy="98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AC11760-0D7D-D7A1-16CE-C2DA37674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0C177CC7-EA83-B0AA-335B-940D8D31F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3681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1331640" y="692696"/>
            <a:ext cx="6193110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19050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indent="-71438"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Por debajo del arco del portalito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se descubre a Maria, José y el niño.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48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4829" y="-27384"/>
            <a:ext cx="52562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</a:t>
            </a:r>
            <a:r>
              <a:rPr lang="es-ES" altLang="es-ES" sz="46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E7C873A-F308-0D71-25BD-B7359866D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5940152" y="4269255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058C4C5-4799-0AB7-BAC7-A85E040DB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588EACD3-2EBE-184E-F04A-BF91FA65A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-4769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    Entre un buey y una mula Dios ha nacido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    y en un pobre pesebre le han recogido.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                       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No me hagas pucheritos Niño querido,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dirty="0">
                <a:latin typeface="Please write me a song" panose="02000603000000000000" pitchFamily="2" charset="0"/>
              </a:rPr>
              <a:t> que con solo mirarme me has convencido.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metidito entre pajas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Ay del chiquirritín,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chiquirriquitín</a:t>
            </a:r>
            <a:r>
              <a:rPr lang="es-ES" altLang="es-ES" b="1" dirty="0">
                <a:latin typeface="Please write me a song" panose="02000603000000000000" pitchFamily="2" charset="0"/>
              </a:rPr>
              <a:t>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b="1" dirty="0">
                <a:latin typeface="Please write me a song" panose="02000603000000000000" pitchFamily="2" charset="0"/>
              </a:rPr>
              <a:t>                 </a:t>
            </a:r>
            <a:r>
              <a:rPr lang="es-ES" altLang="es-ES" b="1" dirty="0" err="1">
                <a:latin typeface="Please write me a song" panose="02000603000000000000" pitchFamily="2" charset="0"/>
              </a:rPr>
              <a:t>queridí</a:t>
            </a:r>
            <a:r>
              <a:rPr lang="es-ES" altLang="es-ES" b="1" dirty="0">
                <a:latin typeface="Please write me a song" panose="02000603000000000000" pitchFamily="2" charset="0"/>
              </a:rPr>
              <a:t>, queridito del alma.</a:t>
            </a: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ts val="0"/>
              </a:spcBef>
            </a:pPr>
            <a:endParaRPr lang="es-ES" altLang="es-ES" sz="4800" b="1" dirty="0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2DE2615-B1CC-C447-E4F7-5D8E2BD9A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686505" y="3789040"/>
            <a:ext cx="1125855" cy="10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2EEACCC-C063-8EF5-00EE-AF6FE99D4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F69F63D0-07D1-625D-0FE0-E6BA5245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619672" y="881062"/>
            <a:ext cx="7128792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dirty="0">
                <a:latin typeface="Please write me a song" panose="02000603000000000000" pitchFamily="2" charset="0"/>
              </a:rPr>
              <a:t>Dime Niño, ¿de quién eres todo vestido de blanco? 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1600" dirty="0">
                <a:latin typeface="Please write me a song" panose="02000603000000000000" pitchFamily="2" charset="0"/>
              </a:rPr>
              <a:t> </a:t>
            </a:r>
            <a:r>
              <a:rPr lang="es-ES" altLang="es-ES" dirty="0">
                <a:latin typeface="Please write me a song" panose="02000603000000000000" pitchFamily="2" charset="0"/>
              </a:rPr>
              <a:t>Soy de la Virgen María y del Espíritu Santo. (bis)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sz="1200" dirty="0">
                <a:latin typeface="Please write me a song" panose="02000603000000000000" pitchFamily="2" charset="0"/>
              </a:rPr>
              <a:t> 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Resuenen con alegría los cánticos de mi tierra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y viva el niño de Dios que nació en la Nochebuena. (bis)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La Nochebuena se viene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la Nochebuena se va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y nosotros nos iremos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s-ES" altLang="es-ES" b="1" dirty="0">
                <a:latin typeface="Please write me a song" panose="02000603000000000000" pitchFamily="2" charset="0"/>
              </a:rPr>
              <a:t>        y no volveremos más. </a:t>
            </a:r>
          </a:p>
          <a:p>
            <a:pPr eaLnBrk="1" hangingPunct="1">
              <a:spcBef>
                <a:spcPts val="0"/>
              </a:spcBef>
              <a:defRPr/>
            </a:pPr>
            <a:endParaRPr lang="es-ES" altLang="es-ES" sz="48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1023" y="103938"/>
            <a:ext cx="20633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515" y="3284984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07C07C0-C86B-55E5-EE52-E4AD5E3FD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3B64EBC-7B66-5209-09D4-023BABD4B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974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88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847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0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</a:t>
            </a:r>
          </a:p>
          <a:p>
            <a:pPr algn="ctr">
              <a:defRPr/>
            </a:pPr>
            <a:r>
              <a:rPr lang="es-ES" sz="5000" b="1" dirty="0">
                <a:latin typeface="Please write me a song" panose="02000603000000000000" pitchFamily="2" charset="0"/>
                <a:ea typeface="+mj-ea"/>
                <a:cs typeface="+mj-cs"/>
              </a:rPr>
              <a:t>LOS DEMÁS!</a:t>
            </a:r>
          </a:p>
        </p:txBody>
      </p:sp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D15F2ECF-6252-226D-2472-51C431B94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7C4AC7B8-10B3-128A-B9AC-C0727107F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0FBB486-0362-51B8-E407-9A564C99C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5576" y="1764663"/>
            <a:ext cx="1885405" cy="178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882FB93-0F18-392F-E5EE-8BBBD65B8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 animados estrellas">
            <a:extLst>
              <a:ext uri="{FF2B5EF4-FFF2-40B4-BE49-F238E27FC236}">
                <a16:creationId xmlns:a16="http://schemas.microsoft.com/office/drawing/2014/main" id="{6833DB6A-DF72-A23C-C212-CC9138B1A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Los ángeles bajan del cielo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cantando un himno de paz;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Navidad,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ellos nosotros cantamos el Gloria de Navidad.</a:t>
            </a:r>
            <a:r>
              <a:rPr lang="es-ES" altLang="es-ES" sz="3000" b="1" dirty="0">
                <a:latin typeface="Please write me a song" panose="02000603000000000000" pitchFamily="2" charset="0"/>
              </a:rPr>
              <a:t> 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     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893" y="-27384"/>
            <a:ext cx="45993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G</a:t>
            </a:r>
            <a:r>
              <a:rPr lang="es-ES" altLang="es-ES" sz="54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C84ADA-1DA3-C9EC-857C-940C7EA30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7F0E167-4688-6E7D-2697-1D8EB363E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F9C6A50-8A83-5284-9FB1-51979A69A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374015" y="4068069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358" y="692150"/>
            <a:ext cx="7777162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A ti, Padre Dios, alabamos y gracias te damos, Señor,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Salvador,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Please write me a song" panose="02000603000000000000" pitchFamily="2" charset="0"/>
              </a:rPr>
              <a:t>Gloria a Dios en el cielo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y en la tierra paz</a:t>
            </a:r>
            <a:br>
              <a:rPr lang="es-ES" altLang="es-ES" sz="3000" b="1" dirty="0">
                <a:latin typeface="Please write me a song" panose="02000603000000000000" pitchFamily="2" charset="0"/>
              </a:rPr>
            </a:br>
            <a:r>
              <a:rPr lang="es-ES" altLang="es-ES" sz="3000" b="1" dirty="0">
                <a:latin typeface="Please write me a song" panose="02000603000000000000" pitchFamily="2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La tierra repite el mensaje y canta el himno de paz,</a:t>
            </a:r>
            <a:br>
              <a:rPr lang="es-ES" altLang="es-ES" sz="3000" dirty="0">
                <a:latin typeface="Please write me a song" panose="02000603000000000000" pitchFamily="2" charset="0"/>
              </a:rPr>
            </a:b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000" dirty="0">
                <a:latin typeface="Please write me a song" panose="02000603000000000000" pitchFamily="2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3000" b="1" dirty="0">
              <a:latin typeface="Please write me a song" panose="02000603000000000000" pitchFamily="2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966A077-8E9E-1B3E-F23D-468B5061C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69665B3-7C90-7985-AEAF-F4D91EFF2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D84BE9E-9149-A143-BD92-4F20F876E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11536" y="738231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052513"/>
            <a:ext cx="8352928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3600" b="1" dirty="0">
                <a:latin typeface="Please write me a song" panose="02000603000000000000" pitchFamily="2" charset="0"/>
              </a:rPr>
              <a:t>     </a:t>
            </a:r>
            <a:r>
              <a:rPr lang="es-ES_tradnl" altLang="es-ES" sz="3600" b="1" u="sng" dirty="0">
                <a:latin typeface="Please write me a song" panose="02000603000000000000" pitchFamily="2" charset="0"/>
              </a:rPr>
              <a:t>1ª LECTURA</a:t>
            </a:r>
            <a:r>
              <a:rPr lang="es-ES_tradnl" altLang="es-ES" sz="3600" b="1" dirty="0">
                <a:latin typeface="Please write me a song" panose="02000603000000000000" pitchFamily="2" charset="0"/>
              </a:rPr>
              <a:t>: Libro de Números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400" b="1" u="sng" dirty="0"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600" b="1" u="sng" dirty="0">
                <a:latin typeface="Please write me a song" panose="02000603000000000000" pitchFamily="2" charset="0"/>
              </a:rPr>
              <a:t>SALMO: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 </a:t>
            </a:r>
            <a:r>
              <a:rPr lang="es-ES" altLang="es-ES" sz="3600" b="1" dirty="0">
                <a:solidFill>
                  <a:srgbClr val="CC0000"/>
                </a:solidFill>
                <a:latin typeface="Please write me a song" panose="02000603000000000000" pitchFamily="2" charset="0"/>
              </a:rPr>
              <a:t>Que Dios tenga piedad y nos bendiga.</a:t>
            </a:r>
          </a:p>
          <a:p>
            <a:pPr marL="0" indent="0" eaLnBrk="1" hangingPunct="1">
              <a:buFontTx/>
              <a:buNone/>
              <a:defRPr/>
            </a:pPr>
            <a:endParaRPr lang="es-ES" altLang="es-ES" sz="1800" b="1" dirty="0">
              <a:latin typeface="Please write me a song" panose="02000603000000000000" pitchFamily="2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3600" b="1" dirty="0">
                <a:latin typeface="Please write me a song" panose="02000603000000000000" pitchFamily="2" charset="0"/>
              </a:rPr>
              <a:t> </a:t>
            </a:r>
            <a:r>
              <a:rPr lang="es-ES" altLang="es-ES" sz="3600" b="1" u="sng" dirty="0">
                <a:latin typeface="Please write me a song" panose="02000603000000000000" pitchFamily="2" charset="0"/>
              </a:rPr>
              <a:t>2ª LECTURA:</a:t>
            </a:r>
            <a:r>
              <a:rPr lang="es-ES" altLang="es-ES" sz="3600" b="1" dirty="0">
                <a:latin typeface="Please write me a song" panose="02000603000000000000" pitchFamily="2" charset="0"/>
              </a:rPr>
              <a:t> Carta del apóstol S. Pablo a los Gálatas</a:t>
            </a:r>
            <a:endParaRPr lang="es-ES_tradnl" altLang="es-ES" sz="3600" b="1" u="sng" dirty="0">
              <a:latin typeface="Please write me a song" panose="02000603000000000000" pitchFamily="2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366" y="44571"/>
            <a:ext cx="479490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latin typeface="Please write me a song" panose="02000603000000000000" pitchFamily="2" charset="0"/>
              </a:rPr>
              <a:t>L</a:t>
            </a:r>
            <a:r>
              <a:rPr lang="es-ES" altLang="es-ES" sz="4400" b="1" u="sng" dirty="0">
                <a:latin typeface="Please write me a song" panose="02000603000000000000" pitchFamily="2" charset="0"/>
              </a:rPr>
              <a:t>ITURGIA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070" y="3789040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3E07799-7A63-5E15-F69C-A59E68BDE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D5C255C-F8CE-6842-A5DA-56B0FDC35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47CFC82-6B8C-9049-40FE-CEC7D95F32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451488" y="4005064"/>
            <a:ext cx="1288864" cy="121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484784"/>
            <a:ext cx="7272338" cy="367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El Niño Dios ha nacido en Belén, </a:t>
            </a: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Quiere nacer en nosotros también, </a:t>
            </a: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Aleluya, </a:t>
            </a:r>
            <a:r>
              <a:rPr lang="es-ES" altLang="es-ES" sz="4000" b="1" dirty="0" err="1">
                <a:latin typeface="Please write me a song" panose="02000603000000000000" pitchFamily="2" charset="0"/>
              </a:rPr>
              <a:t>Aleluyaaa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893" y="144154"/>
            <a:ext cx="2873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6000" b="1" u="sng" dirty="0">
                <a:solidFill>
                  <a:srgbClr val="CC0000"/>
                </a:solidFill>
                <a:latin typeface="Please write me a song" panose="02000603000000000000" pitchFamily="2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28179" y="2564904"/>
            <a:ext cx="1454066" cy="137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B850CCB-36D0-DD96-9808-88DB34D9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C03DF0F3-1AA2-E4F7-7B76-EFF061CA8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55F71304-4F29-A924-4042-5DA9ABB0D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42264"/>
            <a:ext cx="17315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b="1" u="sng" dirty="0">
                <a:latin typeface="Please write me a song" panose="02000603000000000000" pitchFamily="2" charset="0"/>
              </a:rPr>
              <a:t>san Lucas 2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FDEFDC93-DE4A-809D-30C9-A9AB6CF3C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714544"/>
            <a:ext cx="75596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“Encontraron a María y a José y al niño.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4000" b="1" dirty="0">
                <a:latin typeface="Please write me a song" panose="02000603000000000000" pitchFamily="2" charset="0"/>
              </a:rPr>
              <a:t>Y a los ocho días, le pusieron por nombre </a:t>
            </a:r>
          </a:p>
        </p:txBody>
      </p:sp>
      <p:pic>
        <p:nvPicPr>
          <p:cNvPr id="22532" name="Picture 8">
            <a:extLst>
              <a:ext uri="{FF2B5EF4-FFF2-40B4-BE49-F238E27FC236}">
                <a16:creationId xmlns:a16="http://schemas.microsoft.com/office/drawing/2014/main" id="{BE3CAEAC-5805-2063-BD0A-125040F4C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459" y="1800111"/>
            <a:ext cx="7128073" cy="384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60BBECE-AE7C-71CC-3578-B3F332000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1DD1AEB-48DB-8821-8509-00EEF3AA7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9263</TotalTime>
  <Words>2811</Words>
  <Application>Microsoft Office PowerPoint</Application>
  <PresentationFormat>Presentación en pantalla (4:3)</PresentationFormat>
  <Paragraphs>381</Paragraphs>
  <Slides>46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6" baseType="lpstr">
      <vt:lpstr>Arial</vt:lpstr>
      <vt:lpstr>Ballpark</vt:lpstr>
      <vt:lpstr>Baskerville Old Face</vt:lpstr>
      <vt:lpstr>Bodoni MT Black</vt:lpstr>
      <vt:lpstr>Calibri</vt:lpstr>
      <vt:lpstr>Please write me a song</vt:lpstr>
      <vt:lpstr>Trebuchet MS</vt:lpstr>
      <vt:lpstr>Wingdings</vt:lpstr>
      <vt:lpstr>Wingdings 2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840</cp:revision>
  <dcterms:created xsi:type="dcterms:W3CDTF">2008-10-09T14:11:57Z</dcterms:created>
  <dcterms:modified xsi:type="dcterms:W3CDTF">2025-12-30T17:36:43Z</dcterms:modified>
</cp:coreProperties>
</file>