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156" r:id="rId1"/>
  </p:sldMasterIdLst>
  <p:notesMasterIdLst>
    <p:notesMasterId r:id="rId53"/>
  </p:notesMasterIdLst>
  <p:sldIdLst>
    <p:sldId id="1377" r:id="rId2"/>
    <p:sldId id="1313" r:id="rId3"/>
    <p:sldId id="1393" r:id="rId4"/>
    <p:sldId id="1314" r:id="rId5"/>
    <p:sldId id="1315" r:id="rId6"/>
    <p:sldId id="1378" r:id="rId7"/>
    <p:sldId id="1394" r:id="rId8"/>
    <p:sldId id="1395" r:id="rId9"/>
    <p:sldId id="269" r:id="rId10"/>
    <p:sldId id="1396" r:id="rId11"/>
    <p:sldId id="1379" r:id="rId12"/>
    <p:sldId id="1427" r:id="rId13"/>
    <p:sldId id="1397" r:id="rId14"/>
    <p:sldId id="1398" r:id="rId15"/>
    <p:sldId id="339" r:id="rId16"/>
    <p:sldId id="1428" r:id="rId17"/>
    <p:sldId id="1426" r:id="rId18"/>
    <p:sldId id="1399" r:id="rId19"/>
    <p:sldId id="1400" r:id="rId20"/>
    <p:sldId id="764" r:id="rId21"/>
    <p:sldId id="1360" r:id="rId22"/>
    <p:sldId id="1336" r:id="rId23"/>
    <p:sldId id="1401" r:id="rId24"/>
    <p:sldId id="1402" r:id="rId25"/>
    <p:sldId id="1028" r:id="rId26"/>
    <p:sldId id="1403" r:id="rId27"/>
    <p:sldId id="1404" r:id="rId28"/>
    <p:sldId id="1044" r:id="rId29"/>
    <p:sldId id="1407" r:id="rId30"/>
    <p:sldId id="1425" r:id="rId31"/>
    <p:sldId id="1408" r:id="rId32"/>
    <p:sldId id="1409" r:id="rId33"/>
    <p:sldId id="1410" r:id="rId34"/>
    <p:sldId id="1411" r:id="rId35"/>
    <p:sldId id="1414" r:id="rId36"/>
    <p:sldId id="744" r:id="rId37"/>
    <p:sldId id="1311" r:id="rId38"/>
    <p:sldId id="1312" r:id="rId39"/>
    <p:sldId id="1418" r:id="rId40"/>
    <p:sldId id="1419" r:id="rId41"/>
    <p:sldId id="1420" r:id="rId42"/>
    <p:sldId id="1292" r:id="rId43"/>
    <p:sldId id="1293" r:id="rId44"/>
    <p:sldId id="1294" r:id="rId45"/>
    <p:sldId id="1421" r:id="rId46"/>
    <p:sldId id="1422" r:id="rId47"/>
    <p:sldId id="1423" r:id="rId48"/>
    <p:sldId id="1416" r:id="rId49"/>
    <p:sldId id="1417" r:id="rId50"/>
    <p:sldId id="1424" r:id="rId51"/>
    <p:sldId id="699" r:id="rId52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00"/>
    <a:srgbClr val="F3F3F3"/>
    <a:srgbClr val="9933FF"/>
    <a:srgbClr val="9900FF"/>
    <a:srgbClr val="6600CC"/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097" autoAdjust="0"/>
  </p:normalViewPr>
  <p:slideViewPr>
    <p:cSldViewPr>
      <p:cViewPr varScale="1">
        <p:scale>
          <a:sx n="94" d="100"/>
          <a:sy n="94" d="100"/>
        </p:scale>
        <p:origin x="749" y="11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C0D3C0B1-3563-8455-BC8E-FA5AA8E21F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FBD50B3E-D37D-5A1C-D89B-F709C69C7D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475ABB1-367B-48AA-81EB-5548F64C844F}" type="datetimeFigureOut">
              <a:rPr lang="es-ES"/>
              <a:pPr>
                <a:defRPr/>
              </a:pPr>
              <a:t>05/01/2026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06F117C-B833-BC55-BE73-60B3CC3B6C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08707ACD-6471-1993-013A-D723F1976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698F56C9-4BA1-434F-EF93-6F51499811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143C6E85-3CD4-45D8-1CE9-E9AD8D997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694A301-ED22-4669-90FF-E676C3C5A6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Marcador de imagen de diapositiva 1">
            <a:extLst>
              <a:ext uri="{FF2B5EF4-FFF2-40B4-BE49-F238E27FC236}">
                <a16:creationId xmlns:a16="http://schemas.microsoft.com/office/drawing/2014/main" id="{6EC37379-0ADB-C02D-D0A3-A4693841C6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Marcador de notas 2">
            <a:extLst>
              <a:ext uri="{FF2B5EF4-FFF2-40B4-BE49-F238E27FC236}">
                <a16:creationId xmlns:a16="http://schemas.microsoft.com/office/drawing/2014/main" id="{D3312651-AE89-2B40-5956-6C19AE33CA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1268" name="Marcador de número de diapositiva 3">
            <a:extLst>
              <a:ext uri="{FF2B5EF4-FFF2-40B4-BE49-F238E27FC236}">
                <a16:creationId xmlns:a16="http://schemas.microsoft.com/office/drawing/2014/main" id="{2F2A8FAF-0B2D-F39E-2254-DB4C06987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CC2D1D-1653-4FFE-A001-B9F8C880ABB8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>
            <a:extLst>
              <a:ext uri="{FF2B5EF4-FFF2-40B4-BE49-F238E27FC236}">
                <a16:creationId xmlns:a16="http://schemas.microsoft.com/office/drawing/2014/main" id="{92D80497-36C4-B00C-45AD-2D94AD90A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>
            <a:extLst>
              <a:ext uri="{FF2B5EF4-FFF2-40B4-BE49-F238E27FC236}">
                <a16:creationId xmlns:a16="http://schemas.microsoft.com/office/drawing/2014/main" id="{32D02149-554E-401E-A0BF-A32BAC9984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1204" name="Marcador de número de diapositiva 3">
            <a:extLst>
              <a:ext uri="{FF2B5EF4-FFF2-40B4-BE49-F238E27FC236}">
                <a16:creationId xmlns:a16="http://schemas.microsoft.com/office/drawing/2014/main" id="{1E381F2A-96B5-0EE2-5F6B-744A5F49D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E99EF8-2AE7-46D2-8450-4CF1922A18E6}" type="slidenum">
              <a:rPr lang="es-ES" altLang="es-ES" smtClean="0"/>
              <a:pPr/>
              <a:t>51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Marcador de imagen de diapositiva 1">
            <a:extLst>
              <a:ext uri="{FF2B5EF4-FFF2-40B4-BE49-F238E27FC236}">
                <a16:creationId xmlns:a16="http://schemas.microsoft.com/office/drawing/2014/main" id="{EBCFDCA2-0251-A22D-ACFE-55BC691A38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Marcador de notas 2">
            <a:extLst>
              <a:ext uri="{FF2B5EF4-FFF2-40B4-BE49-F238E27FC236}">
                <a16:creationId xmlns:a16="http://schemas.microsoft.com/office/drawing/2014/main" id="{6E733D12-2A47-D510-4D64-C19F62A277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6084" name="Marcador de número de diapositiva 3">
            <a:extLst>
              <a:ext uri="{FF2B5EF4-FFF2-40B4-BE49-F238E27FC236}">
                <a16:creationId xmlns:a16="http://schemas.microsoft.com/office/drawing/2014/main" id="{132E4E95-DFC4-16C0-A092-7C30C59452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D87D10B-EBD5-479F-8361-80285C617E6B}" type="slidenum">
              <a:rPr lang="es-ES" altLang="es-ES" smtClean="0"/>
              <a:pPr/>
              <a:t>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19898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6AAE6-D2A4-0267-C28F-1BD40AD82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Marcador de imagen de diapositiva 1">
            <a:extLst>
              <a:ext uri="{FF2B5EF4-FFF2-40B4-BE49-F238E27FC236}">
                <a16:creationId xmlns:a16="http://schemas.microsoft.com/office/drawing/2014/main" id="{897EF449-AD66-FCF5-B4CD-12C980F86F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Marcador de notas 2">
            <a:extLst>
              <a:ext uri="{FF2B5EF4-FFF2-40B4-BE49-F238E27FC236}">
                <a16:creationId xmlns:a16="http://schemas.microsoft.com/office/drawing/2014/main" id="{3392C448-0DA0-204B-90A7-29F41621E0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6084" name="Marcador de número de diapositiva 3">
            <a:extLst>
              <a:ext uri="{FF2B5EF4-FFF2-40B4-BE49-F238E27FC236}">
                <a16:creationId xmlns:a16="http://schemas.microsoft.com/office/drawing/2014/main" id="{07E8C277-DA2B-9790-F4F7-858F91CED6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D87D10B-EBD5-479F-8361-80285C617E6B}" type="slidenum">
              <a:rPr lang="es-ES" altLang="es-ES" smtClean="0"/>
              <a:pPr/>
              <a:t>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0819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207FFDB3-8C78-4592-7C63-28562CF186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Marcador de notas 2">
            <a:extLst>
              <a:ext uri="{FF2B5EF4-FFF2-40B4-BE49-F238E27FC236}">
                <a16:creationId xmlns:a16="http://schemas.microsoft.com/office/drawing/2014/main" id="{69F1B896-B6BD-8EB4-C241-F5A26B89C9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DD5F6226-EA75-8487-B6AE-A04C219FEA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DEE6C34-E175-4F82-944A-6B1431113623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2105F8F1-A2C6-CBC2-9A58-A63B61A77C5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Marcador de notas 2">
            <a:extLst>
              <a:ext uri="{FF2B5EF4-FFF2-40B4-BE49-F238E27FC236}">
                <a16:creationId xmlns:a16="http://schemas.microsoft.com/office/drawing/2014/main" id="{A760D34C-59BB-385F-8461-885197B29C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EAB81576-FF93-8749-7F17-5E137D134C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AA970BA-49ED-4111-AC34-D6AF060B4013}" type="slidenum">
              <a:rPr lang="es-ES" altLang="es-ES" smtClean="0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2F128-B841-0150-1D26-3BEFEFBF7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E0896438-5ECF-36F2-3C6C-9DCEF2CD47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Marcador de notas 2">
            <a:extLst>
              <a:ext uri="{FF2B5EF4-FFF2-40B4-BE49-F238E27FC236}">
                <a16:creationId xmlns:a16="http://schemas.microsoft.com/office/drawing/2014/main" id="{4212F197-BF17-8132-A882-CBE4912241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00AF97E6-A166-7510-2E47-5334609EF7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AA970BA-49ED-4111-AC34-D6AF060B4013}" type="slidenum">
              <a:rPr lang="es-ES" altLang="es-ES" smtClean="0"/>
              <a:pPr/>
              <a:t>12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82292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>
            <a:extLst>
              <a:ext uri="{FF2B5EF4-FFF2-40B4-BE49-F238E27FC236}">
                <a16:creationId xmlns:a16="http://schemas.microsoft.com/office/drawing/2014/main" id="{3F03418A-EFA5-4DF3-9FF5-5C3261B7B5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>
            <a:extLst>
              <a:ext uri="{FF2B5EF4-FFF2-40B4-BE49-F238E27FC236}">
                <a16:creationId xmlns:a16="http://schemas.microsoft.com/office/drawing/2014/main" id="{B0B86963-D11F-6436-0708-9D3A1B9DC0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4580" name="3 Marcador de número de diapositiva">
            <a:extLst>
              <a:ext uri="{FF2B5EF4-FFF2-40B4-BE49-F238E27FC236}">
                <a16:creationId xmlns:a16="http://schemas.microsoft.com/office/drawing/2014/main" id="{E258B9C4-E4D7-4077-82D0-E966A00E3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CBA2F0-A77A-47AE-A328-943E99AD2EBF}" type="slidenum">
              <a:rPr lang="es-ES" altLang="es-ES" smtClean="0"/>
              <a:pPr/>
              <a:t>14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976D0-2CFD-4713-C848-B30D6D12E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58AF6D0B-F3AD-EAEA-20FD-E150461FF4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Marcador de notas 2">
            <a:extLst>
              <a:ext uri="{FF2B5EF4-FFF2-40B4-BE49-F238E27FC236}">
                <a16:creationId xmlns:a16="http://schemas.microsoft.com/office/drawing/2014/main" id="{8A736FED-9716-1977-A94D-36F03B3C1C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0DC353E4-0FE4-001B-D1ED-A66A00D229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AA970BA-49ED-4111-AC34-D6AF060B4013}" type="slidenum">
              <a:rPr lang="es-ES" altLang="es-ES" smtClean="0"/>
              <a:pPr/>
              <a:t>16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87837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28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Xmas - Titl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C0000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83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995135CE-A657-52EA-C110-7D4D669D4C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4E7E2FEC-8A2A-3888-ADB3-212F89E5DA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923F8-C116-47FC-9C1A-928CFBBB116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2829991-0A24-55CA-36E0-0900158EAF3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9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C0000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C00000"/>
                </a:solidFill>
                <a:latin typeface="+mj-lt"/>
              </a:defRPr>
            </a:lvl1pPr>
            <a:lvl2pPr>
              <a:defRPr i="0">
                <a:solidFill>
                  <a:srgbClr val="C00000"/>
                </a:solidFill>
                <a:latin typeface="+mj-lt"/>
              </a:defRPr>
            </a:lvl2pPr>
            <a:lvl3pPr>
              <a:defRPr i="0">
                <a:solidFill>
                  <a:srgbClr val="C00000"/>
                </a:solidFill>
                <a:latin typeface="+mj-lt"/>
              </a:defRPr>
            </a:lvl3pPr>
            <a:lvl4pPr>
              <a:defRPr i="0">
                <a:solidFill>
                  <a:srgbClr val="C00000"/>
                </a:solidFill>
                <a:latin typeface="+mj-lt"/>
              </a:defRPr>
            </a:lvl4pPr>
            <a:lvl5pPr>
              <a:defRPr i="0">
                <a:solidFill>
                  <a:srgbClr val="C0000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2810877C-CB2C-AFE4-8AFF-B8B96858D9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66875466-D26E-45DE-AAFD-3B34882473C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accent5">
                    <a:lumMod val="75000"/>
                  </a:schemeClr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5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chemeClr val="accent5">
                    <a:lumMod val="75000"/>
                  </a:schemeClr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2pPr>
            <a:lvl3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3pPr>
            <a:lvl4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4pPr>
            <a:lvl5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F4A0F62A-C257-3684-61A3-BF53C9582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442830E8-A91E-467D-ABFA-858D661A3B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0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7030A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40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7030A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7030A0"/>
                </a:solidFill>
                <a:latin typeface="+mj-lt"/>
              </a:defRPr>
            </a:lvl1pPr>
            <a:lvl2pPr>
              <a:defRPr i="0">
                <a:solidFill>
                  <a:srgbClr val="7030A0"/>
                </a:solidFill>
                <a:latin typeface="+mj-lt"/>
              </a:defRPr>
            </a:lvl2pPr>
            <a:lvl3pPr>
              <a:defRPr i="0">
                <a:solidFill>
                  <a:srgbClr val="7030A0"/>
                </a:solidFill>
                <a:latin typeface="+mj-lt"/>
              </a:defRPr>
            </a:lvl3pPr>
            <a:lvl4pPr>
              <a:defRPr i="0">
                <a:solidFill>
                  <a:srgbClr val="7030A0"/>
                </a:solidFill>
                <a:latin typeface="+mj-lt"/>
              </a:defRPr>
            </a:lvl4pPr>
            <a:lvl5pPr>
              <a:defRPr i="0">
                <a:solidFill>
                  <a:srgbClr val="7030A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44752D4B-5F8A-3929-6DF3-067CFDBF6B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7F2FC6CC-628C-490F-BCE2-B8788675CF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A78CD5D-7762-E965-1A15-0674AA56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5B302-A948-4D5A-B203-F82BCC9914DB}" type="datetimeFigureOut">
              <a:rPr lang="en-US"/>
              <a:pPr>
                <a:defRPr/>
              </a:pPr>
              <a:t>1/5/2026</a:t>
            </a:fld>
            <a:endParaRPr lang="en-US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B7891A09-578E-7194-75CD-807B3DB65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2392D17-67C7-1D48-FEA3-CB81F5C5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5BE55-3437-4F0C-B470-B3CFD48800F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7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F865E6-3E68-B5CE-B9F8-743F7231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060278-CBBF-A683-0066-ECCD4B8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F766A6-B877-AFFA-B2B5-7A3BD2EE0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BAF68-37F3-4839-9E4D-7BAE0FFA28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1020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FACD99C-3492-49FE-E9A4-48FAE6DF68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B7CB011-3F42-F469-8AED-26BB2DE063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DBC1F-A7EA-459A-BCCB-857A711DA5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07669A2-47A3-00E8-9D54-7BD82C608B5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38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F9BD7AFA-175B-F06A-D9FC-94F1BF1527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title style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1F2C9501-27EC-8FA1-39D8-28D23FCC7A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text styles</a:t>
            </a:r>
          </a:p>
          <a:p>
            <a:pPr lvl="1"/>
            <a:r>
              <a:rPr lang="en-US" altLang="es-ES"/>
              <a:t>Second level</a:t>
            </a:r>
          </a:p>
          <a:p>
            <a:pPr lvl="2"/>
            <a:r>
              <a:rPr lang="en-US" altLang="es-ES"/>
              <a:t>Third level</a:t>
            </a:r>
          </a:p>
          <a:p>
            <a:pPr lvl="3"/>
            <a:r>
              <a:rPr lang="en-US" altLang="es-ES"/>
              <a:t>Fourth level</a:t>
            </a:r>
          </a:p>
          <a:p>
            <a:pPr lvl="4"/>
            <a:r>
              <a:rPr lang="en-US" altLang="es-ES"/>
              <a:t>Fifth level</a:t>
            </a:r>
            <a:endParaRPr lang="fr-FR" altLang="es-E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2FEC41-D66F-1F61-58DF-E2C4ADD90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421E12-7B91-460B-BE95-06974CF69572}" type="datetimeFigureOut">
              <a:rPr lang="en-US"/>
              <a:pPr>
                <a:defRPr/>
              </a:pPr>
              <a:t>1/5/2026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B5DFE6-2040-F4E5-9881-A37F2D3C8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226860-61BC-7A90-D531-7426CDE01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081CF-739C-47A9-BE09-6B8FB9B662B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57" r:id="rId1"/>
    <p:sldLayoutId id="2147488458" r:id="rId2"/>
    <p:sldLayoutId id="2147488459" r:id="rId3"/>
    <p:sldLayoutId id="2147488460" r:id="rId4"/>
    <p:sldLayoutId id="2147488461" r:id="rId5"/>
    <p:sldLayoutId id="2147488462" r:id="rId6"/>
    <p:sldLayoutId id="2147488456" r:id="rId7"/>
    <p:sldLayoutId id="2147488463" r:id="rId8"/>
    <p:sldLayoutId id="2147488464" r:id="rId9"/>
    <p:sldLayoutId id="2147488465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jpe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gif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gif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24.jpeg"/><Relationship Id="rId7" Type="http://schemas.openxmlformats.org/officeDocument/2006/relationships/image" Target="../media/image28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Relationship Id="rId9" Type="http://schemas.openxmlformats.org/officeDocument/2006/relationships/image" Target="../media/image3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0.jpeg"/><Relationship Id="rId4" Type="http://schemas.openxmlformats.org/officeDocument/2006/relationships/image" Target="../media/image3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3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4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5.gif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1F79FB-3CB0-1B62-B907-C26E0EC59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3504567" y="260648"/>
            <a:ext cx="5387913" cy="379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8AE9D8BB-CC1D-7C07-39A9-619B18156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rgbClr val="CC000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D7662C-82D2-5D71-02D6-8ACC33F368D3}"/>
              </a:ext>
            </a:extLst>
          </p:cNvPr>
          <p:cNvSpPr txBox="1"/>
          <p:nvPr/>
        </p:nvSpPr>
        <p:spPr>
          <a:xfrm rot="20851937">
            <a:off x="981941" y="318863"/>
            <a:ext cx="3696651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81738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¡BIENVENIDOS!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64AE2-FB44-B373-79FC-C6332364174A}"/>
              </a:ext>
            </a:extLst>
          </p:cNvPr>
          <p:cNvSpPr txBox="1"/>
          <p:nvPr/>
        </p:nvSpPr>
        <p:spPr>
          <a:xfrm>
            <a:off x="2771800" y="4413583"/>
            <a:ext cx="5256584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¡FELIZ NAVIDAD! </a:t>
            </a:r>
          </a:p>
        </p:txBody>
      </p:sp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6298834-585C-F361-4E62-1943B018D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E9A27297-F14C-EAA5-B7A1-953569EB3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5D49592-8A3B-F9F5-94BE-C62F01D23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62816" y="4554376"/>
            <a:ext cx="1512341" cy="143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estrella-de-navidad-imagen-animada-0024">
            <a:extLst>
              <a:ext uri="{FF2B5EF4-FFF2-40B4-BE49-F238E27FC236}">
                <a16:creationId xmlns:a16="http://schemas.microsoft.com/office/drawing/2014/main" id="{EB120310-069A-D9E3-2CD4-C3FF0ADB0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71" y="2207474"/>
            <a:ext cx="3270784" cy="99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ángulo 4">
            <a:extLst>
              <a:ext uri="{FF2B5EF4-FFF2-40B4-BE49-F238E27FC236}">
                <a16:creationId xmlns:a16="http://schemas.microsoft.com/office/drawing/2014/main" id="{D027A6A7-2B49-FFE3-7A9D-A6A111FB2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484784"/>
            <a:ext cx="7272338" cy="4042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El Niño Dios ha nacido en Belén, 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Aleluya, </a:t>
            </a:r>
            <a:r>
              <a:rPr lang="es-ES" altLang="es-ES" sz="4000" b="1" dirty="0" err="1">
                <a:latin typeface="Please write me a song" panose="02000603000000000000" pitchFamily="2" charset="0"/>
              </a:rPr>
              <a:t>Aleluyaaa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.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Quiere nacer en nosotros también, 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Aleluya, </a:t>
            </a:r>
            <a:r>
              <a:rPr lang="es-ES" altLang="es-ES" sz="4000" b="1" dirty="0" err="1">
                <a:latin typeface="Please write me a song" panose="02000603000000000000" pitchFamily="2" charset="0"/>
              </a:rPr>
              <a:t>Aleluyaaa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.</a:t>
            </a:r>
          </a:p>
        </p:txBody>
      </p:sp>
      <p:pic>
        <p:nvPicPr>
          <p:cNvPr id="20483" name="Imagen 5">
            <a:extLst>
              <a:ext uri="{FF2B5EF4-FFF2-40B4-BE49-F238E27FC236}">
                <a16:creationId xmlns:a16="http://schemas.microsoft.com/office/drawing/2014/main" id="{86039E9A-011F-00D4-2BA8-8D3202EC2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0"/>
            <a:ext cx="2481263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CuadroTexto 8">
            <a:extLst>
              <a:ext uri="{FF2B5EF4-FFF2-40B4-BE49-F238E27FC236}">
                <a16:creationId xmlns:a16="http://schemas.microsoft.com/office/drawing/2014/main" id="{1DF31C6E-2DF9-0EE0-B173-80F498BCA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893" y="144154"/>
            <a:ext cx="28733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60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ALELUYA</a:t>
            </a:r>
          </a:p>
        </p:txBody>
      </p:sp>
      <p:pic>
        <p:nvPicPr>
          <p:cNvPr id="20485" name="Imagen 2">
            <a:extLst>
              <a:ext uri="{FF2B5EF4-FFF2-40B4-BE49-F238E27FC236}">
                <a16:creationId xmlns:a16="http://schemas.microsoft.com/office/drawing/2014/main" id="{A8417463-D443-C370-1611-E75861AA2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50938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F1BA9D-BAB8-D715-49CE-B7AE579C3E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971053" y="2132856"/>
            <a:ext cx="1728193" cy="16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B850CCB-36D0-DD96-9808-88DB34D97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C03DF0F3-1AA2-E4F7-7B76-EFF061CA8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uadroTexto 1">
            <a:extLst>
              <a:ext uri="{FF2B5EF4-FFF2-40B4-BE49-F238E27FC236}">
                <a16:creationId xmlns:a16="http://schemas.microsoft.com/office/drawing/2014/main" id="{55F71304-4F29-A924-4042-5DA9ABB0D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0944" y="322535"/>
            <a:ext cx="18118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san Mateo 2</a:t>
            </a:r>
          </a:p>
        </p:txBody>
      </p:sp>
      <p:sp>
        <p:nvSpPr>
          <p:cNvPr id="22531" name="CuadroTexto 1">
            <a:extLst>
              <a:ext uri="{FF2B5EF4-FFF2-40B4-BE49-F238E27FC236}">
                <a16:creationId xmlns:a16="http://schemas.microsoft.com/office/drawing/2014/main" id="{FDEFDC93-DE4A-809D-30C9-A9AB6CF3C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6890" y="1137547"/>
            <a:ext cx="229103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6000" b="1" dirty="0">
                <a:latin typeface="Please write me a song" panose="02000603000000000000" pitchFamily="2" charset="0"/>
              </a:rPr>
              <a:t>Venimos a adorar al Rey.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60BBECE-AE7C-71CC-3578-B3F332000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1DD1AEB-48DB-8821-8509-00EEF3AA7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C39E2E8-6948-5E93-2FD9-75B4BEE456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445224"/>
            <a:ext cx="1353338" cy="128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ull view">
            <a:extLst>
              <a:ext uri="{FF2B5EF4-FFF2-40B4-BE49-F238E27FC236}">
                <a16:creationId xmlns:a16="http://schemas.microsoft.com/office/drawing/2014/main" id="{DCC8043E-A160-E3E0-74B4-9DCE62AD9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979" y="124397"/>
            <a:ext cx="3452589" cy="488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D7698-A01D-5362-8114-5D7A5121A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E546CE71-E35F-9586-720B-8E415FF21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6066DBF-476B-12A5-3E9F-3A526F899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ADA4B56-CB01-60B5-F085-582A22462A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445224"/>
            <a:ext cx="1353338" cy="128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87C58A9-4187-6300-E013-814FB3DDC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2656"/>
            <a:ext cx="6293963" cy="471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142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104" y="60920"/>
            <a:ext cx="4572000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	      "Creo en un solo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	  Padre todopoderoso,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Creador del cielo y de la tierra,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de todo lo visible y lo invisible.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Creo en un solo Señor, Jesucristo,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Hijo único de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nacido del Padre antes de todos los siglos: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de Dios, Luz de Luz,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verdadero de Dios verdadero,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engendrado, no creado,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de la misma naturaleza del Padre,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por quien todo fue hecho;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por nosotros lo hombres,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por nuestra salvación  bajó del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y por obra del Espíritu Santo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se encarnó de María, la Virgen,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y se hizo hombre;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 y por nuestra causa fue crucificado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        en tiempos de Poncio Pilato;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116632"/>
            <a:ext cx="4068762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padeció y fue sepultado,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resucitó al tercer día, 		             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según las Escrituras,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subió al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está sentado a la derecha del Padre;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de nuevo vendrá con gloria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juzgar a vivos y muertos,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Creo en el Espíritu Santo,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Señor y dador de vida,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procede del Padre y del Hijo,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con el Padre y el Hijo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recibe una misma adoración y gloria,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que habló por los profetas.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Creo en la Iglesia,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es una, santa, católica y apostólica.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Confieso que hay un solo bautismo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el perdón de los pecados.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Espero la resurrección de </a:t>
            </a: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los muertos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la vida del mundo </a:t>
            </a: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futuro.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</a:t>
            </a: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Amén</a:t>
            </a:r>
            <a:r>
              <a:rPr lang="es-ES" altLang="es-ES" b="1" dirty="0">
                <a:latin typeface="Please write me a song" panose="02000603000000000000" pitchFamily="2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92" y="5835709"/>
            <a:ext cx="5435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000" b="1" u="sng" dirty="0">
                <a:solidFill>
                  <a:schemeClr val="bg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ED04A4D-E8C2-3B24-264B-D9F31E186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C3EB3AB-EA87-0FA2-CA24-7C3991E33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76D46CA-8FFC-333E-55B9-9EF404C2F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03438" y="-100013"/>
            <a:ext cx="6789737" cy="857251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600" b="1" u="sng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sz="3600" b="1" u="sng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4825B33-4EE5-CFF2-0677-6A34392B7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350" y="665163"/>
            <a:ext cx="3889375" cy="4851400"/>
          </a:xfrm>
        </p:spPr>
        <p:txBody>
          <a:bodyPr>
            <a:noAutofit/>
          </a:bodyPr>
          <a:lstStyle/>
          <a:p>
            <a:pPr marL="0" indent="185738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Dios, Padre Todopoderoso, creador del cielo y de la tierra.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Jesucristo, su único Hijo, Nuestro Señor, que fue concebido por obra y gracia del Espíritu Santo, nació de Santa María Virgen;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padeció bajo el poder de Poncio Pilato, fue crucificado, muerto y sepultado,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descendió a los infiernos, al tercer día resucitó de entre los muertos,</a:t>
            </a:r>
          </a:p>
        </p:txBody>
      </p:sp>
      <p:pic>
        <p:nvPicPr>
          <p:cNvPr id="23556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94783D68-E252-648F-DF73-8ADC05D34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297" y="5126408"/>
            <a:ext cx="2088009" cy="1731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934A03B-F57C-654F-BDD6-4CBECCD55A70}"/>
              </a:ext>
            </a:extLst>
          </p:cNvPr>
          <p:cNvSpPr txBox="1">
            <a:spLocks/>
          </p:cNvSpPr>
          <p:nvPr/>
        </p:nvSpPr>
        <p:spPr bwMode="auto">
          <a:xfrm>
            <a:off x="5435600" y="657225"/>
            <a:ext cx="3457575" cy="50688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subió a los cielos y está sentado a la derecha de Dios, Padre todopoderoso.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Desde allí ha de venir a juzgar a vivos y muertos.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el Espíritu Santo, la santa Iglesia católica, la comunión de los santos, el perdón de los pecados, la resurrección de la carne y la vida eterna.</a:t>
            </a:r>
          </a:p>
          <a:p>
            <a:pPr marL="182563" indent="-182563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Amén.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A92A2827-BE39-5183-F61B-45D320586F1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15616" y="3645024"/>
            <a:ext cx="8064897" cy="1727200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u="sng" dirty="0">
                <a:latin typeface="Please write me a song" panose="02000603000000000000" pitchFamily="2" charset="0"/>
              </a:rPr>
              <a:t> 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latin typeface="Please write me a song" panose="02000603000000000000" pitchFamily="2" charset="0"/>
              </a:rPr>
              <a:t>			</a:t>
            </a:r>
            <a:r>
              <a:rPr lang="es-ES" sz="5400" b="1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4400" dirty="0"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486C69-368A-5DEF-A6FD-6F5960B7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776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5" descr="telefono-imagen-animada-0009">
            <a:extLst>
              <a:ext uri="{FF2B5EF4-FFF2-40B4-BE49-F238E27FC236}">
                <a16:creationId xmlns:a16="http://schemas.microsoft.com/office/drawing/2014/main" id="{222723AC-A8DA-89B5-2C35-95F7E0502C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1050" y="4292600"/>
            <a:ext cx="800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25D7E454-B6FF-AA77-86EA-C86A1B125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0026498-C98E-1AD4-21E0-7605E169D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B357026-E332-9F8D-93EC-4D3421B5A5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92681" y="3793145"/>
            <a:ext cx="1041400" cy="98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71459-1738-E9DB-3D87-7131BACC8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8F33F9D7-DFD0-0838-ED8C-E98A6C784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83D0118-8565-BBD1-BEAF-7A92987D3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3A6BE7A-E32B-E338-F3FC-A10C510D73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445224"/>
            <a:ext cx="1353338" cy="128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3E6B8E8-21EA-B460-E76B-690B20BEA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2656"/>
            <a:ext cx="6293963" cy="471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814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Rectángulo">
            <a:extLst>
              <a:ext uri="{FF2B5EF4-FFF2-40B4-BE49-F238E27FC236}">
                <a16:creationId xmlns:a16="http://schemas.microsoft.com/office/drawing/2014/main" id="{D528DD8F-6E40-BD67-0E47-880B94DB1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952" y="123825"/>
            <a:ext cx="279756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800" b="1" u="sng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ES DE MARÍA</a:t>
            </a:r>
          </a:p>
        </p:txBody>
      </p:sp>
      <p:sp>
        <p:nvSpPr>
          <p:cNvPr id="26627" name="Rectángulo 4">
            <a:extLst>
              <a:ext uri="{FF2B5EF4-FFF2-40B4-BE49-F238E27FC236}">
                <a16:creationId xmlns:a16="http://schemas.microsoft.com/office/drawing/2014/main" id="{526C38C1-56F4-D421-7A62-8B227E1AF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908050"/>
            <a:ext cx="7569200" cy="4696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Esta es una noche especial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se respira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a este Niño yo quiero besar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¿Puedo, María?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 err="1">
                <a:latin typeface="Please write me a song" panose="02000603000000000000" pitchFamily="2" charset="0"/>
              </a:rPr>
              <a:t>Yoooo</a:t>
            </a:r>
            <a:r>
              <a:rPr lang="es-ES" altLang="es-ES" sz="3400" b="1" dirty="0">
                <a:latin typeface="Please write me a song" panose="02000603000000000000" pitchFamily="2" charset="0"/>
              </a:rPr>
              <a:t> le quiero besar, le quiero cantar,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¡Darle todo mi amor!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Todo yo te quiero regalar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      ¡Toma mi corazón!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sz="3400" b="1" dirty="0">
              <a:latin typeface="Please write me a song" panose="02000603000000000000" pitchFamily="2" charset="0"/>
            </a:endParaRPr>
          </a:p>
        </p:txBody>
      </p:sp>
      <p:sp>
        <p:nvSpPr>
          <p:cNvPr id="26628" name="CuadroTexto 6">
            <a:extLst>
              <a:ext uri="{FF2B5EF4-FFF2-40B4-BE49-F238E27FC236}">
                <a16:creationId xmlns:a16="http://schemas.microsoft.com/office/drawing/2014/main" id="{5202C93C-B820-4475-3D86-F6CDE6F0D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26629" name="Picture 6" descr="nino-jesus-fano - Concatedral Santa María La Mayor">
            <a:extLst>
              <a:ext uri="{FF2B5EF4-FFF2-40B4-BE49-F238E27FC236}">
                <a16:creationId xmlns:a16="http://schemas.microsoft.com/office/drawing/2014/main" id="{A7ACA0E4-A2AD-3524-EF61-3DD0D2239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13" y="735013"/>
            <a:ext cx="1777125" cy="2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corazones">
            <a:extLst>
              <a:ext uri="{FF2B5EF4-FFF2-40B4-BE49-F238E27FC236}">
                <a16:creationId xmlns:a16="http://schemas.microsoft.com/office/drawing/2014/main" id="{482837CF-4374-DBAE-82FA-913B260580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652" y="2043113"/>
            <a:ext cx="670336" cy="665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5B6EF02-E08B-925B-050C-36075E7C9A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724129" y="3988787"/>
            <a:ext cx="1523604" cy="1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CB68506-B639-4FC2-0BCC-34D4E4685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6D03E9D4-FB96-823B-5CEE-2B7EBF402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ángulo 4">
            <a:extLst>
              <a:ext uri="{FF2B5EF4-FFF2-40B4-BE49-F238E27FC236}">
                <a16:creationId xmlns:a16="http://schemas.microsoft.com/office/drawing/2014/main" id="{4E91C71D-8609-3E98-DD50-89B6BBEA1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260648"/>
            <a:ext cx="6811962" cy="590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Desde hoy ya mi vida cambió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tengo a alguien que me guía,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un niñito en un pobre portal.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Nunca pensé que podría llorar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tan intenso de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Navidad es un mundo mejor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todos los días.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Ha nacido el Hijo de Dios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Ohh</a:t>
            </a:r>
            <a:r>
              <a:rPr lang="es-ES" altLang="es-ES" b="1" dirty="0">
                <a:latin typeface="Please write me a song" panose="02000603000000000000" pitchFamily="2" charset="0"/>
              </a:rPr>
              <a:t>…es de María.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D3767237-2164-ECF3-583B-D24C6FB19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3690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/2</a:t>
            </a:r>
          </a:p>
        </p:txBody>
      </p:sp>
      <p:pic>
        <p:nvPicPr>
          <p:cNvPr id="27652" name="Picture 2" descr="nino-jesus-fano - Concatedral Santa María La Mayor">
            <a:extLst>
              <a:ext uri="{FF2B5EF4-FFF2-40B4-BE49-F238E27FC236}">
                <a16:creationId xmlns:a16="http://schemas.microsoft.com/office/drawing/2014/main" id="{B87B6BB9-A375-3955-AD26-2FBDFCBF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7" y="1268413"/>
            <a:ext cx="1987551" cy="2772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corazones">
            <a:extLst>
              <a:ext uri="{FF2B5EF4-FFF2-40B4-BE49-F238E27FC236}">
                <a16:creationId xmlns:a16="http://schemas.microsoft.com/office/drawing/2014/main" id="{39824DE3-192A-9BA7-3AF4-E459FA1094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781300"/>
            <a:ext cx="720577" cy="71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5347619-3A63-FD80-64C0-31A0886CC7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724129" y="3988787"/>
            <a:ext cx="1523604" cy="1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EA2EE457-A901-5C32-140B-D283AB4AE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A3FA366F-AA12-4F35-CE43-F9D3A8A87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6A323ED4-4C1F-1133-E00B-96712DD73E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87624" y="446088"/>
            <a:ext cx="7560840" cy="54308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       </a:t>
            </a: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“Orad, hermanos, para que este sacrificio, mío y vuestro, sea agradable a Dios, Padre todopoderoso“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40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A110F13-293B-0099-63CA-91E682E04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932040" y="4437112"/>
            <a:ext cx="1255653" cy="118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FD158892-A215-272D-8FDD-038E3FB1D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886D2B77-167F-D488-8E8B-F9B8F0A40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7 Marcador de contenido">
            <a:extLst>
              <a:ext uri="{FF2B5EF4-FFF2-40B4-BE49-F238E27FC236}">
                <a16:creationId xmlns:a16="http://schemas.microsoft.com/office/drawing/2014/main" id="{5ABAA0C5-7D14-7282-453A-47CD2D3E6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2570" y="997421"/>
            <a:ext cx="5880255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Ya vienen los Reyes Magos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ya vienen los Reyes Magos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caminito de Belén.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Olé, olé, </a:t>
            </a: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, olé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 ya se ve, ya se ve, ya se ve…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Cargaditos de juguetes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cargaditos de juguetes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para el Niño entretener.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	    Olé, olé, </a:t>
            </a: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, olé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	    </a:t>
            </a: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 ya se ve, ya se ve, ya se ve…</a:t>
            </a:r>
          </a:p>
          <a:p>
            <a:pPr eaLnBrk="1" hangingPunct="1">
              <a:spcBef>
                <a:spcPts val="0"/>
              </a:spcBef>
            </a:pPr>
            <a:endParaRPr lang="es-ES" altLang="es-ES" sz="4400" b="1" dirty="0">
              <a:solidFill>
                <a:srgbClr val="FFFFFF"/>
              </a:solidFill>
            </a:endParaRPr>
          </a:p>
        </p:txBody>
      </p:sp>
      <p:sp>
        <p:nvSpPr>
          <p:cNvPr id="45059" name="CuadroTexto 8">
            <a:extLst>
              <a:ext uri="{FF2B5EF4-FFF2-40B4-BE49-F238E27FC236}">
                <a16:creationId xmlns:a16="http://schemas.microsoft.com/office/drawing/2014/main" id="{2D3ABCC1-C979-5044-5DA8-435270281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054" y="115888"/>
            <a:ext cx="561243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YA VIENEN LOS REYES MAGOS</a:t>
            </a:r>
          </a:p>
        </p:txBody>
      </p:sp>
      <p:sp>
        <p:nvSpPr>
          <p:cNvPr id="45060" name="CuadroTexto 6">
            <a:extLst>
              <a:ext uri="{FF2B5EF4-FFF2-40B4-BE49-F238E27FC236}">
                <a16:creationId xmlns:a16="http://schemas.microsoft.com/office/drawing/2014/main" id="{D4099AB4-7F12-AFA0-B5F7-4715B8F2C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pic>
        <p:nvPicPr>
          <p:cNvPr id="45061" name="Imagen 5">
            <a:extLst>
              <a:ext uri="{FF2B5EF4-FFF2-40B4-BE49-F238E27FC236}">
                <a16:creationId xmlns:a16="http://schemas.microsoft.com/office/drawing/2014/main" id="{E8BD43FB-BCE7-01BD-A08E-4C74C5044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792" y="2420938"/>
            <a:ext cx="19446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184CFC5-FDC3-102B-4235-85F361D4F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4BD1DE1-9A99-64A7-EF0C-8A70E7EE7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 descr="Imagen que contiene foto, monitor, grande, azul&#10;&#10;El contenido generado por IA puede ser incorrecto.">
            <a:extLst>
              <a:ext uri="{FF2B5EF4-FFF2-40B4-BE49-F238E27FC236}">
                <a16:creationId xmlns:a16="http://schemas.microsoft.com/office/drawing/2014/main" id="{2CEDB3DA-CE52-22EC-E8F2-AF0E84DFF6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872" y="1276102"/>
            <a:ext cx="2790999" cy="27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010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2037B37E-1297-38DF-8DD3-8E4DC8C21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5157" y="368299"/>
            <a:ext cx="8640763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29699" name="3 CuadroTexto">
            <a:extLst>
              <a:ext uri="{FF2B5EF4-FFF2-40B4-BE49-F238E27FC236}">
                <a16:creationId xmlns:a16="http://schemas.microsoft.com/office/drawing/2014/main" id="{719B818C-029F-43EF-E6BA-5E2AC8CA5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8851" y="94907"/>
            <a:ext cx="54483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29700" name="Imagen 2">
            <a:extLst>
              <a:ext uri="{FF2B5EF4-FFF2-40B4-BE49-F238E27FC236}">
                <a16:creationId xmlns:a16="http://schemas.microsoft.com/office/drawing/2014/main" id="{DAF7BAAA-F95B-89E2-2CF1-0DC8682A5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754063"/>
            <a:ext cx="2660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E9F1D7C-0818-5C8E-BCDB-97AC9236D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7FA5E1C-6F79-48EE-C7E8-C923A7E2E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0553352-FA1E-406C-45BC-E4F0532645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838170" y="2947772"/>
            <a:ext cx="1288864" cy="121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30006D3F-FF07-5BF0-9645-68A574DAC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75856" y="3290887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CuadroTexto 1">
            <a:extLst>
              <a:ext uri="{FF2B5EF4-FFF2-40B4-BE49-F238E27FC236}">
                <a16:creationId xmlns:a16="http://schemas.microsoft.com/office/drawing/2014/main" id="{48638ACA-9226-6FA5-02D7-DBD00D5F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1029791"/>
            <a:ext cx="8532812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</a:rPr>
              <a:t>Santo, eres santo, los cielos te proclaman.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</a:rPr>
              <a:t>Santo, eres santo, la tierra entera llama… a su santo;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</a:rPr>
              <a:t>eres santo, bendito el que viene en tu nombre</a:t>
            </a:r>
          </a:p>
          <a:p>
            <a:r>
              <a:rPr lang="es-ES" altLang="es-ES" sz="3600" dirty="0" err="1">
                <a:latin typeface="Please write me a song" panose="02000603000000000000" pitchFamily="2" charset="0"/>
              </a:rPr>
              <a:t>hoosanna</a:t>
            </a:r>
            <a:r>
              <a:rPr lang="es-ES" altLang="es-ES" sz="3600" dirty="0">
                <a:latin typeface="Please write me a song" panose="02000603000000000000" pitchFamily="2" charset="0"/>
              </a:rPr>
              <a:t> ¡queremos cantar!...</a:t>
            </a:r>
          </a:p>
          <a:p>
            <a:endParaRPr lang="es-ES" altLang="es-ES" sz="3200" dirty="0">
              <a:latin typeface="Please write me a song" panose="02000603000000000000" pitchFamily="2" charset="0"/>
            </a:endParaRPr>
          </a:p>
        </p:txBody>
      </p:sp>
      <p:sp>
        <p:nvSpPr>
          <p:cNvPr id="22532" name="3 CuadroTexto">
            <a:extLst>
              <a:ext uri="{FF2B5EF4-FFF2-40B4-BE49-F238E27FC236}">
                <a16:creationId xmlns:a16="http://schemas.microsoft.com/office/drawing/2014/main" id="{82D73976-35EF-27A5-C328-D58541A1C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60350"/>
            <a:ext cx="63357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400" b="1" u="sng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SANTO (ERES SANTO)</a:t>
            </a:r>
            <a:endParaRPr lang="es-ES" altLang="es-ES" sz="4400" b="1" u="sng" cap="small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2533" name="6 CuadroTexto">
            <a:extLst>
              <a:ext uri="{FF2B5EF4-FFF2-40B4-BE49-F238E27FC236}">
                <a16:creationId xmlns:a16="http://schemas.microsoft.com/office/drawing/2014/main" id="{5960782B-2C92-4CFC-028C-0CC069D88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396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A16DC7E-025F-6EF6-FE7E-C5900BA48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D6BD0D9F-846C-0EE7-45A3-BFE69D7D4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D687614-0D52-7588-351A-743CAD0CF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4288" y="3100257"/>
            <a:ext cx="1504888" cy="142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6">
            <a:extLst>
              <a:ext uri="{FF2B5EF4-FFF2-40B4-BE49-F238E27FC236}">
                <a16:creationId xmlns:a16="http://schemas.microsoft.com/office/drawing/2014/main" id="{606291BB-0E71-3A47-37E0-8D29F4EDA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4442" y="4760103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1745137-8821-3AC0-BC89-641E136A1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563888" y="4077072"/>
            <a:ext cx="2963862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E6F3B5EB-FC2F-7C4B-8504-B7CCF4CBB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514896"/>
            <a:ext cx="8064896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400" dirty="0">
                <a:latin typeface="Please write me a song" panose="02000603000000000000" pitchFamily="2" charset="0"/>
              </a:rPr>
              <a:t>…que eres Santo, eres santo, los cielos te proclaman.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Santo, eres santo, la tierra entera llama… a su santo; 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eres santo, bendito el que viene en tu nombre </a:t>
            </a:r>
            <a:r>
              <a:rPr lang="es-ES" altLang="es-ES" sz="3400" dirty="0" err="1">
                <a:latin typeface="Please write me a song" panose="02000603000000000000" pitchFamily="2" charset="0"/>
              </a:rPr>
              <a:t>hoosanna</a:t>
            </a:r>
            <a:r>
              <a:rPr lang="es-ES" altLang="es-ES" sz="3400" dirty="0">
                <a:latin typeface="Please write me a song" panose="02000603000000000000" pitchFamily="2" charset="0"/>
              </a:rPr>
              <a:t> ¡queremos cantar!...</a:t>
            </a:r>
          </a:p>
          <a:p>
            <a:endParaRPr lang="es-ES" altLang="es-ES" dirty="0">
              <a:latin typeface="Please write me a song" panose="02000603000000000000" pitchFamily="2" charset="0"/>
            </a:endParaRP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…que eres santo, eres santo, los cielos te proclaman.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Santo, eres santo, la tierra entera llama… a su </a:t>
            </a:r>
            <a:r>
              <a:rPr lang="es-ES" altLang="es-ES" sz="3400" dirty="0" err="1">
                <a:latin typeface="Please write me a song" panose="02000603000000000000" pitchFamily="2" charset="0"/>
              </a:rPr>
              <a:t>saaanto</a:t>
            </a:r>
            <a:r>
              <a:rPr lang="es-ES" altLang="es-ES" sz="3400" dirty="0">
                <a:latin typeface="Please write me a song" panose="02000603000000000000" pitchFamily="2" charset="0"/>
              </a:rPr>
              <a:t>, 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a su </a:t>
            </a:r>
            <a:r>
              <a:rPr lang="es-ES" altLang="es-ES" sz="3400" dirty="0" err="1">
                <a:latin typeface="Please write me a song" panose="02000603000000000000" pitchFamily="2" charset="0"/>
              </a:rPr>
              <a:t>saaanto</a:t>
            </a:r>
            <a:r>
              <a:rPr lang="es-ES" altLang="es-ES" sz="3400" dirty="0">
                <a:latin typeface="Please write me a song" panose="02000603000000000000" pitchFamily="2" charset="0"/>
              </a:rPr>
              <a:t>.</a:t>
            </a:r>
          </a:p>
          <a:p>
            <a:endParaRPr lang="es-ES" altLang="es-ES" sz="3400" dirty="0">
              <a:latin typeface="Please write me a song" panose="02000603000000000000" pitchFamily="2" charset="0"/>
            </a:endParaRPr>
          </a:p>
        </p:txBody>
      </p:sp>
      <p:sp>
        <p:nvSpPr>
          <p:cNvPr id="23556" name="6 CuadroTexto">
            <a:extLst>
              <a:ext uri="{FF2B5EF4-FFF2-40B4-BE49-F238E27FC236}">
                <a16:creationId xmlns:a16="http://schemas.microsoft.com/office/drawing/2014/main" id="{D1D6E13F-6C03-33AB-F718-7BDC4731F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97497CD-0D7F-5371-7116-554F3C8BA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66EA997-3E3B-04D1-D411-4DD65B721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B7AC49E-AAE8-6527-8452-35582A2CA7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374015" y="4068069"/>
            <a:ext cx="1288864" cy="121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6">
            <a:extLst>
              <a:ext uri="{FF2B5EF4-FFF2-40B4-BE49-F238E27FC236}">
                <a16:creationId xmlns:a16="http://schemas.microsoft.com/office/drawing/2014/main" id="{49486FFB-4C90-BCEF-EEF2-1065D9357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4442" y="4760103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>
            <a:extLst>
              <a:ext uri="{FF2B5EF4-FFF2-40B4-BE49-F238E27FC236}">
                <a16:creationId xmlns:a16="http://schemas.microsoft.com/office/drawing/2014/main" id="{B11EF1F3-F0A2-7FBB-4384-C66282FDA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600" y="1556792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800" b="1" dirty="0"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1747" name="5 CuadroTexto">
            <a:extLst>
              <a:ext uri="{FF2B5EF4-FFF2-40B4-BE49-F238E27FC236}">
                <a16:creationId xmlns:a16="http://schemas.microsoft.com/office/drawing/2014/main" id="{D9D17DC3-106F-E1B6-50D7-212D97B0B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848" y="173204"/>
            <a:ext cx="564983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6600" b="1" u="sng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CONSAGRACIÓN</a:t>
            </a:r>
          </a:p>
        </p:txBody>
      </p:sp>
      <p:pic>
        <p:nvPicPr>
          <p:cNvPr id="31748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403D282-D426-1100-C2D3-B471271F2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04925"/>
            <a:ext cx="3952305" cy="351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E702A34-BBF9-BDE9-3E69-5DE5100A6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80A7BBF-0642-429E-DB5F-5D39CB39F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68A04E34-94CC-0C08-2B1F-A26192DD80D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497013" y="6921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latin typeface="Please write me a song" panose="02000603000000000000" pitchFamily="2" charset="0"/>
              </a:rPr>
              <a:t>Todos: </a:t>
            </a: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FADA1F7-F353-7356-CBDD-F2415E92C7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123728" y="4005064"/>
            <a:ext cx="1296144" cy="122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1E5CF383-4B7B-EC29-EBAF-A4684D72B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EFBE7F74-0E31-FFAC-66B4-8DCFC13FD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3 CuadroTexto">
            <a:extLst>
              <a:ext uri="{FF2B5EF4-FFF2-40B4-BE49-F238E27FC236}">
                <a16:creationId xmlns:a16="http://schemas.microsoft.com/office/drawing/2014/main" id="{D94DDC08-79CB-1733-8A2B-B342804EC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896" y="188640"/>
            <a:ext cx="5330825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en la         como en 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Danos hoy nuestro         de cada día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33794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3734540D-EC83-F52B-2CFA-3FD646E7A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130053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92EFC1B3-64A6-1429-908D-62BA813BD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738" y="1124744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00BA19F4-D8CD-B34C-B993-25F7F838DD59}"/>
              </a:ext>
            </a:extLst>
          </p:cNvPr>
          <p:cNvSpPr/>
          <p:nvPr/>
        </p:nvSpPr>
        <p:spPr>
          <a:xfrm>
            <a:off x="1913527" y="212447"/>
            <a:ext cx="1587294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Please write me a song" panose="02000603000000000000" pitchFamily="2" charset="0"/>
              </a:rPr>
              <a:t>Padre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Please write me a song" panose="02000603000000000000" pitchFamily="2" charset="0"/>
              </a:rPr>
              <a:t>Nuestro</a:t>
            </a:r>
          </a:p>
        </p:txBody>
      </p:sp>
      <p:pic>
        <p:nvPicPr>
          <p:cNvPr id="33798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BDC804D-965B-24CA-6CB8-C54DA915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37071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D91475B-8C77-78CE-A773-82FCCE2FE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060848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8" descr="http://www.waece.org/sabemos/imagenescomidas/ima_pan.gif">
            <a:extLst>
              <a:ext uri="{FF2B5EF4-FFF2-40B4-BE49-F238E27FC236}">
                <a16:creationId xmlns:a16="http://schemas.microsoft.com/office/drawing/2014/main" id="{545F96DA-6131-F656-C32E-3898A71C1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860" y="2629346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Educar con Jesús: Feliz Navidad (Fano)">
            <a:extLst>
              <a:ext uri="{FF2B5EF4-FFF2-40B4-BE49-F238E27FC236}">
                <a16:creationId xmlns:a16="http://schemas.microsoft.com/office/drawing/2014/main" id="{CE0F1F62-B561-25C6-B48C-811A090DC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0103"/>
            <a:ext cx="2781152" cy="382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71A6977-C8EA-463E-0ABF-783ED81AEB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9421">
            <a:off x="2018297" y="4003808"/>
            <a:ext cx="1656184" cy="7798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411FB17-7CED-3B49-60BA-CEB7F6113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38" y="1556793"/>
            <a:ext cx="5000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s animados estrellas">
            <a:extLst>
              <a:ext uri="{FF2B5EF4-FFF2-40B4-BE49-F238E27FC236}">
                <a16:creationId xmlns:a16="http://schemas.microsoft.com/office/drawing/2014/main" id="{2E76B643-EFD6-5682-0F1D-8C983C46B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7F13C4D0-E93E-D0F8-6A10-6CE6566E5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85EF52B-8C29-D054-8928-E345784CB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2125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latin typeface="Please write me a song" panose="02000603000000000000" pitchFamily="2" charset="0"/>
              </a:rPr>
              <a:t>Todos:</a:t>
            </a:r>
            <a:r>
              <a:rPr lang="es-ES" sz="5400" b="1" dirty="0">
                <a:latin typeface="Please write me a song" panose="02000603000000000000" pitchFamily="2" charset="0"/>
              </a:rPr>
              <a:t> </a:t>
            </a: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EDC0C8F-2931-F9C4-1242-16068F0F23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014766" y="4365104"/>
            <a:ext cx="1523604" cy="1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B4CB993-2AFD-D53E-95B6-4484CAD12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6D8922AD-4F69-1F09-1727-CE68208F7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E1E6A78-7B7B-915B-5864-0C86E25D3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31640" y="88582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latin typeface="Please write me a song" panose="02000603000000000000" pitchFamily="2" charset="0"/>
              </a:rPr>
              <a:t>Todos:</a:t>
            </a:r>
            <a:r>
              <a:rPr lang="es-ES" sz="4800" b="1" dirty="0">
                <a:latin typeface="Please write me a song" panose="02000603000000000000" pitchFamily="2" charset="0"/>
              </a:rPr>
              <a:t> </a:t>
            </a:r>
            <a:r>
              <a:rPr lang="es-ES" sz="48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800" b="1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843" name="3 CuadroTexto">
            <a:extLst>
              <a:ext uri="{FF2B5EF4-FFF2-40B4-BE49-F238E27FC236}">
                <a16:creationId xmlns:a16="http://schemas.microsoft.com/office/drawing/2014/main" id="{8DFCA878-EC08-DA22-ACE3-6AEEA707A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19063"/>
            <a:ext cx="5091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3600" b="1" u="sng" dirty="0"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35844" name="Imagen 4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14B33424-672A-432F-D8EF-020A86D39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760" y="3788569"/>
            <a:ext cx="26924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26916CD-096A-F7F9-46BE-7D3616DC61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4288" y="1981417"/>
            <a:ext cx="1523604" cy="1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F483A58-5BD8-5E01-2491-BDE1B5869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2B6550EE-7544-B538-0CB1-061777A50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656" y="836712"/>
            <a:ext cx="7632848" cy="489364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Llevad la Buena Noticia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a todo ser que respira,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y decidles que la 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PAZ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está dentro de sus vidas.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Y que ellos 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PAZ</a:t>
            </a:r>
            <a:r>
              <a:rPr lang="es-ES" altLang="es-ES" sz="3600" dirty="0">
                <a:latin typeface="Please write me a song" panose="02000603000000000000" pitchFamily="2" charset="0"/>
              </a:rPr>
              <a:t> serán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si desparraman amor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  en cuantos hombres encuentren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      por esos caminos de Dios.</a:t>
            </a:r>
          </a:p>
          <a:p>
            <a:pPr>
              <a:defRPr/>
            </a:pPr>
            <a:endParaRPr lang="es-ES" altLang="es-ES" sz="2000" b="1" dirty="0">
              <a:latin typeface="Please write me a song" panose="02000603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-27384"/>
            <a:ext cx="71066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dirty="0">
                <a:solidFill>
                  <a:srgbClr val="C000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LLEVAD LA BUENA NOTICIA </a:t>
            </a:r>
            <a:endParaRPr lang="es-ES" altLang="es-ES" sz="4800" b="1" u="sng" dirty="0">
              <a:solidFill>
                <a:srgbClr val="C00000"/>
              </a:solidFill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5F22D52-56B7-3799-71E1-475B044C01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732240" y="3429000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F12BA5AA-2646-5EEF-CDDA-A137F3290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s animados estrellas">
            <a:extLst>
              <a:ext uri="{FF2B5EF4-FFF2-40B4-BE49-F238E27FC236}">
                <a16:creationId xmlns:a16="http://schemas.microsoft.com/office/drawing/2014/main" id="{5A49955B-6C20-8ACF-7260-10E583ABC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otivación | Blog para jóvenes cristianos">
            <a:extLst>
              <a:ext uri="{FF2B5EF4-FFF2-40B4-BE49-F238E27FC236}">
                <a16:creationId xmlns:a16="http://schemas.microsoft.com/office/drawing/2014/main" id="{A16F0D20-A551-AEE1-A0F4-483CBAAEA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327" y="836711"/>
            <a:ext cx="2728830" cy="229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uadroTexto 5">
            <a:extLst>
              <a:ext uri="{FF2B5EF4-FFF2-40B4-BE49-F238E27FC236}">
                <a16:creationId xmlns:a16="http://schemas.microsoft.com/office/drawing/2014/main" id="{79AFD01D-0448-0A55-3EDE-659DDF5A8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588" y="404664"/>
            <a:ext cx="6984876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000" dirty="0"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400" dirty="0"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CC0000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800" dirty="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800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800" dirty="0">
              <a:latin typeface="Arial" panose="020B0604020202020204" pitchFamily="34" charset="0"/>
            </a:endParaRP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8E827E9-4962-4588-1120-C5703AF6BE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572000" y="4365104"/>
            <a:ext cx="1413887" cy="1337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BB9ADD46-E211-5D8F-0D32-845DA43EE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4D563124-D7B4-1EB1-979A-D94CB9777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0A8BC-BAD8-71DA-EFED-62827300A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7 Marcador de contenido">
            <a:extLst>
              <a:ext uri="{FF2B5EF4-FFF2-40B4-BE49-F238E27FC236}">
                <a16:creationId xmlns:a16="http://schemas.microsoft.com/office/drawing/2014/main" id="{FE5376FC-9F22-F5FA-918A-84CB53C37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88" y="404664"/>
            <a:ext cx="5599137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Virgen va caminando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la Virgen va caminando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caminito de Belén.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Olé, olé, </a:t>
            </a: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, olé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 ya se ve, ya se ve, ya se ve…</a:t>
            </a: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Como el camino es tan largo</a:t>
            </a:r>
            <a:endParaRPr lang="es-ES" altLang="es-ES" sz="2800" dirty="0">
              <a:latin typeface="Please write me a song" panose="02000603000000000000" pitchFamily="2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como el camino es tan largo</a:t>
            </a:r>
            <a:endParaRPr lang="es-ES" altLang="es-ES" sz="2800" dirty="0">
              <a:latin typeface="Please write me a song" panose="02000603000000000000" pitchFamily="2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pide el niño de beber.</a:t>
            </a:r>
            <a:endParaRPr lang="es-ES" altLang="es-ES" sz="2800" dirty="0">
              <a:latin typeface="Please write me a song" panose="02000603000000000000" pitchFamily="2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	    Olé, olé, </a:t>
            </a:r>
            <a:r>
              <a:rPr lang="es-ES" altLang="es-ES" sz="2800" b="1" dirty="0" err="1">
                <a:latin typeface="Please write me a song" panose="02000603000000000000" pitchFamily="2" charset="0"/>
                <a:cs typeface="Times New Roman" panose="02020603050405020304" pitchFamily="18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, olé</a:t>
            </a:r>
            <a:endParaRPr lang="es-ES" altLang="es-ES" sz="2800" b="1" dirty="0">
              <a:latin typeface="Please write me a song" panose="02000603000000000000" pitchFamily="2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	    </a:t>
            </a:r>
            <a:r>
              <a:rPr lang="es-ES" altLang="es-ES" sz="2800" b="1" dirty="0" err="1">
                <a:latin typeface="Please write me a song" panose="02000603000000000000" pitchFamily="2" charset="0"/>
                <a:cs typeface="Times New Roman" panose="02020603050405020304" pitchFamily="18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 ya se ve, ya se ve, ya se ve…</a:t>
            </a:r>
            <a:endParaRPr lang="es-ES" altLang="es-ES" sz="28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28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</a:pPr>
            <a:endParaRPr lang="es-ES" altLang="es-ES" sz="4400" b="1" dirty="0">
              <a:solidFill>
                <a:srgbClr val="FFFFFF"/>
              </a:solidFill>
            </a:endParaRPr>
          </a:p>
        </p:txBody>
      </p:sp>
      <p:sp>
        <p:nvSpPr>
          <p:cNvPr id="45060" name="CuadroTexto 6">
            <a:extLst>
              <a:ext uri="{FF2B5EF4-FFF2-40B4-BE49-F238E27FC236}">
                <a16:creationId xmlns:a16="http://schemas.microsoft.com/office/drawing/2014/main" id="{FE3105EE-3458-1FFF-B982-8BDD20142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45061" name="Imagen 5">
            <a:extLst>
              <a:ext uri="{FF2B5EF4-FFF2-40B4-BE49-F238E27FC236}">
                <a16:creationId xmlns:a16="http://schemas.microsoft.com/office/drawing/2014/main" id="{AB1FBD09-7DAB-9F48-5F1A-D11775DEA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784" y="2420938"/>
            <a:ext cx="19446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A5C14EE-BF6E-8BB3-2E19-E919BB6BD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CAD9511-56E4-0F4B-E7E9-877D70B83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Imagen que contiene foto, monitor, grande, azul&#10;&#10;El contenido generado por IA puede ser incorrecto.">
            <a:extLst>
              <a:ext uri="{FF2B5EF4-FFF2-40B4-BE49-F238E27FC236}">
                <a16:creationId xmlns:a16="http://schemas.microsoft.com/office/drawing/2014/main" id="{8DD93795-4A27-1232-0E70-061D20B3D0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489" y="1196752"/>
            <a:ext cx="2790999" cy="27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8708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27281-846F-9651-3A29-D1A7F64D4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uadroTexto 8">
            <a:extLst>
              <a:ext uri="{FF2B5EF4-FFF2-40B4-BE49-F238E27FC236}">
                <a16:creationId xmlns:a16="http://schemas.microsoft.com/office/drawing/2014/main" id="{FFD3A07D-7EFA-886D-9466-ECC5C1DBA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8492" y="332656"/>
            <a:ext cx="2808312" cy="407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_tradnl" altLang="es-ES" sz="60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EPIFANÍA DEL SEÑOR.</a:t>
            </a:r>
            <a:endParaRPr lang="es-ES" altLang="es-ES" sz="60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6F1B3EC-3544-1E68-02EF-137815C77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25E8547-1F60-687E-A73C-2510A883A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No hay ninguna descripción de la foto disponible.">
            <a:extLst>
              <a:ext uri="{FF2B5EF4-FFF2-40B4-BE49-F238E27FC236}">
                <a16:creationId xmlns:a16="http://schemas.microsoft.com/office/drawing/2014/main" id="{3CDF1994-85DC-389A-F26A-E1EF3001F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890" y="0"/>
            <a:ext cx="4379455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60CAE19-183D-B878-D391-38BECB2C3A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587" y="5228699"/>
            <a:ext cx="1656184" cy="156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9224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718616D5-1A61-75E2-66DA-376657CECEF5}"/>
              </a:ext>
            </a:extLst>
          </p:cNvPr>
          <p:cNvSpPr txBox="1">
            <a:spLocks/>
          </p:cNvSpPr>
          <p:nvPr/>
        </p:nvSpPr>
        <p:spPr bwMode="auto">
          <a:xfrm>
            <a:off x="900304" y="788068"/>
            <a:ext cx="8388350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De todos sitios han llegado a nuestro pueblo gente para celebrar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el equinoccio de verano, que me han dicho es la Navidad astral.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Nuestra plaza está repleta de trineos, santa Claus, pinos y demás.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Mientras Jesús se encuentra en el aparcamiento, casi en la puerta de atrás.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Llévense si quieren los regalos, el turrón, el mazapán y el pavo.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Llévense las luces y hasta el árbol,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pero al Niño en su pesebre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no se atrevan ni siquiera a tocarlo.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_tradnl" sz="1800" kern="150" dirty="0">
              <a:solidFill>
                <a:prstClr val="black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551A58E9-1A73-9A5F-0CF9-FE00ABF07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44624"/>
            <a:ext cx="7056909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40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D5B3903F-417A-1893-C10F-AA7676D0D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94012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pic>
        <p:nvPicPr>
          <p:cNvPr id="1026" name="Picture 2" descr="EPN | CICLO A – SANTA MARÍA MADRE DE DIOS - Salesianos SMX">
            <a:extLst>
              <a:ext uri="{FF2B5EF4-FFF2-40B4-BE49-F238E27FC236}">
                <a16:creationId xmlns:a16="http://schemas.microsoft.com/office/drawing/2014/main" id="{8DEE975E-31BA-D648-74A4-5189DCDC5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409576"/>
            <a:ext cx="3456384" cy="254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1E646A3-3F32-C709-7806-0CCEB0EC2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CD383665-5CAC-1310-B012-1F8454F03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548680"/>
            <a:ext cx="7993013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inviertan lo que inviertan,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      no hay Navidad sin Jesús.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_tradnl" sz="2000" kern="150" dirty="0">
              <a:solidFill>
                <a:prstClr val="black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Lucida Sans" panose="020B0602030504020204" pitchFamily="34" charset="0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375E299-6479-9B48-059F-1C30C0572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B40D042F-C022-C2DD-845A-506935F8C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F5C17A9F-6A4B-A7D5-9FEC-58569E3A6442}"/>
              </a:ext>
            </a:extLst>
          </p:cNvPr>
          <p:cNvSpPr txBox="1">
            <a:spLocks/>
          </p:cNvSpPr>
          <p:nvPr/>
        </p:nvSpPr>
        <p:spPr bwMode="auto">
          <a:xfrm>
            <a:off x="971600" y="216214"/>
            <a:ext cx="8016911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Qué hace un señor de barba blanca y traje rojo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como el rey de la Navidad,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Si allá en el cielo se revuelve del enfado el propio san Nicolás.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 Harry Potter y las brujas, hoy celebran Halloween igual que Navidad, entonces tú serás </a:t>
            </a:r>
            <a:r>
              <a:rPr lang="es-ES" sz="3100" dirty="0" err="1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Scrooge</a:t>
            </a: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por aguafiestas y yo el Grinch por antisocial.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Llévense todo el aguinaldo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y si quieren también los petardos.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Llévense el champán de regalo,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pero al Niño en su pesebre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        no se atrevan ni siquiera a tocarlo.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_tradnl" sz="3100" kern="150" dirty="0">
              <a:solidFill>
                <a:prstClr val="black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Lucida Sans" panose="020B0602030504020204" pitchFamily="34" charset="0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EA4EDF12-0E9E-586D-EAEC-96BEDF3FB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3074" name="Picture 2" descr="The grinch Grinch who stole christmas GIF - The grinch Grinch who stole christmas Grinch GIFs">
            <a:extLst>
              <a:ext uri="{FF2B5EF4-FFF2-40B4-BE49-F238E27FC236}">
                <a16:creationId xmlns:a16="http://schemas.microsoft.com/office/drawing/2014/main" id="{00CE02A0-E336-DE75-3F48-CF8D9DE0C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68" y="2939545"/>
            <a:ext cx="2516148" cy="188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BED7317-C424-964A-44AA-049E3153C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A6A0C408-B8DA-3649-6639-61A265077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116632"/>
            <a:ext cx="7993013" cy="517070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inviertan lo que inviertan,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 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          no hay Navidad sin Jesús.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_tradnl" sz="2000" kern="150" dirty="0">
              <a:solidFill>
                <a:prstClr val="black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Lucida Sans" panose="020B0602030504020204" pitchFamily="34" charset="0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05C1D8F-0C41-9107-6119-4FBB4ED2D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47A694BE-F9A8-DD0D-AB4A-B6A2B9176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6301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F0CC0-C1F8-0EFF-34D8-E0E3E9BC2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ángulo 4">
            <a:extLst>
              <a:ext uri="{FF2B5EF4-FFF2-40B4-BE49-F238E27FC236}">
                <a16:creationId xmlns:a16="http://schemas.microsoft.com/office/drawing/2014/main" id="{F74CC6F8-0D76-96AB-0B4E-F1561114E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2570" y="764704"/>
            <a:ext cx="7462659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A esa estrella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que en la noche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regala su brillo, ilumina el camino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 aquel peregrino que va hacia Belén.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Le canto alegre, llena de felicidad.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Porque los ángeles cantan,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  la tierra hoy danza,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        llegó Navidad.</a:t>
            </a:r>
            <a:endParaRPr lang="es-ES" altLang="es-ES" sz="36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600" b="1" dirty="0">
              <a:latin typeface="Please write me a song" panose="02000603000000000000" pitchFamily="2" charset="0"/>
            </a:endParaRPr>
          </a:p>
        </p:txBody>
      </p:sp>
      <p:sp>
        <p:nvSpPr>
          <p:cNvPr id="39939" name="CuadroTexto 6">
            <a:extLst>
              <a:ext uri="{FF2B5EF4-FFF2-40B4-BE49-F238E27FC236}">
                <a16:creationId xmlns:a16="http://schemas.microsoft.com/office/drawing/2014/main" id="{F5F926DA-F7E7-C608-ADCF-6BEF00B61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39940" name="CuadroTexto 7">
            <a:extLst>
              <a:ext uri="{FF2B5EF4-FFF2-40B4-BE49-F238E27FC236}">
                <a16:creationId xmlns:a16="http://schemas.microsoft.com/office/drawing/2014/main" id="{54D3EBDF-8723-6930-AA01-FF8DD4634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1328" y="-10718"/>
            <a:ext cx="321754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 ESA ESTRELLA</a:t>
            </a:r>
            <a:endParaRPr lang="es-ES" altLang="es-ES" sz="44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32" name="Picture 8" descr="estrella-de-navidad-imagen-animada-0024">
            <a:extLst>
              <a:ext uri="{FF2B5EF4-FFF2-40B4-BE49-F238E27FC236}">
                <a16:creationId xmlns:a16="http://schemas.microsoft.com/office/drawing/2014/main" id="{23751FE4-A136-9F40-A495-E359656A1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811" y="913095"/>
            <a:ext cx="3652603" cy="111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69F7303-6838-4850-F1F2-3B313ED4C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561328" y="4005064"/>
            <a:ext cx="1393798" cy="131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809618A-478E-943E-7984-710640979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B084FFE6-8B04-F8AE-16BB-37EFAFA6F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6926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CuadroTexto">
            <a:extLst>
              <a:ext uri="{FF2B5EF4-FFF2-40B4-BE49-F238E27FC236}">
                <a16:creationId xmlns:a16="http://schemas.microsoft.com/office/drawing/2014/main" id="{7F827F55-6021-2BC2-43CC-7DB615B95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301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FEF5F598-7171-D698-8196-A3710413F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5 Rectángulo">
            <a:extLst>
              <a:ext uri="{FF2B5EF4-FFF2-40B4-BE49-F238E27FC236}">
                <a16:creationId xmlns:a16="http://schemas.microsoft.com/office/drawing/2014/main" id="{04437D26-5931-AD39-C7FA-E8EEFAAD1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300663"/>
            <a:ext cx="4033838" cy="707886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BA2FB73-05A5-A5D6-C427-154700C33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DC8D25F-0B27-34DB-29D1-0D567D90B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uadroTexto 6">
            <a:extLst>
              <a:ext uri="{FF2B5EF4-FFF2-40B4-BE49-F238E27FC236}">
                <a16:creationId xmlns:a16="http://schemas.microsoft.com/office/drawing/2014/main" id="{E8A4704B-8755-DFE5-A5E7-CD88313A7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sp>
        <p:nvSpPr>
          <p:cNvPr id="14340" name="Rectángulo 4">
            <a:extLst>
              <a:ext uri="{FF2B5EF4-FFF2-40B4-BE49-F238E27FC236}">
                <a16:creationId xmlns:a16="http://schemas.microsoft.com/office/drawing/2014/main" id="{B5D2B35D-1B80-D9F4-538B-53B5F81C2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9502" y="973516"/>
            <a:ext cx="811053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Ya viene la vieja con el aguinaldo,</a:t>
            </a:r>
            <a:br>
              <a:rPr lang="es-ES" altLang="es-ES" dirty="0">
                <a:latin typeface="Please write me a song" panose="02000603000000000000" pitchFamily="2" charset="0"/>
              </a:rPr>
            </a:br>
            <a:r>
              <a:rPr lang="es-ES" altLang="es-ES" dirty="0">
                <a:latin typeface="Please write me a song" panose="02000603000000000000" pitchFamily="2" charset="0"/>
              </a:rPr>
              <a:t>le parece mucho, le viene quitando.</a:t>
            </a:r>
          </a:p>
          <a:p>
            <a:pPr>
              <a:spcBef>
                <a:spcPct val="0"/>
              </a:spcBef>
              <a:buFontTx/>
              <a:buNone/>
            </a:pPr>
            <a:br>
              <a:rPr lang="es-ES" altLang="es-ES" dirty="0">
                <a:latin typeface="Please write me a song" panose="02000603000000000000" pitchFamily="2" charset="0"/>
              </a:rPr>
            </a:br>
            <a:r>
              <a:rPr lang="es-ES" altLang="es-ES" b="1" dirty="0" err="1">
                <a:latin typeface="Please write me a song" panose="02000603000000000000" pitchFamily="2" charset="0"/>
              </a:rPr>
              <a:t>Pampánitos</a:t>
            </a:r>
            <a:r>
              <a:rPr lang="es-ES" altLang="es-ES" b="1" dirty="0">
                <a:latin typeface="Please write me a song" panose="02000603000000000000" pitchFamily="2" charset="0"/>
              </a:rPr>
              <a:t> verdes, hojas de limón,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la Virgen María, Madre del Señor (bis).</a:t>
            </a:r>
          </a:p>
          <a:p>
            <a:pPr>
              <a:spcBef>
                <a:spcPct val="0"/>
              </a:spcBef>
              <a:buFontTx/>
              <a:buNone/>
            </a:pP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dirty="0">
                <a:latin typeface="Please write me a song" panose="02000603000000000000" pitchFamily="2" charset="0"/>
              </a:rPr>
              <a:t>Ya vienen los Reyes por los arenales</a:t>
            </a:r>
            <a:br>
              <a:rPr lang="es-ES" altLang="es-ES" dirty="0">
                <a:latin typeface="Please write me a song" panose="02000603000000000000" pitchFamily="2" charset="0"/>
              </a:rPr>
            </a:br>
            <a:r>
              <a:rPr lang="es-ES" altLang="es-ES" dirty="0">
                <a:latin typeface="Please write me a song" panose="02000603000000000000" pitchFamily="2" charset="0"/>
              </a:rPr>
              <a:t>ya le traen al Niño muy ricos pañales.</a:t>
            </a:r>
            <a:br>
              <a:rPr lang="es-ES" altLang="es-ES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</p:txBody>
      </p:sp>
      <p:sp>
        <p:nvSpPr>
          <p:cNvPr id="14341" name="7 Rectángulo">
            <a:extLst>
              <a:ext uri="{FF2B5EF4-FFF2-40B4-BE49-F238E27FC236}">
                <a16:creationId xmlns:a16="http://schemas.microsoft.com/office/drawing/2014/main" id="{AC2FF57A-171D-7C4C-ED38-61C2B6C25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3352"/>
            <a:ext cx="56515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PAMPÁNITOS VERDES</a:t>
            </a:r>
            <a:endParaRPr lang="es-ES" altLang="es-ES" sz="44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4342" name="Imagen 8">
            <a:extLst>
              <a:ext uri="{FF2B5EF4-FFF2-40B4-BE49-F238E27FC236}">
                <a16:creationId xmlns:a16="http://schemas.microsoft.com/office/drawing/2014/main" id="{1D1F43C7-28D9-253C-A158-F37757154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30988" y="1671033"/>
            <a:ext cx="188912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8D1421C-073F-1719-342B-AF9B2A30F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B7D3F17-008C-A749-C81D-715B94D21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8893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uadroTexto 6">
            <a:extLst>
              <a:ext uri="{FF2B5EF4-FFF2-40B4-BE49-F238E27FC236}">
                <a16:creationId xmlns:a16="http://schemas.microsoft.com/office/drawing/2014/main" id="{8105326F-A748-70AD-B6DD-B310E2264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sp>
        <p:nvSpPr>
          <p:cNvPr id="15364" name="Rectángulo 4">
            <a:extLst>
              <a:ext uri="{FF2B5EF4-FFF2-40B4-BE49-F238E27FC236}">
                <a16:creationId xmlns:a16="http://schemas.microsoft.com/office/drawing/2014/main" id="{4D5F3481-2F39-79D5-532A-CE916E8E3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5157" y="800368"/>
            <a:ext cx="811053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 err="1">
                <a:latin typeface="Please write me a song" panose="02000603000000000000" pitchFamily="2" charset="0"/>
              </a:rPr>
              <a:t>Pampánitos</a:t>
            </a:r>
            <a:r>
              <a:rPr lang="es-ES" altLang="es-ES" b="1" dirty="0">
                <a:latin typeface="Please write me a song" panose="02000603000000000000" pitchFamily="2" charset="0"/>
              </a:rPr>
              <a:t> verdes, hojas de limón,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la Virgen María, Madre del Señor (bis).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dirty="0">
                <a:latin typeface="Please write me a song" panose="02000603000000000000" pitchFamily="2" charset="0"/>
              </a:rPr>
            </a:br>
            <a:r>
              <a:rPr lang="es-ES" altLang="es-ES" dirty="0">
                <a:latin typeface="Please write me a song" panose="02000603000000000000" pitchFamily="2" charset="0"/>
              </a:rPr>
              <a:t>Oro trae Melchor, incienso Gaspar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y olorosa mirra trae Baltasar.</a:t>
            </a:r>
            <a:br>
              <a:rPr lang="es-ES" altLang="es-ES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 err="1">
                <a:latin typeface="Please write me a song" panose="02000603000000000000" pitchFamily="2" charset="0"/>
              </a:rPr>
              <a:t>Pampánitos</a:t>
            </a:r>
            <a:r>
              <a:rPr lang="es-ES" altLang="es-ES" b="1" dirty="0">
                <a:latin typeface="Please write me a song" panose="02000603000000000000" pitchFamily="2" charset="0"/>
              </a:rPr>
              <a:t> verdes, hojas de limón,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la Virgen María, Madre del Señor (bis).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pic>
        <p:nvPicPr>
          <p:cNvPr id="15365" name="Imagen 5">
            <a:extLst>
              <a:ext uri="{FF2B5EF4-FFF2-40B4-BE49-F238E27FC236}">
                <a16:creationId xmlns:a16="http://schemas.microsoft.com/office/drawing/2014/main" id="{CE2A153E-579A-1A74-FCBD-A705CA3DB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9697" y="1814512"/>
            <a:ext cx="188912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6F7DCD0-EA6B-9A35-216F-6DF8373C2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0F8DA95-B7D5-4A93-1629-934EBF93E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5481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7 Marcador de contenido">
            <a:extLst>
              <a:ext uri="{FF2B5EF4-FFF2-40B4-BE49-F238E27FC236}">
                <a16:creationId xmlns:a16="http://schemas.microsoft.com/office/drawing/2014/main" id="{8027793A-1216-5B6C-53C7-248EDF0A9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0" y="73660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Hacia Belén va una burra, rin, rin,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cargada de chocolate;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lleva su chocolatera, rin, rin,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su molinillo y su anafre.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          MARÍA, MARÍA, VEN ACÁ CORRIENDO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         QUE EL CHOCOLATILLO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         SE LO ESTÁN COMIENDO. (bis).</a:t>
            </a:r>
            <a:endParaRPr lang="es-ES" altLang="es-ES" sz="4000" b="1" dirty="0">
              <a:solidFill>
                <a:srgbClr val="FFFFFF"/>
              </a:solidFill>
            </a:endParaRPr>
          </a:p>
        </p:txBody>
      </p:sp>
      <p:sp>
        <p:nvSpPr>
          <p:cNvPr id="50179" name="CuadroTexto 8">
            <a:extLst>
              <a:ext uri="{FF2B5EF4-FFF2-40B4-BE49-F238E27FC236}">
                <a16:creationId xmlns:a16="http://schemas.microsoft.com/office/drawing/2014/main" id="{0CC17977-C98F-80F8-08CA-775B4A75F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057" y="79212"/>
            <a:ext cx="44470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" altLang="es-ES" sz="36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HACIA BELÉN VA UNA BURRA</a:t>
            </a:r>
          </a:p>
        </p:txBody>
      </p:sp>
      <p:sp>
        <p:nvSpPr>
          <p:cNvPr id="50180" name="CuadroTexto 6">
            <a:extLst>
              <a:ext uri="{FF2B5EF4-FFF2-40B4-BE49-F238E27FC236}">
                <a16:creationId xmlns:a16="http://schemas.microsoft.com/office/drawing/2014/main" id="{3A430F07-30BB-7FEE-39B4-D6046DB04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1/3</a:t>
            </a:r>
          </a:p>
        </p:txBody>
      </p:sp>
      <p:pic>
        <p:nvPicPr>
          <p:cNvPr id="50181" name="Picture 2" descr="Kamiano » ¡Está muy cerca!">
            <a:extLst>
              <a:ext uri="{FF2B5EF4-FFF2-40B4-BE49-F238E27FC236}">
                <a16:creationId xmlns:a16="http://schemas.microsoft.com/office/drawing/2014/main" id="{8079EDA7-C74A-D15F-0C63-415F95A4D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095375"/>
            <a:ext cx="3173413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560D6E75-8CB5-5E4E-1E0C-0F026191A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86DA0BC-353C-60F8-2714-222A63A16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7 Marcador de contenido">
            <a:extLst>
              <a:ext uri="{FF2B5EF4-FFF2-40B4-BE49-F238E27FC236}">
                <a16:creationId xmlns:a16="http://schemas.microsoft.com/office/drawing/2014/main" id="{AD84C149-70B7-E249-1636-2E82FA081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332656"/>
            <a:ext cx="700246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No pidas agua mi vida 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no pidas agua mi vida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no pidas agua mi bien.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Olé, olé, </a:t>
            </a: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, olé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 ya se ve, ya se ve, ya se ve…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Que los ríos vienen turbios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que los ríos vienen turbios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y no se puede beber.</a:t>
            </a: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</a:rPr>
              <a:t>	     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Olé, olé, </a:t>
            </a: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, olé</a:t>
            </a: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	    </a:t>
            </a:r>
            <a:r>
              <a:rPr lang="es-ES" altLang="es-ES" sz="2800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sz="2800" b="1" dirty="0">
                <a:latin typeface="Please write me a song" panose="02000603000000000000" pitchFamily="2" charset="0"/>
              </a:rPr>
              <a:t> ya se ve, ya se ve, ya se ve…</a:t>
            </a:r>
          </a:p>
          <a:p>
            <a:pPr eaLnBrk="1" hangingPunct="1"/>
            <a:endParaRPr lang="es-ES" altLang="es-ES" sz="2800" b="1" dirty="0">
              <a:solidFill>
                <a:srgbClr val="FFFFFF"/>
              </a:solidFill>
            </a:endParaRPr>
          </a:p>
        </p:txBody>
      </p:sp>
      <p:sp>
        <p:nvSpPr>
          <p:cNvPr id="47107" name="CuadroTexto 6">
            <a:extLst>
              <a:ext uri="{FF2B5EF4-FFF2-40B4-BE49-F238E27FC236}">
                <a16:creationId xmlns:a16="http://schemas.microsoft.com/office/drawing/2014/main" id="{0E43CCCC-616E-6D95-BC33-FAA1B2B32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C8E7336B-36A6-28B0-0588-19BACF878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5625B1E-FDA3-4454-60D2-B3BB19665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Imagen que contiene foto, monitor, grande, azul&#10;&#10;El contenido generado por IA puede ser incorrecto.">
            <a:extLst>
              <a:ext uri="{FF2B5EF4-FFF2-40B4-BE49-F238E27FC236}">
                <a16:creationId xmlns:a16="http://schemas.microsoft.com/office/drawing/2014/main" id="{61105B97-24C3-0AD5-AC33-E0C90D74FD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924" y="186614"/>
            <a:ext cx="2790999" cy="27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1637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7 Marcador de contenido">
            <a:extLst>
              <a:ext uri="{FF2B5EF4-FFF2-40B4-BE49-F238E27FC236}">
                <a16:creationId xmlns:a16="http://schemas.microsoft.com/office/drawing/2014/main" id="{932F43A2-596F-CE0F-1B63-C1D0EF625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47625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En el portal de Belén, rin, rin…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han entrado los ratones,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 al bueno de San José, rin, rin…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le han roído los calzones.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 	MARÍA, MARÍA, VEN ACÁ CORRIENDO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	QUE LOS CALZONCILLOS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	LOS ESTÁN ROLLENDO. (bis).</a:t>
            </a:r>
            <a:endParaRPr lang="es-ES" altLang="es-ES" sz="4000" b="1" dirty="0">
              <a:solidFill>
                <a:srgbClr val="FFFFFF"/>
              </a:solidFill>
            </a:endParaRPr>
          </a:p>
        </p:txBody>
      </p:sp>
      <p:sp>
        <p:nvSpPr>
          <p:cNvPr id="51203" name="CuadroTexto 6">
            <a:extLst>
              <a:ext uri="{FF2B5EF4-FFF2-40B4-BE49-F238E27FC236}">
                <a16:creationId xmlns:a16="http://schemas.microsoft.com/office/drawing/2014/main" id="{375930AB-716D-C4C4-743E-6C8844AFA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2/3</a:t>
            </a:r>
          </a:p>
        </p:txBody>
      </p:sp>
      <p:pic>
        <p:nvPicPr>
          <p:cNvPr id="51204" name="Picture 2" descr="Kamiano » ¡Está muy cerca!">
            <a:extLst>
              <a:ext uri="{FF2B5EF4-FFF2-40B4-BE49-F238E27FC236}">
                <a16:creationId xmlns:a16="http://schemas.microsoft.com/office/drawing/2014/main" id="{A7D14F01-DBC8-B073-54A4-50D5B4E92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63" y="333375"/>
            <a:ext cx="3046412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851D65A0-30AA-4A4F-B763-0395DE5A6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48F6088-CE97-D21C-B92F-83170962A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7 Marcador de contenido">
            <a:extLst>
              <a:ext uri="{FF2B5EF4-FFF2-40B4-BE49-F238E27FC236}">
                <a16:creationId xmlns:a16="http://schemas.microsoft.com/office/drawing/2014/main" id="{44578A21-71ED-8B91-DA80-CAF3EBEA2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47625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En el portal de Belén, rin, rin…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ladronzuelos han entrado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 al Niño que está en la cuna, rin, rin…,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los pañales le han robado.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	MARÍA, MARÍA, VEN ACÁ VOLANDO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	QUE LOS PAÑALILLOS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	LOS ESTÁN LLEVANDO. (bis).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4000" b="1" dirty="0">
              <a:solidFill>
                <a:srgbClr val="FFFFFF"/>
              </a:solidFill>
            </a:endParaRPr>
          </a:p>
        </p:txBody>
      </p:sp>
      <p:sp>
        <p:nvSpPr>
          <p:cNvPr id="52227" name="CuadroTexto 6">
            <a:extLst>
              <a:ext uri="{FF2B5EF4-FFF2-40B4-BE49-F238E27FC236}">
                <a16:creationId xmlns:a16="http://schemas.microsoft.com/office/drawing/2014/main" id="{2BEFED54-D059-09F7-0477-03AE363E0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3/3</a:t>
            </a:r>
          </a:p>
        </p:txBody>
      </p:sp>
      <p:pic>
        <p:nvPicPr>
          <p:cNvPr id="52228" name="Picture 2" descr="Kamiano » ¡Está muy cerca!">
            <a:extLst>
              <a:ext uri="{FF2B5EF4-FFF2-40B4-BE49-F238E27FC236}">
                <a16:creationId xmlns:a16="http://schemas.microsoft.com/office/drawing/2014/main" id="{178CE406-682D-0E53-A0B0-C0DBC047B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60350"/>
            <a:ext cx="3048000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D4A7D33-4AE2-B300-F65B-6CA1A8896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7DEBE01-719E-BFE9-0600-EBEC8666A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uadroTexto 6">
            <a:extLst>
              <a:ext uri="{FF2B5EF4-FFF2-40B4-BE49-F238E27FC236}">
                <a16:creationId xmlns:a16="http://schemas.microsoft.com/office/drawing/2014/main" id="{5EE4E39F-55EB-03CE-0A47-45CD1C674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sp>
        <p:nvSpPr>
          <p:cNvPr id="47108" name="Rectángulo 4">
            <a:extLst>
              <a:ext uri="{FF2B5EF4-FFF2-40B4-BE49-F238E27FC236}">
                <a16:creationId xmlns:a16="http://schemas.microsoft.com/office/drawing/2014/main" id="{994D4E6F-C030-D254-341C-1CE3689FD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826" y="953922"/>
            <a:ext cx="8110537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está lavando y tendiendo en el romero.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Los pajarillos cantando y el romero floreciendo.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</p:txBody>
      </p:sp>
      <p:sp>
        <p:nvSpPr>
          <p:cNvPr id="47109" name="7 Rectángulo">
            <a:extLst>
              <a:ext uri="{FF2B5EF4-FFF2-40B4-BE49-F238E27FC236}">
                <a16:creationId xmlns:a16="http://schemas.microsoft.com/office/drawing/2014/main" id="{B8933722-D0A4-D823-950B-2E7B9BAE9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395" y="122925"/>
            <a:ext cx="43156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CC0000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LOS PECES EN EL RIO</a:t>
            </a:r>
            <a:endParaRPr lang="es-ES" altLang="es-ES" sz="4800" u="sng" dirty="0">
              <a:solidFill>
                <a:srgbClr val="CC0000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47110" name="Imagen 1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438AAD3D-2DC6-A5C6-638F-C6E00B3E5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01A2334-4E1A-888F-E132-245DE7500A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807249" y="2687433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1A5C64F-B460-9625-66DB-29E4E9596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38F78040-CF62-0E46-2625-A159F54A4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6">
            <a:extLst>
              <a:ext uri="{FF2B5EF4-FFF2-40B4-BE49-F238E27FC236}">
                <a16:creationId xmlns:a16="http://schemas.microsoft.com/office/drawing/2014/main" id="{9A4BA9B2-3F69-E4C2-309C-6E2E964E5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6746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sp>
        <p:nvSpPr>
          <p:cNvPr id="48132" name="Rectángulo 4">
            <a:extLst>
              <a:ext uri="{FF2B5EF4-FFF2-40B4-BE49-F238E27FC236}">
                <a16:creationId xmlns:a16="http://schemas.microsoft.com/office/drawing/2014/main" id="{705F3246-0D5F-9062-E5E4-03AB3C9BF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7783" y="633711"/>
            <a:ext cx="7390258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se está peinando, entre cortina y cortina.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los cabellos son de oro y el peine de plata fina.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  <a:endParaRPr lang="es-ES" altLang="es-ES" b="1" i="1" dirty="0">
              <a:latin typeface="Please write me a song" panose="02000603000000000000" pitchFamily="2" charset="0"/>
            </a:endParaRPr>
          </a:p>
        </p:txBody>
      </p:sp>
      <p:pic>
        <p:nvPicPr>
          <p:cNvPr id="48133" name="Imagen 2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FE08739-C376-61C4-CD6F-F6756783C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FBEC622-B4AA-F549-0067-A483D9DBF1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05686" y="2881874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862097D-9E63-785A-B5FD-B92A7960D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63A29653-E34B-B8CC-C5C9-21AED02E6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014FB7F7-7274-E750-C3E0-D8C6F0B94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</a:t>
            </a: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D5C045A9-B466-B6C5-4859-646F1E2D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597" y="765279"/>
            <a:ext cx="7127875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va caminando, por entre aquellas palmeras,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y el Niño mira en sus ojos el color de la vereda.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F75A0A6-DB2D-EE20-6850-8F529FC7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EDE5EC6-E798-8D08-1353-FBAED39F3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51883" y="2781215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CF05607-9148-D84E-8C77-D0F7366EE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23C92D51-E8C1-08BE-C82F-097B3F1C0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5EFFF-530D-1712-1059-D93E98D2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AAECEB51-31F7-73FF-C885-9AE3DBE7C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4</a:t>
            </a: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A14EE1BA-662C-9B85-B6BE-9AD28F126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481" y="116632"/>
            <a:ext cx="712787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La Virgen va en una Vespa,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y San José en </a:t>
            </a:r>
            <a:r>
              <a:rPr lang="es-ES" altLang="es-ES" sz="3600" dirty="0" err="1">
                <a:latin typeface="Please write me a song" panose="02000603000000000000" pitchFamily="2" charset="0"/>
              </a:rPr>
              <a:t>Lambretta</a:t>
            </a:r>
            <a:endParaRPr lang="es-ES" altLang="es-ES" sz="3600" dirty="0">
              <a:latin typeface="Please write me a song" panose="02000603000000000000" pitchFamily="2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y el Niño como es pequeño,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solo lleva bicicleta.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Pero mira corren la Vespa y la </a:t>
            </a:r>
            <a:r>
              <a:rPr lang="es-ES" altLang="es-ES" sz="3600" b="1" dirty="0" err="1">
                <a:latin typeface="Please write me a song" panose="02000603000000000000" pitchFamily="2" charset="0"/>
              </a:rPr>
              <a:t>Lambretta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el Niño que va detrás lleva una bicicleta.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Corren y corren y vuelven a correr,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la Vespa y </a:t>
            </a:r>
            <a:r>
              <a:rPr lang="es-ES" altLang="es-ES" sz="3600" b="1" dirty="0" err="1">
                <a:latin typeface="Please write me a song" panose="02000603000000000000" pitchFamily="2" charset="0"/>
              </a:rPr>
              <a:t>Lambretta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C273E8A-0E2C-70CF-57CD-AD758EF13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33738"/>
            <a:ext cx="2320635" cy="1092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715E3FA-14FA-C925-95C7-3CA2F5EA6D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74499" y="617252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BA85071-DD0A-D5AC-A26D-FCBABEAC7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2D661C3F-DEBD-D2E4-8911-AEAA99865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3681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8E09415-07E3-7E59-BEF8-EFB5FF751194}"/>
              </a:ext>
            </a:extLst>
          </p:cNvPr>
          <p:cNvSpPr txBox="1">
            <a:spLocks/>
          </p:cNvSpPr>
          <p:nvPr/>
        </p:nvSpPr>
        <p:spPr bwMode="auto">
          <a:xfrm>
            <a:off x="1331640" y="692696"/>
            <a:ext cx="6193110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19050"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indent="-71438"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Por debajo del arco del portalito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se descubre a Maria, José y el niño.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 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    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 </a:t>
            </a:r>
          </a:p>
          <a:p>
            <a:pPr eaLnBrk="1" hangingPunct="1">
              <a:spcBef>
                <a:spcPts val="0"/>
              </a:spcBef>
              <a:defRPr/>
            </a:pPr>
            <a:endParaRPr lang="es-ES" altLang="es-ES" sz="48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8EF9A326-0358-4CC9-D3C9-39BEBF0E4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4829" y="-27384"/>
            <a:ext cx="52562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6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</a:t>
            </a:r>
            <a:r>
              <a:rPr lang="es-ES" altLang="es-ES" sz="46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 DEL CHIQUIRRITÍN</a:t>
            </a:r>
          </a:p>
        </p:txBody>
      </p:sp>
      <p:pic>
        <p:nvPicPr>
          <p:cNvPr id="14340" name="Picture 6" descr="Kamiano » En familia">
            <a:extLst>
              <a:ext uri="{FF2B5EF4-FFF2-40B4-BE49-F238E27FC236}">
                <a16:creationId xmlns:a16="http://schemas.microsoft.com/office/drawing/2014/main" id="{4A8324B3-8198-EBED-67A7-60A60EF06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1557338"/>
            <a:ext cx="2673350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E7C873A-F308-0D71-25BD-B7359866D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940152" y="4269255"/>
            <a:ext cx="1125855" cy="106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753AEE6C-CF1E-C98B-D14A-5F1CF2E74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B0C12D07-AB4C-676C-8D83-7A95BADB0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7 Marcador de contenido">
            <a:extLst>
              <a:ext uri="{FF2B5EF4-FFF2-40B4-BE49-F238E27FC236}">
                <a16:creationId xmlns:a16="http://schemas.microsoft.com/office/drawing/2014/main" id="{40D4D2BF-8ECD-D9AE-8524-7DE576CD5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0" y="-4769"/>
            <a:ext cx="828040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         Entre un buey y una mula Dios ha nacido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     y en un pobre pesebre le han recogido.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No me hagas pucheritos Niño querido,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 que con solo mirarme me has convencido.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   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r>
              <a:rPr lang="es-ES" altLang="es-ES" b="1" dirty="0">
                <a:latin typeface="Please write me a song" panose="02000603000000000000" pitchFamily="2" charset="0"/>
              </a:rPr>
              <a:t>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         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</a:pPr>
            <a:endParaRPr lang="es-ES" altLang="es-ES" sz="4800" b="1" dirty="0">
              <a:solidFill>
                <a:srgbClr val="FFFFFF"/>
              </a:solidFill>
            </a:endParaRPr>
          </a:p>
        </p:txBody>
      </p:sp>
      <p:pic>
        <p:nvPicPr>
          <p:cNvPr id="15363" name="Picture 6" descr="Kamiano » En familia">
            <a:extLst>
              <a:ext uri="{FF2B5EF4-FFF2-40B4-BE49-F238E27FC236}">
                <a16:creationId xmlns:a16="http://schemas.microsoft.com/office/drawing/2014/main" id="{9AC83FCF-6EA7-E493-B2B9-7604E63B5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96975"/>
            <a:ext cx="239553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2DE2615-B1CC-C447-E4F7-5D8E2BD9AD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686505" y="3789040"/>
            <a:ext cx="1125855" cy="106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1921B61-462F-89EB-ADF7-B55E57B58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65B62727-D499-CF25-E57D-F3E192ECC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ángulo 4">
            <a:extLst>
              <a:ext uri="{FF2B5EF4-FFF2-40B4-BE49-F238E27FC236}">
                <a16:creationId xmlns:a16="http://schemas.microsoft.com/office/drawing/2014/main" id="{B7B3386B-8A9F-4899-2814-6D8203509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692150"/>
            <a:ext cx="45720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comenzó el contar los años.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subimos muchos peldaños.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se abrieron todas las puertas,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aire sopló fresquito,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la vida llenó la tierra.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sp>
        <p:nvSpPr>
          <p:cNvPr id="45059" name="CuadroTexto 6">
            <a:extLst>
              <a:ext uri="{FF2B5EF4-FFF2-40B4-BE49-F238E27FC236}">
                <a16:creationId xmlns:a16="http://schemas.microsoft.com/office/drawing/2014/main" id="{D227D2ED-A0C3-34A6-28C5-0B1655FEC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45060" name="CuadroTexto 7">
            <a:extLst>
              <a:ext uri="{FF2B5EF4-FFF2-40B4-BE49-F238E27FC236}">
                <a16:creationId xmlns:a16="http://schemas.microsoft.com/office/drawing/2014/main" id="{92119E49-41B5-0224-2222-F7A1450BC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44450"/>
            <a:ext cx="423064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000" b="1" u="sng" dirty="0">
                <a:solidFill>
                  <a:srgbClr val="CC0000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EL DÍA QUE NACIÓ JESÚS</a:t>
            </a:r>
            <a:endParaRPr lang="es-ES" altLang="es-ES" sz="4000" b="1" u="sng" dirty="0">
              <a:solidFill>
                <a:srgbClr val="CC0000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45061" name="CuadroTexto 6">
            <a:extLst>
              <a:ext uri="{FF2B5EF4-FFF2-40B4-BE49-F238E27FC236}">
                <a16:creationId xmlns:a16="http://schemas.microsoft.com/office/drawing/2014/main" id="{3F7405CC-8209-D8C2-7D14-2E188A400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5188" y="645795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sp>
        <p:nvSpPr>
          <p:cNvPr id="45062" name="Rectángulo 4">
            <a:extLst>
              <a:ext uri="{FF2B5EF4-FFF2-40B4-BE49-F238E27FC236}">
                <a16:creationId xmlns:a16="http://schemas.microsoft.com/office/drawing/2014/main" id="{E4FB581E-4AFD-845B-DE62-3B2AB24B9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692150"/>
            <a:ext cx="45720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curaron las cicatrices.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pic>
        <p:nvPicPr>
          <p:cNvPr id="45063" name="Picture 8" descr="santos fano">
            <a:extLst>
              <a:ext uri="{FF2B5EF4-FFF2-40B4-BE49-F238E27FC236}">
                <a16:creationId xmlns:a16="http://schemas.microsoft.com/office/drawing/2014/main" id="{B7F14172-B79F-EF68-4D5A-58C960CE8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1" y="5253502"/>
            <a:ext cx="1871836" cy="1585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10" descr="fiesta-imagen-animada-0017">
            <a:extLst>
              <a:ext uri="{FF2B5EF4-FFF2-40B4-BE49-F238E27FC236}">
                <a16:creationId xmlns:a16="http://schemas.microsoft.com/office/drawing/2014/main" id="{C183D9FE-490C-4EEC-528B-C8DB5132EE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1989138"/>
            <a:ext cx="1042987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1F51BE-13A3-CE28-33E0-4F8966B33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AC8442E-B8A6-812D-BA43-F8F6255C8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8099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ángulo 4">
            <a:extLst>
              <a:ext uri="{FF2B5EF4-FFF2-40B4-BE49-F238E27FC236}">
                <a16:creationId xmlns:a16="http://schemas.microsoft.com/office/drawing/2014/main" id="{15E085FB-4853-5793-6052-1B2C8E1F1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20" y="260648"/>
            <a:ext cx="3887788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se acercaron los pastores.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olieron mejor las flores.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sonaron las panderetas,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mejoraron los humores,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bailaron en las escuelas.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</a:t>
            </a:r>
            <a:endParaRPr lang="es-ES" altLang="es-ES" dirty="0">
              <a:latin typeface="Please write me a song" panose="02000603000000000000" pitchFamily="2" charset="0"/>
            </a:endParaRPr>
          </a:p>
        </p:txBody>
      </p:sp>
      <p:sp>
        <p:nvSpPr>
          <p:cNvPr id="46083" name="CuadroTexto 6">
            <a:extLst>
              <a:ext uri="{FF2B5EF4-FFF2-40B4-BE49-F238E27FC236}">
                <a16:creationId xmlns:a16="http://schemas.microsoft.com/office/drawing/2014/main" id="{EB4B78C9-775F-AB14-FE33-7CADF3C4C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46084" name="CuadroTexto 6">
            <a:extLst>
              <a:ext uri="{FF2B5EF4-FFF2-40B4-BE49-F238E27FC236}">
                <a16:creationId xmlns:a16="http://schemas.microsoft.com/office/drawing/2014/main" id="{AAF36991-1E01-C058-9FA4-ED18EDFA4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9000" y="645795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sp>
        <p:nvSpPr>
          <p:cNvPr id="46085" name="Rectángulo 4">
            <a:extLst>
              <a:ext uri="{FF2B5EF4-FFF2-40B4-BE49-F238E27FC236}">
                <a16:creationId xmlns:a16="http://schemas.microsoft.com/office/drawing/2014/main" id="{FD12C57F-30F4-4917-380D-B6B7CC798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8475" y="260648"/>
            <a:ext cx="3889375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curaron las cicatrices.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</a:t>
            </a:r>
            <a:endParaRPr lang="es-ES" altLang="es-ES" dirty="0">
              <a:latin typeface="Please write me a song" panose="02000603000000000000" pitchFamily="2" charset="0"/>
            </a:endParaRPr>
          </a:p>
        </p:txBody>
      </p:sp>
      <p:pic>
        <p:nvPicPr>
          <p:cNvPr id="46086" name="Picture 7" descr="140 ideas de Fano | catequesis, catolico, catecismo">
            <a:extLst>
              <a:ext uri="{FF2B5EF4-FFF2-40B4-BE49-F238E27FC236}">
                <a16:creationId xmlns:a16="http://schemas.microsoft.com/office/drawing/2014/main" id="{7645D42C-FAD3-B06F-CDA0-9A0D2D439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2133600"/>
            <a:ext cx="1989137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9" descr="pandero-y-pandereta-imagen-animada-0009">
            <a:extLst>
              <a:ext uri="{FF2B5EF4-FFF2-40B4-BE49-F238E27FC236}">
                <a16:creationId xmlns:a16="http://schemas.microsoft.com/office/drawing/2014/main" id="{9EBA1EC2-D79C-E1A9-689D-21B9775A49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175" y="5226050"/>
            <a:ext cx="1279525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11" descr="flor-imagen-animada-0388">
            <a:extLst>
              <a:ext uri="{FF2B5EF4-FFF2-40B4-BE49-F238E27FC236}">
                <a16:creationId xmlns:a16="http://schemas.microsoft.com/office/drawing/2014/main" id="{2B68404E-7A0E-AD25-A61B-AAF5CF0E10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635125"/>
            <a:ext cx="571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8567FF1-0064-4A55-0DA8-9575BFBDB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7776C03-486E-CAD4-7A6A-B01EE0F0B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697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7 Marcador de contenido">
            <a:extLst>
              <a:ext uri="{FF2B5EF4-FFF2-40B4-BE49-F238E27FC236}">
                <a16:creationId xmlns:a16="http://schemas.microsoft.com/office/drawing/2014/main" id="{3A586C43-A4A5-72D3-D79A-0E4E97402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476672"/>
            <a:ext cx="6246812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</a:pP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Ya vienen los Reyes Magos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ya vienen los Reyes Magos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caminito de Belén.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	    Olé, olé,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b="1" dirty="0">
                <a:latin typeface="Please write me a song" panose="02000603000000000000" pitchFamily="2" charset="0"/>
              </a:rPr>
              <a:t>, olé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	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Olanda</a:t>
            </a:r>
            <a:r>
              <a:rPr lang="es-ES" altLang="es-ES" b="1" dirty="0">
                <a:latin typeface="Please write me a song" panose="02000603000000000000" pitchFamily="2" charset="0"/>
              </a:rPr>
              <a:t> ya se ve, ya se ve, ya se ve…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600"/>
              </a:spcBef>
            </a:pPr>
            <a:endParaRPr lang="es-ES" altLang="es-ES" sz="4800" b="1" dirty="0">
              <a:solidFill>
                <a:srgbClr val="FFFFFF"/>
              </a:solidFill>
            </a:endParaRPr>
          </a:p>
        </p:txBody>
      </p:sp>
      <p:sp>
        <p:nvSpPr>
          <p:cNvPr id="48131" name="CuadroTexto 6">
            <a:extLst>
              <a:ext uri="{FF2B5EF4-FFF2-40B4-BE49-F238E27FC236}">
                <a16:creationId xmlns:a16="http://schemas.microsoft.com/office/drawing/2014/main" id="{B59D1940-EB4E-DFC9-A115-91B6CBD31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FEEECE1-D8C1-F563-89A7-BEEEE6993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FC776523-52E3-043E-95E1-9AE8EC0A5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Imagen que contiene foto, monitor, grande, azul&#10;&#10;El contenido generado por IA puede ser incorrecto.">
            <a:extLst>
              <a:ext uri="{FF2B5EF4-FFF2-40B4-BE49-F238E27FC236}">
                <a16:creationId xmlns:a16="http://schemas.microsoft.com/office/drawing/2014/main" id="{5877DF0F-514E-89C5-C29C-458DE17BED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426" y="196493"/>
            <a:ext cx="2790999" cy="27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445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8DBD27CA-8BBE-C34F-9DC9-0A9EDD25AF92}"/>
              </a:ext>
            </a:extLst>
          </p:cNvPr>
          <p:cNvSpPr txBox="1">
            <a:spLocks/>
          </p:cNvSpPr>
          <p:nvPr/>
        </p:nvSpPr>
        <p:spPr bwMode="auto">
          <a:xfrm>
            <a:off x="1619672" y="881062"/>
            <a:ext cx="7128792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Dime Niño, ¿de quién eres todo vestido de blanco?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1600" dirty="0">
                <a:latin typeface="Please write me a song" panose="02000603000000000000" pitchFamily="2" charset="0"/>
              </a:rPr>
              <a:t> </a:t>
            </a:r>
            <a:r>
              <a:rPr lang="es-ES" altLang="es-ES" dirty="0">
                <a:latin typeface="Please write me a song" panose="02000603000000000000" pitchFamily="2" charset="0"/>
              </a:rPr>
              <a:t>Soy de la Virgen María y del Espíritu Santo. (bis)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1200" dirty="0">
                <a:latin typeface="Please write me a song" panose="02000603000000000000" pitchFamily="2" charset="0"/>
              </a:rPr>
              <a:t> 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Resuenen con alegría los cánticos de mi tierra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y viva el niño de Dios que nació en la Nochebuena. (bis)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La Nochebuena se viene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la Nochebuena se va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y nosotros nos iremos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    y no volveremos más. </a:t>
            </a:r>
          </a:p>
          <a:p>
            <a:pPr eaLnBrk="1" hangingPunct="1">
              <a:spcBef>
                <a:spcPts val="0"/>
              </a:spcBef>
              <a:defRPr/>
            </a:pPr>
            <a:endParaRPr lang="es-ES" altLang="es-ES" sz="48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148614C4-BA55-9395-CC42-AEC9A68EF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1023" y="103938"/>
            <a:ext cx="206338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DIME NIÑO</a:t>
            </a:r>
          </a:p>
        </p:txBody>
      </p:sp>
      <p:pic>
        <p:nvPicPr>
          <p:cNvPr id="14340" name="Picture 6" descr="GIF animado (82037) Lumiere">
            <a:extLst>
              <a:ext uri="{FF2B5EF4-FFF2-40B4-BE49-F238E27FC236}">
                <a16:creationId xmlns:a16="http://schemas.microsoft.com/office/drawing/2014/main" id="{E09E4831-85AA-3914-EE09-5B7F12E96F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515" y="3140968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8357D85B-5B4F-DF03-DAD6-FA2EAE8DF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FD43C07-89A8-7AAB-1497-5AEAEB12C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0240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825BD19A-AC84-8FE5-7512-94C67E887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89025"/>
            <a:ext cx="4176712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1 Título">
            <a:extLst>
              <a:ext uri="{FF2B5EF4-FFF2-40B4-BE49-F238E27FC236}">
                <a16:creationId xmlns:a16="http://schemas.microsoft.com/office/drawing/2014/main" id="{2704B5C2-1188-7DDE-3F17-29CCBB78FE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8250" y="-100013"/>
            <a:ext cx="8229600" cy="1371601"/>
          </a:xfrm>
        </p:spPr>
        <p:txBody>
          <a:bodyPr/>
          <a:lstStyle/>
          <a:p>
            <a:pPr eaLnBrk="1" hangingPunct="1"/>
            <a:r>
              <a:rPr lang="es-ES" altLang="es-ES" sz="8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¡FELIZ NAVIDAD!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18BABCD-A912-1ECF-195A-9FF403112E51}"/>
              </a:ext>
            </a:extLst>
          </p:cNvPr>
          <p:cNvSpPr txBox="1">
            <a:spLocks/>
          </p:cNvSpPr>
          <p:nvPr/>
        </p:nvSpPr>
        <p:spPr bwMode="auto">
          <a:xfrm>
            <a:off x="2195513" y="4508500"/>
            <a:ext cx="5184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0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36C4FA4-9405-A2B7-E36A-0576CB574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EFE2698-B480-CD26-7855-66765B8E5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DA7841F3-432F-B270-C879-83B5CEE15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245384" y="2852285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orazon-imagen-animada-0879">
            <a:extLst>
              <a:ext uri="{FF2B5EF4-FFF2-40B4-BE49-F238E27FC236}">
                <a16:creationId xmlns:a16="http://schemas.microsoft.com/office/drawing/2014/main" id="{98AFC562-6334-D40B-8480-9EA4E976C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590594" y="2585460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uadroTexto 8">
            <a:extLst>
              <a:ext uri="{FF2B5EF4-FFF2-40B4-BE49-F238E27FC236}">
                <a16:creationId xmlns:a16="http://schemas.microsoft.com/office/drawing/2014/main" id="{D3901B6E-EAD3-7F76-E891-CB27F8A89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8492" y="332656"/>
            <a:ext cx="2808312" cy="407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_tradnl" altLang="es-ES" sz="60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EPIFANÍA DEL SEÑOR.</a:t>
            </a:r>
            <a:endParaRPr lang="es-ES" altLang="es-ES" sz="60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E3936E-4378-BEDD-D9E1-A5B4E44C9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A61DE90-9CB2-25F8-7D80-EB370EF82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No hay ninguna descripción de la foto disponible.">
            <a:extLst>
              <a:ext uri="{FF2B5EF4-FFF2-40B4-BE49-F238E27FC236}">
                <a16:creationId xmlns:a16="http://schemas.microsoft.com/office/drawing/2014/main" id="{BB4B1050-E238-7A3E-BB01-B6C717E15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890" y="0"/>
            <a:ext cx="4379455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C39E2E8-6948-5E93-2FD9-75B4BEE456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587" y="5228699"/>
            <a:ext cx="1656184" cy="156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ángulo 2">
            <a:extLst>
              <a:ext uri="{FF2B5EF4-FFF2-40B4-BE49-F238E27FC236}">
                <a16:creationId xmlns:a16="http://schemas.microsoft.com/office/drawing/2014/main" id="{0B3E0AB8-ABF8-5997-4DDF-C7B058871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836613"/>
            <a:ext cx="72009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Los ángeles bajan del cielo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cantando un himno de paz;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ellos nosotros cantamos el Gloria de Navidad,</a:t>
            </a:r>
            <a:r>
              <a:rPr lang="es-ES" altLang="es-ES" sz="3000" b="1" dirty="0">
                <a:latin typeface="Please write me a song" panose="02000603000000000000" pitchFamily="2" charset="0"/>
              </a:rPr>
              <a:t> 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ellos nosotros cantamos el Gloria de Navidad.</a:t>
            </a:r>
            <a:r>
              <a:rPr lang="es-ES" altLang="es-ES" sz="3000" b="1" dirty="0">
                <a:latin typeface="Please write me a song" panose="02000603000000000000" pitchFamily="2" charset="0"/>
              </a:rPr>
              <a:t> 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 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     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</p:txBody>
      </p:sp>
      <p:sp>
        <p:nvSpPr>
          <p:cNvPr id="16387" name="CuadroTexto 8">
            <a:extLst>
              <a:ext uri="{FF2B5EF4-FFF2-40B4-BE49-F238E27FC236}">
                <a16:creationId xmlns:a16="http://schemas.microsoft.com/office/drawing/2014/main" id="{341A6FCC-9B12-E068-BB91-D394BEF4A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5893" y="68191"/>
            <a:ext cx="45993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G</a:t>
            </a:r>
            <a:r>
              <a:rPr lang="es-ES" altLang="es-ES" sz="5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LORIA DE NAVIDAD</a:t>
            </a:r>
          </a:p>
        </p:txBody>
      </p:sp>
      <p:pic>
        <p:nvPicPr>
          <p:cNvPr id="16388" name="Imagen 7">
            <a:extLst>
              <a:ext uri="{FF2B5EF4-FFF2-40B4-BE49-F238E27FC236}">
                <a16:creationId xmlns:a16="http://schemas.microsoft.com/office/drawing/2014/main" id="{4E29CA44-DA9D-16D7-94F2-9B7F03EBA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412875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CuadroTexto 6">
            <a:extLst>
              <a:ext uri="{FF2B5EF4-FFF2-40B4-BE49-F238E27FC236}">
                <a16:creationId xmlns:a16="http://schemas.microsoft.com/office/drawing/2014/main" id="{3DCCB1AA-B007-CF2E-EDCD-19188F7E9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16390" name="Imagen 2">
            <a:extLst>
              <a:ext uri="{FF2B5EF4-FFF2-40B4-BE49-F238E27FC236}">
                <a16:creationId xmlns:a16="http://schemas.microsoft.com/office/drawing/2014/main" id="{BC1F7277-568A-77AA-F601-F084C3B36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279650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6C84ADA-1DA3-C9EC-857C-940C7EA30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D7F0E167-4688-6E7D-2697-1D8EB363E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F9C6A50-8A83-5284-9FB1-51979A69A8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374015" y="4068069"/>
            <a:ext cx="1288864" cy="121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2">
            <a:extLst>
              <a:ext uri="{FF2B5EF4-FFF2-40B4-BE49-F238E27FC236}">
                <a16:creationId xmlns:a16="http://schemas.microsoft.com/office/drawing/2014/main" id="{40D504ED-62C5-3BB1-90EB-C39FEC64B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358" y="692150"/>
            <a:ext cx="7777162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A ti, Padre Dios, alabamos y gracias te damos, Señor,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porque nos envías al Hijo, Jesús, nuestro Salvador,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porque nos envías al Hijo, Jesús, nuestro Salvador.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La tierra repite el mensaje y canta el himno de paz,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ella nosotros cantamos el Gloria de Navidad,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con ella nosotros cantamos el Gloria de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</p:txBody>
      </p:sp>
      <p:sp>
        <p:nvSpPr>
          <p:cNvPr id="17411" name="CuadroTexto 6">
            <a:extLst>
              <a:ext uri="{FF2B5EF4-FFF2-40B4-BE49-F238E27FC236}">
                <a16:creationId xmlns:a16="http://schemas.microsoft.com/office/drawing/2014/main" id="{FF705BE2-AD59-51A5-C1AA-67370D139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17412" name="Imagen 7">
            <a:extLst>
              <a:ext uri="{FF2B5EF4-FFF2-40B4-BE49-F238E27FC236}">
                <a16:creationId xmlns:a16="http://schemas.microsoft.com/office/drawing/2014/main" id="{A3CFC183-D5A6-2934-3264-160092339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106613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n 2">
            <a:extLst>
              <a:ext uri="{FF2B5EF4-FFF2-40B4-BE49-F238E27FC236}">
                <a16:creationId xmlns:a16="http://schemas.microsoft.com/office/drawing/2014/main" id="{6FAAC955-384D-48CF-55B3-B79559E42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973388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3966A077-8E9E-1B3E-F23D-468B5061C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269665B3-7C90-7985-AEAF-F4D91EFF2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D84BE9E-9149-A143-BD92-4F20F876E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11536" y="738231"/>
            <a:ext cx="1288864" cy="121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3">
            <a:extLst>
              <a:ext uri="{FF2B5EF4-FFF2-40B4-BE49-F238E27FC236}">
                <a16:creationId xmlns:a16="http://schemas.microsoft.com/office/drawing/2014/main" id="{F292CACD-CC2B-A573-2BA9-292E29D12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1196504"/>
            <a:ext cx="8352928" cy="41767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s-ES_tradnl" altLang="es-ES" sz="3600" b="1" dirty="0">
                <a:latin typeface="Please write me a song" panose="02000603000000000000" pitchFamily="2" charset="0"/>
              </a:rPr>
              <a:t>     </a:t>
            </a:r>
            <a:r>
              <a:rPr lang="es-ES_tradnl" altLang="es-ES" sz="3600" b="1" u="sng" dirty="0">
                <a:latin typeface="Please write me a song" panose="02000603000000000000" pitchFamily="2" charset="0"/>
              </a:rPr>
              <a:t>1ª LECTURA</a:t>
            </a:r>
            <a:r>
              <a:rPr lang="es-ES_tradnl" altLang="es-ES" sz="3600" b="1" dirty="0">
                <a:latin typeface="Please write me a song" panose="02000603000000000000" pitchFamily="2" charset="0"/>
              </a:rPr>
              <a:t>: Libro de Isaías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3600" b="1" u="sng" dirty="0"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600" b="1" u="sng" dirty="0">
                <a:latin typeface="Please write me a song" panose="02000603000000000000" pitchFamily="2" charset="0"/>
              </a:rPr>
              <a:t>SALMO: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  </a:t>
            </a:r>
            <a:r>
              <a:rPr lang="es-ES" altLang="es-ES" sz="36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Se postrarán ante ti, Señor,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6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		   todos los pueblos de la tierra.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2400" b="1" dirty="0">
              <a:latin typeface="Please write me a song" panose="02000603000000000000" pitchFamily="2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     </a:t>
            </a:r>
            <a:r>
              <a:rPr lang="es-ES" altLang="es-ES" sz="3600" b="1" u="sng" dirty="0">
                <a:latin typeface="Please write me a song" panose="02000603000000000000" pitchFamily="2" charset="0"/>
              </a:rPr>
              <a:t>2ª LECTURA: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 Carta del apóstol S. Pablo a los Efesios</a:t>
            </a:r>
            <a:endParaRPr lang="es-ES_tradnl" altLang="es-ES" sz="3600" b="1" u="sng" dirty="0">
              <a:latin typeface="Please write me a song" panose="02000603000000000000" pitchFamily="2" charset="0"/>
            </a:endParaRPr>
          </a:p>
        </p:txBody>
      </p:sp>
      <p:sp>
        <p:nvSpPr>
          <p:cNvPr id="18435" name="CuadroTexto 8">
            <a:extLst>
              <a:ext uri="{FF2B5EF4-FFF2-40B4-BE49-F238E27FC236}">
                <a16:creationId xmlns:a16="http://schemas.microsoft.com/office/drawing/2014/main" id="{D0C38EC0-6FEB-30C1-F63F-1CDD65DB4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116632"/>
            <a:ext cx="521488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latin typeface="Please write me a song" panose="02000603000000000000" pitchFamily="2" charset="0"/>
              </a:rPr>
              <a:t>L</a:t>
            </a:r>
            <a:r>
              <a:rPr lang="es-ES" altLang="es-ES" sz="4800" b="1" u="sng" dirty="0" err="1">
                <a:latin typeface="Please write me a song" panose="02000603000000000000" pitchFamily="2" charset="0"/>
              </a:rPr>
              <a:t>ITURGIA</a:t>
            </a:r>
            <a:r>
              <a:rPr lang="es-ES" altLang="es-ES" sz="4800" b="1" u="sng" dirty="0">
                <a:latin typeface="Please write me a song" panose="02000603000000000000" pitchFamily="2" charset="0"/>
              </a:rPr>
              <a:t> DE LA PALABRA</a:t>
            </a:r>
          </a:p>
        </p:txBody>
      </p:sp>
      <p:pic>
        <p:nvPicPr>
          <p:cNvPr id="18436" name="Imagen 2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AF914243-3C2F-B82E-BA42-2AD1AB2C5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1561466"/>
            <a:ext cx="273685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33E07799-7A63-5E15-F69C-A59E68BDE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D5C255C-F8CE-6842-A5DA-56B0FDC35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9290</TotalTime>
  <Words>3043</Words>
  <Application>Microsoft Office PowerPoint</Application>
  <PresentationFormat>Presentación en pantalla (4:3)</PresentationFormat>
  <Paragraphs>414</Paragraphs>
  <Slides>51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51</vt:i4>
      </vt:variant>
    </vt:vector>
  </HeadingPairs>
  <TitlesOfParts>
    <vt:vector size="61" baseType="lpstr">
      <vt:lpstr>Arial</vt:lpstr>
      <vt:lpstr>Ballpark</vt:lpstr>
      <vt:lpstr>Baskerville Old Face</vt:lpstr>
      <vt:lpstr>Bodoni MT Black</vt:lpstr>
      <vt:lpstr>Calibri</vt:lpstr>
      <vt:lpstr>Please write me a song</vt:lpstr>
      <vt:lpstr>Trebuchet MS</vt:lpstr>
      <vt:lpstr>Wingdings</vt:lpstr>
      <vt:lpstr>Wingdings 2</vt:lpstr>
      <vt:lpstr>Conception personnalisée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¡FELIZ NAVIDAD!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Marisa</cp:lastModifiedBy>
  <cp:revision>844</cp:revision>
  <dcterms:created xsi:type="dcterms:W3CDTF">2008-10-09T14:11:57Z</dcterms:created>
  <dcterms:modified xsi:type="dcterms:W3CDTF">2026-01-05T18:09:53Z</dcterms:modified>
</cp:coreProperties>
</file>